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35" r:id="rId3"/>
    <p:sldMasterId id="2147483701" r:id="rId4"/>
  </p:sldMasterIdLst>
  <p:notesMasterIdLst>
    <p:notesMasterId r:id="rId20"/>
  </p:notesMasterIdLst>
  <p:sldIdLst>
    <p:sldId id="271" r:id="rId5"/>
    <p:sldId id="260" r:id="rId6"/>
    <p:sldId id="261" r:id="rId7"/>
    <p:sldId id="262" r:id="rId8"/>
    <p:sldId id="263" r:id="rId9"/>
    <p:sldId id="273" r:id="rId10"/>
    <p:sldId id="264" r:id="rId11"/>
    <p:sldId id="265" r:id="rId12"/>
    <p:sldId id="266" r:id="rId13"/>
    <p:sldId id="267" r:id="rId14"/>
    <p:sldId id="268" r:id="rId15"/>
    <p:sldId id="272" r:id="rId16"/>
    <p:sldId id="269" r:id="rId17"/>
    <p:sldId id="270" r:id="rId18"/>
    <p:sldId id="258"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1C59"/>
    <a:srgbClr val="001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5" autoAdjust="0"/>
    <p:restoredTop sz="74725" autoAdjust="0"/>
  </p:normalViewPr>
  <p:slideViewPr>
    <p:cSldViewPr>
      <p:cViewPr>
        <p:scale>
          <a:sx n="86" d="100"/>
          <a:sy n="86" d="100"/>
        </p:scale>
        <p:origin x="-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hyperlink" Target="mailto:volunteer@casact.org"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mailto:volunteer@casact.or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D8562-9F22-4E07-9854-415DCCC4C773}" type="doc">
      <dgm:prSet loTypeId="urn:microsoft.com/office/officeart/2005/8/layout/pyramid2" loCatId="list" qsTypeId="urn:microsoft.com/office/officeart/2005/8/quickstyle/simple1" qsCatId="simple" csTypeId="urn:microsoft.com/office/officeart/2005/8/colors/accent6_2" csCatId="accent6" phldr="1"/>
      <dgm:spPr/>
      <dgm:t>
        <a:bodyPr/>
        <a:lstStyle/>
        <a:p>
          <a:endParaRPr lang="en-US"/>
        </a:p>
      </dgm:t>
    </dgm:pt>
    <dgm:pt modelId="{5C516831-685A-47A0-89A7-538B96CD0927}">
      <dgm:prSet/>
      <dgm:spPr/>
      <dgm:t>
        <a:bodyPr/>
        <a:lstStyle/>
        <a:p>
          <a:pPr rtl="0"/>
          <a:r>
            <a:rPr lang="en-US" b="1" dirty="0" smtClean="0"/>
            <a:t>Membership</a:t>
          </a:r>
          <a:endParaRPr lang="en-US" dirty="0"/>
        </a:p>
      </dgm:t>
    </dgm:pt>
    <dgm:pt modelId="{ABAE0888-52C7-4073-8A69-D5B37587BEB7}" type="parTrans" cxnId="{C29805CB-6E83-4AE3-8D22-E0DCD5569884}">
      <dgm:prSet/>
      <dgm:spPr/>
      <dgm:t>
        <a:bodyPr/>
        <a:lstStyle/>
        <a:p>
          <a:endParaRPr lang="en-US"/>
        </a:p>
      </dgm:t>
    </dgm:pt>
    <dgm:pt modelId="{1BAE04EC-C99F-4DD4-9CE4-8005BF6751D6}" type="sibTrans" cxnId="{C29805CB-6E83-4AE3-8D22-E0DCD5569884}">
      <dgm:prSet/>
      <dgm:spPr/>
      <dgm:t>
        <a:bodyPr/>
        <a:lstStyle/>
        <a:p>
          <a:endParaRPr lang="en-US"/>
        </a:p>
      </dgm:t>
    </dgm:pt>
    <dgm:pt modelId="{B2EDFFDE-551B-4BBE-9F77-5BC1189B292F}">
      <dgm:prSet/>
      <dgm:spPr/>
      <dgm:t>
        <a:bodyPr/>
        <a:lstStyle/>
        <a:p>
          <a:pPr rtl="0"/>
          <a:r>
            <a:rPr lang="en-US" b="1" smtClean="0"/>
            <a:t>Volunteering</a:t>
          </a:r>
          <a:endParaRPr lang="en-US"/>
        </a:p>
      </dgm:t>
    </dgm:pt>
    <dgm:pt modelId="{0BEFE304-5F48-4C6A-A235-D492851DA7D2}" type="parTrans" cxnId="{6CC6191F-D216-46BD-B1B1-889C57DE3F65}">
      <dgm:prSet/>
      <dgm:spPr/>
      <dgm:t>
        <a:bodyPr/>
        <a:lstStyle/>
        <a:p>
          <a:endParaRPr lang="en-US"/>
        </a:p>
      </dgm:t>
    </dgm:pt>
    <dgm:pt modelId="{005C9C32-4F05-44F0-A1C3-3B24CD03A052}" type="sibTrans" cxnId="{6CC6191F-D216-46BD-B1B1-889C57DE3F65}">
      <dgm:prSet/>
      <dgm:spPr/>
      <dgm:t>
        <a:bodyPr/>
        <a:lstStyle/>
        <a:p>
          <a:endParaRPr lang="en-US"/>
        </a:p>
      </dgm:t>
    </dgm:pt>
    <dgm:pt modelId="{CD9A10EC-DE09-424C-BF52-52B7DBFD0C88}">
      <dgm:prSet/>
      <dgm:spPr/>
      <dgm:t>
        <a:bodyPr/>
        <a:lstStyle/>
        <a:p>
          <a:pPr rtl="0"/>
          <a:r>
            <a:rPr lang="en-US" b="1" smtClean="0"/>
            <a:t>Questions</a:t>
          </a:r>
          <a:endParaRPr lang="en-US"/>
        </a:p>
      </dgm:t>
    </dgm:pt>
    <dgm:pt modelId="{11C56434-CDA4-49AA-9C0E-AD3D47894682}" type="parTrans" cxnId="{FFF7DA3A-2AB2-4805-A586-779D6639CE94}">
      <dgm:prSet/>
      <dgm:spPr/>
      <dgm:t>
        <a:bodyPr/>
        <a:lstStyle/>
        <a:p>
          <a:endParaRPr lang="en-US"/>
        </a:p>
      </dgm:t>
    </dgm:pt>
    <dgm:pt modelId="{3C16BA55-4F1E-412A-9FCC-773B4CAE1FDF}" type="sibTrans" cxnId="{FFF7DA3A-2AB2-4805-A586-779D6639CE94}">
      <dgm:prSet/>
      <dgm:spPr/>
      <dgm:t>
        <a:bodyPr/>
        <a:lstStyle/>
        <a:p>
          <a:endParaRPr lang="en-US"/>
        </a:p>
      </dgm:t>
    </dgm:pt>
    <dgm:pt modelId="{A75641AA-E0FD-4236-8979-3F9CDFAFE8ED}" type="pres">
      <dgm:prSet presAssocID="{D04D8562-9F22-4E07-9854-415DCCC4C773}" presName="compositeShape" presStyleCnt="0">
        <dgm:presLayoutVars>
          <dgm:dir/>
          <dgm:resizeHandles/>
        </dgm:presLayoutVars>
      </dgm:prSet>
      <dgm:spPr/>
      <dgm:t>
        <a:bodyPr/>
        <a:lstStyle/>
        <a:p>
          <a:endParaRPr lang="en-US"/>
        </a:p>
      </dgm:t>
    </dgm:pt>
    <dgm:pt modelId="{008E66C3-C5F3-4622-B98E-2DFF9871C445}" type="pres">
      <dgm:prSet presAssocID="{D04D8562-9F22-4E07-9854-415DCCC4C773}" presName="pyramid" presStyleLbl="node1" presStyleIdx="0" presStyleCnt="1"/>
      <dgm:spPr/>
    </dgm:pt>
    <dgm:pt modelId="{97FF4197-78FF-40CA-B78F-210A9BFBCDFF}" type="pres">
      <dgm:prSet presAssocID="{D04D8562-9F22-4E07-9854-415DCCC4C773}" presName="theList" presStyleCnt="0"/>
      <dgm:spPr/>
    </dgm:pt>
    <dgm:pt modelId="{B866470D-2B3E-4800-9DA2-FFDCC08845BE}" type="pres">
      <dgm:prSet presAssocID="{5C516831-685A-47A0-89A7-538B96CD0927}" presName="aNode" presStyleLbl="fgAcc1" presStyleIdx="0" presStyleCnt="3">
        <dgm:presLayoutVars>
          <dgm:bulletEnabled val="1"/>
        </dgm:presLayoutVars>
      </dgm:prSet>
      <dgm:spPr/>
      <dgm:t>
        <a:bodyPr/>
        <a:lstStyle/>
        <a:p>
          <a:endParaRPr lang="en-US"/>
        </a:p>
      </dgm:t>
    </dgm:pt>
    <dgm:pt modelId="{E295FB76-ED05-435B-808F-025145912A56}" type="pres">
      <dgm:prSet presAssocID="{5C516831-685A-47A0-89A7-538B96CD0927}" presName="aSpace" presStyleCnt="0"/>
      <dgm:spPr/>
    </dgm:pt>
    <dgm:pt modelId="{0DE212DC-C661-403D-AB3F-AF0378926689}" type="pres">
      <dgm:prSet presAssocID="{B2EDFFDE-551B-4BBE-9F77-5BC1189B292F}" presName="aNode" presStyleLbl="fgAcc1" presStyleIdx="1" presStyleCnt="3">
        <dgm:presLayoutVars>
          <dgm:bulletEnabled val="1"/>
        </dgm:presLayoutVars>
      </dgm:prSet>
      <dgm:spPr/>
      <dgm:t>
        <a:bodyPr/>
        <a:lstStyle/>
        <a:p>
          <a:endParaRPr lang="en-US"/>
        </a:p>
      </dgm:t>
    </dgm:pt>
    <dgm:pt modelId="{FC30EF6C-CF86-4201-8150-1BF8D9C53A37}" type="pres">
      <dgm:prSet presAssocID="{B2EDFFDE-551B-4BBE-9F77-5BC1189B292F}" presName="aSpace" presStyleCnt="0"/>
      <dgm:spPr/>
    </dgm:pt>
    <dgm:pt modelId="{35591DA5-6BAB-4010-9E4A-E1EB46BFF5FC}" type="pres">
      <dgm:prSet presAssocID="{CD9A10EC-DE09-424C-BF52-52B7DBFD0C88}" presName="aNode" presStyleLbl="fgAcc1" presStyleIdx="2" presStyleCnt="3">
        <dgm:presLayoutVars>
          <dgm:bulletEnabled val="1"/>
        </dgm:presLayoutVars>
      </dgm:prSet>
      <dgm:spPr/>
      <dgm:t>
        <a:bodyPr/>
        <a:lstStyle/>
        <a:p>
          <a:endParaRPr lang="en-US"/>
        </a:p>
      </dgm:t>
    </dgm:pt>
    <dgm:pt modelId="{D51B73BB-F6FC-4DFE-9E2F-4D23DDDEF34B}" type="pres">
      <dgm:prSet presAssocID="{CD9A10EC-DE09-424C-BF52-52B7DBFD0C88}" presName="aSpace" presStyleCnt="0"/>
      <dgm:spPr/>
    </dgm:pt>
  </dgm:ptLst>
  <dgm:cxnLst>
    <dgm:cxn modelId="{55BD289B-3B6B-4D21-A062-CC5673E95E11}" type="presOf" srcId="{D04D8562-9F22-4E07-9854-415DCCC4C773}" destId="{A75641AA-E0FD-4236-8979-3F9CDFAFE8ED}" srcOrd="0" destOrd="0" presId="urn:microsoft.com/office/officeart/2005/8/layout/pyramid2"/>
    <dgm:cxn modelId="{FFF7DA3A-2AB2-4805-A586-779D6639CE94}" srcId="{D04D8562-9F22-4E07-9854-415DCCC4C773}" destId="{CD9A10EC-DE09-424C-BF52-52B7DBFD0C88}" srcOrd="2" destOrd="0" parTransId="{11C56434-CDA4-49AA-9C0E-AD3D47894682}" sibTransId="{3C16BA55-4F1E-412A-9FCC-773B4CAE1FDF}"/>
    <dgm:cxn modelId="{ADD0478E-AF16-40BE-B053-042FC719CFB0}" type="presOf" srcId="{B2EDFFDE-551B-4BBE-9F77-5BC1189B292F}" destId="{0DE212DC-C661-403D-AB3F-AF0378926689}" srcOrd="0" destOrd="0" presId="urn:microsoft.com/office/officeart/2005/8/layout/pyramid2"/>
    <dgm:cxn modelId="{B289B932-F69B-4A5B-BFC8-F6D9BDB6038B}" type="presOf" srcId="{5C516831-685A-47A0-89A7-538B96CD0927}" destId="{B866470D-2B3E-4800-9DA2-FFDCC08845BE}" srcOrd="0" destOrd="0" presId="urn:microsoft.com/office/officeart/2005/8/layout/pyramid2"/>
    <dgm:cxn modelId="{A449CCCD-C240-4B0A-B268-DCCAD7DCCA7F}" type="presOf" srcId="{CD9A10EC-DE09-424C-BF52-52B7DBFD0C88}" destId="{35591DA5-6BAB-4010-9E4A-E1EB46BFF5FC}" srcOrd="0" destOrd="0" presId="urn:microsoft.com/office/officeart/2005/8/layout/pyramid2"/>
    <dgm:cxn modelId="{6CC6191F-D216-46BD-B1B1-889C57DE3F65}" srcId="{D04D8562-9F22-4E07-9854-415DCCC4C773}" destId="{B2EDFFDE-551B-4BBE-9F77-5BC1189B292F}" srcOrd="1" destOrd="0" parTransId="{0BEFE304-5F48-4C6A-A235-D492851DA7D2}" sibTransId="{005C9C32-4F05-44F0-A1C3-3B24CD03A052}"/>
    <dgm:cxn modelId="{C29805CB-6E83-4AE3-8D22-E0DCD5569884}" srcId="{D04D8562-9F22-4E07-9854-415DCCC4C773}" destId="{5C516831-685A-47A0-89A7-538B96CD0927}" srcOrd="0" destOrd="0" parTransId="{ABAE0888-52C7-4073-8A69-D5B37587BEB7}" sibTransId="{1BAE04EC-C99F-4DD4-9CE4-8005BF6751D6}"/>
    <dgm:cxn modelId="{35F51A89-63C7-4BC4-800B-BDF83AF29CD6}" type="presParOf" srcId="{A75641AA-E0FD-4236-8979-3F9CDFAFE8ED}" destId="{008E66C3-C5F3-4622-B98E-2DFF9871C445}" srcOrd="0" destOrd="0" presId="urn:microsoft.com/office/officeart/2005/8/layout/pyramid2"/>
    <dgm:cxn modelId="{E1846DB0-68DF-42DB-B394-63CCEB2CD607}" type="presParOf" srcId="{A75641AA-E0FD-4236-8979-3F9CDFAFE8ED}" destId="{97FF4197-78FF-40CA-B78F-210A9BFBCDFF}" srcOrd="1" destOrd="0" presId="urn:microsoft.com/office/officeart/2005/8/layout/pyramid2"/>
    <dgm:cxn modelId="{0E8F5F88-B619-4946-9921-1AB4362A1FD0}" type="presParOf" srcId="{97FF4197-78FF-40CA-B78F-210A9BFBCDFF}" destId="{B866470D-2B3E-4800-9DA2-FFDCC08845BE}" srcOrd="0" destOrd="0" presId="urn:microsoft.com/office/officeart/2005/8/layout/pyramid2"/>
    <dgm:cxn modelId="{2480ECBD-DEAE-49C6-A9EA-19D02049D1BD}" type="presParOf" srcId="{97FF4197-78FF-40CA-B78F-210A9BFBCDFF}" destId="{E295FB76-ED05-435B-808F-025145912A56}" srcOrd="1" destOrd="0" presId="urn:microsoft.com/office/officeart/2005/8/layout/pyramid2"/>
    <dgm:cxn modelId="{0148664F-47BC-4B7C-860A-BF5FB24A3415}" type="presParOf" srcId="{97FF4197-78FF-40CA-B78F-210A9BFBCDFF}" destId="{0DE212DC-C661-403D-AB3F-AF0378926689}" srcOrd="2" destOrd="0" presId="urn:microsoft.com/office/officeart/2005/8/layout/pyramid2"/>
    <dgm:cxn modelId="{157768A0-6339-48F1-B214-01891C55FD92}" type="presParOf" srcId="{97FF4197-78FF-40CA-B78F-210A9BFBCDFF}" destId="{FC30EF6C-CF86-4201-8150-1BF8D9C53A37}" srcOrd="3" destOrd="0" presId="urn:microsoft.com/office/officeart/2005/8/layout/pyramid2"/>
    <dgm:cxn modelId="{52B4C2BD-56D8-4CB0-9E13-8F6305D86E7E}" type="presParOf" srcId="{97FF4197-78FF-40CA-B78F-210A9BFBCDFF}" destId="{35591DA5-6BAB-4010-9E4A-E1EB46BFF5FC}" srcOrd="4" destOrd="0" presId="urn:microsoft.com/office/officeart/2005/8/layout/pyramid2"/>
    <dgm:cxn modelId="{0D26CA54-AA37-404F-89C1-6C3DE632439B}" type="presParOf" srcId="{97FF4197-78FF-40CA-B78F-210A9BFBCDFF}" destId="{D51B73BB-F6FC-4DFE-9E2F-4D23DDDEF34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F5B450-EAA2-4306-981B-B6ECA4A32A5C}"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987964C-F32C-4310-B5BA-9B7EBC29FC9D}">
      <dgm:prSet custT="1"/>
      <dgm:spPr/>
      <dgm:t>
        <a:bodyPr/>
        <a:lstStyle/>
        <a:p>
          <a:pPr rtl="0"/>
          <a:r>
            <a:rPr lang="en-US" sz="1800" b="1" dirty="0" smtClean="0"/>
            <a:t>Provide CAS &amp; CIA membership with professionalism education to meet applicable qualification standards and membership requirements</a:t>
          </a:r>
          <a:endParaRPr lang="en-US" sz="1800" b="1" dirty="0"/>
        </a:p>
      </dgm:t>
    </dgm:pt>
    <dgm:pt modelId="{B6F0BE34-4FA7-4D2F-93C2-FCF0210A1556}" type="parTrans" cxnId="{A19E8399-B9FB-4545-902A-9FF0F865AAE4}">
      <dgm:prSet/>
      <dgm:spPr/>
      <dgm:t>
        <a:bodyPr/>
        <a:lstStyle/>
        <a:p>
          <a:endParaRPr lang="en-US"/>
        </a:p>
      </dgm:t>
    </dgm:pt>
    <dgm:pt modelId="{326659C0-9326-4661-989A-DC5DF642EF34}" type="sibTrans" cxnId="{A19E8399-B9FB-4545-902A-9FF0F865AAE4}">
      <dgm:prSet/>
      <dgm:spPr/>
      <dgm:t>
        <a:bodyPr/>
        <a:lstStyle/>
        <a:p>
          <a:endParaRPr lang="en-US"/>
        </a:p>
      </dgm:t>
    </dgm:pt>
    <dgm:pt modelId="{BB78BC0D-BA93-499C-B048-E94EF886DFAF}">
      <dgm:prSet custT="1"/>
      <dgm:spPr/>
      <dgm:t>
        <a:bodyPr/>
        <a:lstStyle/>
        <a:p>
          <a:pPr rtl="0"/>
          <a:r>
            <a:rPr lang="en-US" sz="1800" b="1" dirty="0" smtClean="0"/>
            <a:t>Conduct Candidate Course on Professionalism</a:t>
          </a:r>
        </a:p>
      </dgm:t>
    </dgm:pt>
    <dgm:pt modelId="{7120F6E3-493E-4368-8BC2-3F3E0CA55554}" type="parTrans" cxnId="{04DE8F6E-9587-4815-B088-5A4C95735144}">
      <dgm:prSet/>
      <dgm:spPr/>
      <dgm:t>
        <a:bodyPr/>
        <a:lstStyle/>
        <a:p>
          <a:endParaRPr lang="en-US"/>
        </a:p>
      </dgm:t>
    </dgm:pt>
    <dgm:pt modelId="{5C49DD7E-30E0-472F-ABB3-587B85C59E48}" type="sibTrans" cxnId="{04DE8F6E-9587-4815-B088-5A4C95735144}">
      <dgm:prSet/>
      <dgm:spPr/>
      <dgm:t>
        <a:bodyPr/>
        <a:lstStyle/>
        <a:p>
          <a:endParaRPr lang="en-US"/>
        </a:p>
      </dgm:t>
    </dgm:pt>
    <dgm:pt modelId="{ADF00B56-249A-4CC7-AB97-3CCE92754639}">
      <dgm:prSet custT="1"/>
      <dgm:spPr/>
      <dgm:t>
        <a:bodyPr/>
        <a:lstStyle/>
        <a:p>
          <a:pPr rtl="0"/>
          <a:r>
            <a:rPr lang="en-US" sz="1800" b="1" dirty="0" smtClean="0"/>
            <a:t>Develop Qualification Standards</a:t>
          </a:r>
        </a:p>
      </dgm:t>
    </dgm:pt>
    <dgm:pt modelId="{F7ADA30C-2280-4BC8-B9E3-7A3ABF91F634}" type="parTrans" cxnId="{A96489FF-307D-4082-9195-41039FA5DDD9}">
      <dgm:prSet/>
      <dgm:spPr/>
      <dgm:t>
        <a:bodyPr/>
        <a:lstStyle/>
        <a:p>
          <a:endParaRPr lang="en-US"/>
        </a:p>
      </dgm:t>
    </dgm:pt>
    <dgm:pt modelId="{BCB48464-957C-4F28-AF51-6B722114D42D}" type="sibTrans" cxnId="{A96489FF-307D-4082-9195-41039FA5DDD9}">
      <dgm:prSet/>
      <dgm:spPr/>
      <dgm:t>
        <a:bodyPr/>
        <a:lstStyle/>
        <a:p>
          <a:endParaRPr lang="en-US"/>
        </a:p>
      </dgm:t>
    </dgm:pt>
    <dgm:pt modelId="{39CCF23B-47E7-4948-983E-254350906C00}">
      <dgm:prSet custT="1"/>
      <dgm:spPr/>
      <dgm:t>
        <a:bodyPr/>
        <a:lstStyle/>
        <a:p>
          <a:pPr rtl="0"/>
          <a:r>
            <a:rPr lang="en-US" sz="1800" b="1" dirty="0" smtClean="0"/>
            <a:t>Creation and sponsorship of appropriate educational opportunities</a:t>
          </a:r>
          <a:endParaRPr lang="en-US" sz="1800" b="1" dirty="0"/>
        </a:p>
      </dgm:t>
    </dgm:pt>
    <dgm:pt modelId="{F5157A80-E95E-4062-8150-44B1E694772F}" type="parTrans" cxnId="{0B51AFF6-3BBF-4AB0-9185-2B8AEE5E29F8}">
      <dgm:prSet/>
      <dgm:spPr/>
      <dgm:t>
        <a:bodyPr/>
        <a:lstStyle/>
        <a:p>
          <a:endParaRPr lang="en-US"/>
        </a:p>
      </dgm:t>
    </dgm:pt>
    <dgm:pt modelId="{85193AB8-1B7E-4DCE-9AF0-A6250690AB49}" type="sibTrans" cxnId="{0B51AFF6-3BBF-4AB0-9185-2B8AEE5E29F8}">
      <dgm:prSet/>
      <dgm:spPr/>
      <dgm:t>
        <a:bodyPr/>
        <a:lstStyle/>
        <a:p>
          <a:endParaRPr lang="en-US"/>
        </a:p>
      </dgm:t>
    </dgm:pt>
    <dgm:pt modelId="{9631A729-FC6F-4A60-82B4-3BE0B4B9E646}">
      <dgm:prSet/>
      <dgm:spPr/>
      <dgm:t>
        <a:bodyPr/>
        <a:lstStyle/>
        <a:p>
          <a:pPr rtl="0"/>
          <a:r>
            <a:rPr lang="en-US" b="1" dirty="0" smtClean="0"/>
            <a:t>Professional Education</a:t>
          </a:r>
          <a:endParaRPr lang="en-US" dirty="0"/>
        </a:p>
      </dgm:t>
    </dgm:pt>
    <dgm:pt modelId="{43DF6D57-7992-489F-AF34-C391973743D8}" type="sibTrans" cxnId="{29234EEC-7051-432A-BE65-10BD984ACD6E}">
      <dgm:prSet/>
      <dgm:spPr/>
      <dgm:t>
        <a:bodyPr/>
        <a:lstStyle/>
        <a:p>
          <a:endParaRPr lang="en-US"/>
        </a:p>
      </dgm:t>
    </dgm:pt>
    <dgm:pt modelId="{B2CA0F21-35E7-48AC-90E7-10FF216838D9}" type="parTrans" cxnId="{29234EEC-7051-432A-BE65-10BD984ACD6E}">
      <dgm:prSet/>
      <dgm:spPr/>
      <dgm:t>
        <a:bodyPr/>
        <a:lstStyle/>
        <a:p>
          <a:endParaRPr lang="en-US"/>
        </a:p>
      </dgm:t>
    </dgm:pt>
    <dgm:pt modelId="{5735DECF-ED70-4F85-ADFD-64821B4AB17C}" type="pres">
      <dgm:prSet presAssocID="{85F5B450-EAA2-4306-981B-B6ECA4A32A5C}" presName="linearFlow" presStyleCnt="0">
        <dgm:presLayoutVars>
          <dgm:dir/>
          <dgm:animLvl val="lvl"/>
          <dgm:resizeHandles val="exact"/>
        </dgm:presLayoutVars>
      </dgm:prSet>
      <dgm:spPr/>
      <dgm:t>
        <a:bodyPr/>
        <a:lstStyle/>
        <a:p>
          <a:endParaRPr lang="en-US"/>
        </a:p>
      </dgm:t>
    </dgm:pt>
    <dgm:pt modelId="{5BB4BE8A-3EB4-4261-B22F-430CA779EF8C}" type="pres">
      <dgm:prSet presAssocID="{9631A729-FC6F-4A60-82B4-3BE0B4B9E646}" presName="composite" presStyleCnt="0"/>
      <dgm:spPr/>
    </dgm:pt>
    <dgm:pt modelId="{AB9EDE89-B594-48BD-AF96-A2C00FDAF29E}" type="pres">
      <dgm:prSet presAssocID="{9631A729-FC6F-4A60-82B4-3BE0B4B9E646}" presName="parentText" presStyleLbl="alignNode1" presStyleIdx="0" presStyleCnt="1">
        <dgm:presLayoutVars>
          <dgm:chMax val="1"/>
          <dgm:bulletEnabled val="1"/>
        </dgm:presLayoutVars>
      </dgm:prSet>
      <dgm:spPr/>
      <dgm:t>
        <a:bodyPr/>
        <a:lstStyle/>
        <a:p>
          <a:endParaRPr lang="en-US"/>
        </a:p>
      </dgm:t>
    </dgm:pt>
    <dgm:pt modelId="{AAE2FC06-8F43-4364-9A8B-033A27A88445}" type="pres">
      <dgm:prSet presAssocID="{9631A729-FC6F-4A60-82B4-3BE0B4B9E646}" presName="descendantText" presStyleLbl="alignAcc1" presStyleIdx="0" presStyleCnt="1">
        <dgm:presLayoutVars>
          <dgm:bulletEnabled val="1"/>
        </dgm:presLayoutVars>
      </dgm:prSet>
      <dgm:spPr/>
      <dgm:t>
        <a:bodyPr/>
        <a:lstStyle/>
        <a:p>
          <a:endParaRPr lang="en-US"/>
        </a:p>
      </dgm:t>
    </dgm:pt>
  </dgm:ptLst>
  <dgm:cxnLst>
    <dgm:cxn modelId="{29234EEC-7051-432A-BE65-10BD984ACD6E}" srcId="{85F5B450-EAA2-4306-981B-B6ECA4A32A5C}" destId="{9631A729-FC6F-4A60-82B4-3BE0B4B9E646}" srcOrd="0" destOrd="0" parTransId="{B2CA0F21-35E7-48AC-90E7-10FF216838D9}" sibTransId="{43DF6D57-7992-489F-AF34-C391973743D8}"/>
    <dgm:cxn modelId="{CB016EF1-1CEE-4346-B741-2B96A8D82D0E}" type="presOf" srcId="{85F5B450-EAA2-4306-981B-B6ECA4A32A5C}" destId="{5735DECF-ED70-4F85-ADFD-64821B4AB17C}" srcOrd="0" destOrd="0" presId="urn:microsoft.com/office/officeart/2005/8/layout/chevron2"/>
    <dgm:cxn modelId="{04DE8F6E-9587-4815-B088-5A4C95735144}" srcId="{E987964C-F32C-4310-B5BA-9B7EBC29FC9D}" destId="{BB78BC0D-BA93-499C-B048-E94EF886DFAF}" srcOrd="0" destOrd="0" parTransId="{7120F6E3-493E-4368-8BC2-3F3E0CA55554}" sibTransId="{5C49DD7E-30E0-472F-ABB3-587B85C59E48}"/>
    <dgm:cxn modelId="{E5194929-8085-41FE-B201-93CB89391B76}" type="presOf" srcId="{BB78BC0D-BA93-499C-B048-E94EF886DFAF}" destId="{AAE2FC06-8F43-4364-9A8B-033A27A88445}" srcOrd="0" destOrd="1" presId="urn:microsoft.com/office/officeart/2005/8/layout/chevron2"/>
    <dgm:cxn modelId="{8FF16DFE-E09E-4A78-B671-1901429A9610}" type="presOf" srcId="{39CCF23B-47E7-4948-983E-254350906C00}" destId="{AAE2FC06-8F43-4364-9A8B-033A27A88445}" srcOrd="0" destOrd="3" presId="urn:microsoft.com/office/officeart/2005/8/layout/chevron2"/>
    <dgm:cxn modelId="{35376C59-6F35-4182-843B-097BC399BB5B}" type="presOf" srcId="{ADF00B56-249A-4CC7-AB97-3CCE92754639}" destId="{AAE2FC06-8F43-4364-9A8B-033A27A88445}" srcOrd="0" destOrd="2" presId="urn:microsoft.com/office/officeart/2005/8/layout/chevron2"/>
    <dgm:cxn modelId="{C412C20E-1BE6-4B50-B6A6-A99E57245740}" type="presOf" srcId="{E987964C-F32C-4310-B5BA-9B7EBC29FC9D}" destId="{AAE2FC06-8F43-4364-9A8B-033A27A88445}" srcOrd="0" destOrd="0" presId="urn:microsoft.com/office/officeart/2005/8/layout/chevron2"/>
    <dgm:cxn modelId="{0B51AFF6-3BBF-4AB0-9185-2B8AEE5E29F8}" srcId="{E987964C-F32C-4310-B5BA-9B7EBC29FC9D}" destId="{39CCF23B-47E7-4948-983E-254350906C00}" srcOrd="2" destOrd="0" parTransId="{F5157A80-E95E-4062-8150-44B1E694772F}" sibTransId="{85193AB8-1B7E-4DCE-9AF0-A6250690AB49}"/>
    <dgm:cxn modelId="{A96489FF-307D-4082-9195-41039FA5DDD9}" srcId="{E987964C-F32C-4310-B5BA-9B7EBC29FC9D}" destId="{ADF00B56-249A-4CC7-AB97-3CCE92754639}" srcOrd="1" destOrd="0" parTransId="{F7ADA30C-2280-4BC8-B9E3-7A3ABF91F634}" sibTransId="{BCB48464-957C-4F28-AF51-6B722114D42D}"/>
    <dgm:cxn modelId="{A19E8399-B9FB-4545-902A-9FF0F865AAE4}" srcId="{9631A729-FC6F-4A60-82B4-3BE0B4B9E646}" destId="{E987964C-F32C-4310-B5BA-9B7EBC29FC9D}" srcOrd="0" destOrd="0" parTransId="{B6F0BE34-4FA7-4D2F-93C2-FCF0210A1556}" sibTransId="{326659C0-9326-4661-989A-DC5DF642EF34}"/>
    <dgm:cxn modelId="{7C22FBF4-4C07-4063-B44B-1C781D158F71}" type="presOf" srcId="{9631A729-FC6F-4A60-82B4-3BE0B4B9E646}" destId="{AB9EDE89-B594-48BD-AF96-A2C00FDAF29E}" srcOrd="0" destOrd="0" presId="urn:microsoft.com/office/officeart/2005/8/layout/chevron2"/>
    <dgm:cxn modelId="{E26A0AE5-56E6-496F-AE8A-EFA6B44702D2}" type="presParOf" srcId="{5735DECF-ED70-4F85-ADFD-64821B4AB17C}" destId="{5BB4BE8A-3EB4-4261-B22F-430CA779EF8C}" srcOrd="0" destOrd="0" presId="urn:microsoft.com/office/officeart/2005/8/layout/chevron2"/>
    <dgm:cxn modelId="{707DB957-8EB6-4FBC-AD10-48787D01FAA8}" type="presParOf" srcId="{5BB4BE8A-3EB4-4261-B22F-430CA779EF8C}" destId="{AB9EDE89-B594-48BD-AF96-A2C00FDAF29E}" srcOrd="0" destOrd="0" presId="urn:microsoft.com/office/officeart/2005/8/layout/chevron2"/>
    <dgm:cxn modelId="{353C2A0A-DFE4-4E78-948F-66F6EC094118}" type="presParOf" srcId="{5BB4BE8A-3EB4-4261-B22F-430CA779EF8C}" destId="{AAE2FC06-8F43-4364-9A8B-033A27A884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92DE87-4802-4338-ACAF-D68C3415876F}" type="doc">
      <dgm:prSet loTypeId="urn:microsoft.com/office/officeart/2005/8/layout/chevron2" loCatId="list" qsTypeId="urn:microsoft.com/office/officeart/2005/8/quickstyle/3d1" qsCatId="3D" csTypeId="urn:microsoft.com/office/officeart/2005/8/colors/accent1_2" csCatId="accent1"/>
      <dgm:spPr/>
      <dgm:t>
        <a:bodyPr/>
        <a:lstStyle/>
        <a:p>
          <a:endParaRPr lang="en-US"/>
        </a:p>
      </dgm:t>
    </dgm:pt>
    <dgm:pt modelId="{0F587E71-FAD2-48E7-A02F-D7F378DF08A4}">
      <dgm:prSet/>
      <dgm:spPr/>
      <dgm:t>
        <a:bodyPr/>
        <a:lstStyle/>
        <a:p>
          <a:pPr rtl="0"/>
          <a:r>
            <a:rPr lang="en-US" b="1" smtClean="0"/>
            <a:t>How?</a:t>
          </a:r>
          <a:endParaRPr lang="en-US"/>
        </a:p>
      </dgm:t>
    </dgm:pt>
    <dgm:pt modelId="{46F9F238-2261-4E5C-8AF8-0C5D56889AED}" type="parTrans" cxnId="{2C970B85-DEA2-4C24-9A89-578E3F03CD9F}">
      <dgm:prSet/>
      <dgm:spPr/>
      <dgm:t>
        <a:bodyPr/>
        <a:lstStyle/>
        <a:p>
          <a:endParaRPr lang="en-US"/>
        </a:p>
      </dgm:t>
    </dgm:pt>
    <dgm:pt modelId="{58A4C429-3A12-4A9E-9F17-F2D58872694D}" type="sibTrans" cxnId="{2C970B85-DEA2-4C24-9A89-578E3F03CD9F}">
      <dgm:prSet/>
      <dgm:spPr/>
      <dgm:t>
        <a:bodyPr/>
        <a:lstStyle/>
        <a:p>
          <a:endParaRPr lang="en-US"/>
        </a:p>
      </dgm:t>
    </dgm:pt>
    <dgm:pt modelId="{5F9A1BE9-484E-4EB0-B4FC-A295C387D84A}">
      <dgm:prSet/>
      <dgm:spPr/>
      <dgm:t>
        <a:bodyPr/>
        <a:lstStyle/>
        <a:p>
          <a:pPr rtl="0"/>
          <a:r>
            <a:rPr lang="en-US" smtClean="0"/>
            <a:t>Participation Survey</a:t>
          </a:r>
          <a:endParaRPr lang="en-US"/>
        </a:p>
      </dgm:t>
    </dgm:pt>
    <dgm:pt modelId="{274461B4-5ADB-4BA0-8D1F-CE6BC220B5E5}" type="parTrans" cxnId="{9D774481-AE8C-48C7-8A02-CB64A068BB74}">
      <dgm:prSet/>
      <dgm:spPr/>
      <dgm:t>
        <a:bodyPr/>
        <a:lstStyle/>
        <a:p>
          <a:endParaRPr lang="en-US"/>
        </a:p>
      </dgm:t>
    </dgm:pt>
    <dgm:pt modelId="{AAA93A8C-3FDA-46CC-B12D-9F92D9F6007A}" type="sibTrans" cxnId="{9D774481-AE8C-48C7-8A02-CB64A068BB74}">
      <dgm:prSet/>
      <dgm:spPr/>
      <dgm:t>
        <a:bodyPr/>
        <a:lstStyle/>
        <a:p>
          <a:endParaRPr lang="en-US"/>
        </a:p>
      </dgm:t>
    </dgm:pt>
    <dgm:pt modelId="{4B260B1E-F109-48AC-AB28-4B5E2DEE46AF}">
      <dgm:prSet/>
      <dgm:spPr/>
      <dgm:t>
        <a:bodyPr/>
        <a:lstStyle/>
        <a:p>
          <a:pPr rtl="0"/>
          <a:r>
            <a:rPr lang="en-US" smtClean="0"/>
            <a:t>Volunteer Table</a:t>
          </a:r>
          <a:endParaRPr lang="en-US"/>
        </a:p>
      </dgm:t>
    </dgm:pt>
    <dgm:pt modelId="{096FD7F9-0A1A-4922-8ACE-DF69874D21B2}" type="parTrans" cxnId="{ECECF94D-0CDB-45CA-BA31-D395C00FD9C7}">
      <dgm:prSet/>
      <dgm:spPr/>
      <dgm:t>
        <a:bodyPr/>
        <a:lstStyle/>
        <a:p>
          <a:endParaRPr lang="en-US"/>
        </a:p>
      </dgm:t>
    </dgm:pt>
    <dgm:pt modelId="{6F4438FB-26A3-49AF-A630-8772AA08ED3C}" type="sibTrans" cxnId="{ECECF94D-0CDB-45CA-BA31-D395C00FD9C7}">
      <dgm:prSet/>
      <dgm:spPr/>
      <dgm:t>
        <a:bodyPr/>
        <a:lstStyle/>
        <a:p>
          <a:endParaRPr lang="en-US"/>
        </a:p>
      </dgm:t>
    </dgm:pt>
    <dgm:pt modelId="{3E7BC3DB-A130-45A2-808B-2648D71DD0AE}">
      <dgm:prSet/>
      <dgm:spPr/>
      <dgm:t>
        <a:bodyPr/>
        <a:lstStyle/>
        <a:p>
          <a:pPr rtl="0"/>
          <a:r>
            <a:rPr lang="en-US" smtClean="0">
              <a:hlinkClick xmlns:r="http://schemas.openxmlformats.org/officeDocument/2006/relationships" r:id="rId1"/>
            </a:rPr>
            <a:t>volunteer@casact.org</a:t>
          </a:r>
          <a:endParaRPr lang="en-US"/>
        </a:p>
      </dgm:t>
    </dgm:pt>
    <dgm:pt modelId="{14AFFBD0-6968-4B9D-B176-4C4C91CD2905}" type="parTrans" cxnId="{5351B0A0-D448-409A-A650-7B1F1CF86974}">
      <dgm:prSet/>
      <dgm:spPr/>
      <dgm:t>
        <a:bodyPr/>
        <a:lstStyle/>
        <a:p>
          <a:endParaRPr lang="en-US"/>
        </a:p>
      </dgm:t>
    </dgm:pt>
    <dgm:pt modelId="{863A1748-A95C-499C-9671-3A9F56DAAFC5}" type="sibTrans" cxnId="{5351B0A0-D448-409A-A650-7B1F1CF86974}">
      <dgm:prSet/>
      <dgm:spPr/>
      <dgm:t>
        <a:bodyPr/>
        <a:lstStyle/>
        <a:p>
          <a:endParaRPr lang="en-US"/>
        </a:p>
      </dgm:t>
    </dgm:pt>
    <dgm:pt modelId="{625AF3AE-346B-46DD-829D-660886122C69}" type="pres">
      <dgm:prSet presAssocID="{9692DE87-4802-4338-ACAF-D68C3415876F}" presName="linearFlow" presStyleCnt="0">
        <dgm:presLayoutVars>
          <dgm:dir/>
          <dgm:animLvl val="lvl"/>
          <dgm:resizeHandles val="exact"/>
        </dgm:presLayoutVars>
      </dgm:prSet>
      <dgm:spPr/>
      <dgm:t>
        <a:bodyPr/>
        <a:lstStyle/>
        <a:p>
          <a:endParaRPr lang="en-US"/>
        </a:p>
      </dgm:t>
    </dgm:pt>
    <dgm:pt modelId="{BC927BD8-6EA3-4B33-B4D2-8C3BFD311C44}" type="pres">
      <dgm:prSet presAssocID="{0F587E71-FAD2-48E7-A02F-D7F378DF08A4}" presName="composite" presStyleCnt="0"/>
      <dgm:spPr/>
    </dgm:pt>
    <dgm:pt modelId="{B29D4A15-93A0-4F7D-9E30-596984404A4A}" type="pres">
      <dgm:prSet presAssocID="{0F587E71-FAD2-48E7-A02F-D7F378DF08A4}" presName="parentText" presStyleLbl="alignNode1" presStyleIdx="0" presStyleCnt="1">
        <dgm:presLayoutVars>
          <dgm:chMax val="1"/>
          <dgm:bulletEnabled val="1"/>
        </dgm:presLayoutVars>
      </dgm:prSet>
      <dgm:spPr/>
      <dgm:t>
        <a:bodyPr/>
        <a:lstStyle/>
        <a:p>
          <a:endParaRPr lang="en-US"/>
        </a:p>
      </dgm:t>
    </dgm:pt>
    <dgm:pt modelId="{E5924657-E10C-4C3A-9FD2-C8E80471331A}" type="pres">
      <dgm:prSet presAssocID="{0F587E71-FAD2-48E7-A02F-D7F378DF08A4}" presName="descendantText" presStyleLbl="alignAcc1" presStyleIdx="0" presStyleCnt="1">
        <dgm:presLayoutVars>
          <dgm:bulletEnabled val="1"/>
        </dgm:presLayoutVars>
      </dgm:prSet>
      <dgm:spPr/>
      <dgm:t>
        <a:bodyPr/>
        <a:lstStyle/>
        <a:p>
          <a:endParaRPr lang="en-US"/>
        </a:p>
      </dgm:t>
    </dgm:pt>
  </dgm:ptLst>
  <dgm:cxnLst>
    <dgm:cxn modelId="{2C970B85-DEA2-4C24-9A89-578E3F03CD9F}" srcId="{9692DE87-4802-4338-ACAF-D68C3415876F}" destId="{0F587E71-FAD2-48E7-A02F-D7F378DF08A4}" srcOrd="0" destOrd="0" parTransId="{46F9F238-2261-4E5C-8AF8-0C5D56889AED}" sibTransId="{58A4C429-3A12-4A9E-9F17-F2D58872694D}"/>
    <dgm:cxn modelId="{5351B0A0-D448-409A-A650-7B1F1CF86974}" srcId="{0F587E71-FAD2-48E7-A02F-D7F378DF08A4}" destId="{3E7BC3DB-A130-45A2-808B-2648D71DD0AE}" srcOrd="2" destOrd="0" parTransId="{14AFFBD0-6968-4B9D-B176-4C4C91CD2905}" sibTransId="{863A1748-A95C-499C-9671-3A9F56DAAFC5}"/>
    <dgm:cxn modelId="{613C4EED-FC8A-4BDE-85F5-96E600365E3A}" type="presOf" srcId="{3E7BC3DB-A130-45A2-808B-2648D71DD0AE}" destId="{E5924657-E10C-4C3A-9FD2-C8E80471331A}" srcOrd="0" destOrd="2" presId="urn:microsoft.com/office/officeart/2005/8/layout/chevron2"/>
    <dgm:cxn modelId="{EA6152DB-5598-4EE7-8751-5D5724B226EF}" type="presOf" srcId="{0F587E71-FAD2-48E7-A02F-D7F378DF08A4}" destId="{B29D4A15-93A0-4F7D-9E30-596984404A4A}" srcOrd="0" destOrd="0" presId="urn:microsoft.com/office/officeart/2005/8/layout/chevron2"/>
    <dgm:cxn modelId="{9D774481-AE8C-48C7-8A02-CB64A068BB74}" srcId="{0F587E71-FAD2-48E7-A02F-D7F378DF08A4}" destId="{5F9A1BE9-484E-4EB0-B4FC-A295C387D84A}" srcOrd="0" destOrd="0" parTransId="{274461B4-5ADB-4BA0-8D1F-CE6BC220B5E5}" sibTransId="{AAA93A8C-3FDA-46CC-B12D-9F92D9F6007A}"/>
    <dgm:cxn modelId="{592E387B-C43F-4281-BAD4-C11D35BC3CAB}" type="presOf" srcId="{9692DE87-4802-4338-ACAF-D68C3415876F}" destId="{625AF3AE-346B-46DD-829D-660886122C69}" srcOrd="0" destOrd="0" presId="urn:microsoft.com/office/officeart/2005/8/layout/chevron2"/>
    <dgm:cxn modelId="{9D916073-B29F-4769-8432-F4FB03E6A5B2}" type="presOf" srcId="{5F9A1BE9-484E-4EB0-B4FC-A295C387D84A}" destId="{E5924657-E10C-4C3A-9FD2-C8E80471331A}" srcOrd="0" destOrd="0" presId="urn:microsoft.com/office/officeart/2005/8/layout/chevron2"/>
    <dgm:cxn modelId="{ECECF94D-0CDB-45CA-BA31-D395C00FD9C7}" srcId="{0F587E71-FAD2-48E7-A02F-D7F378DF08A4}" destId="{4B260B1E-F109-48AC-AB28-4B5E2DEE46AF}" srcOrd="1" destOrd="0" parTransId="{096FD7F9-0A1A-4922-8ACE-DF69874D21B2}" sibTransId="{6F4438FB-26A3-49AF-A630-8772AA08ED3C}"/>
    <dgm:cxn modelId="{E5A5B63E-28EA-4845-A765-B4FD6671975E}" type="presOf" srcId="{4B260B1E-F109-48AC-AB28-4B5E2DEE46AF}" destId="{E5924657-E10C-4C3A-9FD2-C8E80471331A}" srcOrd="0" destOrd="1" presId="urn:microsoft.com/office/officeart/2005/8/layout/chevron2"/>
    <dgm:cxn modelId="{258AA6A8-7988-46C7-AF24-DA7B5E4909B0}" type="presParOf" srcId="{625AF3AE-346B-46DD-829D-660886122C69}" destId="{BC927BD8-6EA3-4B33-B4D2-8C3BFD311C44}" srcOrd="0" destOrd="0" presId="urn:microsoft.com/office/officeart/2005/8/layout/chevron2"/>
    <dgm:cxn modelId="{18D99723-63B7-4B7A-8A39-3C04A912925F}" type="presParOf" srcId="{BC927BD8-6EA3-4B33-B4D2-8C3BFD311C44}" destId="{B29D4A15-93A0-4F7D-9E30-596984404A4A}" srcOrd="0" destOrd="0" presId="urn:microsoft.com/office/officeart/2005/8/layout/chevron2"/>
    <dgm:cxn modelId="{C9427C70-2FD3-44E3-B68C-4FD1857EA49E}" type="presParOf" srcId="{BC927BD8-6EA3-4B33-B4D2-8C3BFD311C44}" destId="{E5924657-E10C-4C3A-9FD2-C8E8047133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A9455-326D-48A9-BDB1-2EC031D7585F}" type="doc">
      <dgm:prSet loTypeId="urn:microsoft.com/office/officeart/2005/8/layout/hList6" loCatId="list" qsTypeId="urn:microsoft.com/office/officeart/2005/8/quickstyle/3d1" qsCatId="3D" csTypeId="urn:microsoft.com/office/officeart/2005/8/colors/accent1_2" csCatId="accent1"/>
      <dgm:spPr/>
      <dgm:t>
        <a:bodyPr/>
        <a:lstStyle/>
        <a:p>
          <a:endParaRPr lang="en-US"/>
        </a:p>
      </dgm:t>
    </dgm:pt>
    <dgm:pt modelId="{EAFE4CC7-F34C-4A71-BACF-18E9361FE5A3}">
      <dgm:prSet/>
      <dgm:spPr/>
      <dgm:t>
        <a:bodyPr/>
        <a:lstStyle/>
        <a:p>
          <a:pPr rtl="0"/>
          <a:r>
            <a:rPr lang="en-US" b="1" smtClean="0"/>
            <a:t>Basic Education</a:t>
          </a:r>
          <a:endParaRPr lang="en-US"/>
        </a:p>
      </dgm:t>
    </dgm:pt>
    <dgm:pt modelId="{509CC763-BF78-480B-9E52-BB08B799B9CE}" type="parTrans" cxnId="{B5CDBBA6-4718-4CEC-99BA-36CDF2D16514}">
      <dgm:prSet/>
      <dgm:spPr/>
      <dgm:t>
        <a:bodyPr/>
        <a:lstStyle/>
        <a:p>
          <a:endParaRPr lang="en-US"/>
        </a:p>
      </dgm:t>
    </dgm:pt>
    <dgm:pt modelId="{D3058E42-6D7D-41DA-ADAD-296FFD7565CD}" type="sibTrans" cxnId="{B5CDBBA6-4718-4CEC-99BA-36CDF2D16514}">
      <dgm:prSet/>
      <dgm:spPr/>
      <dgm:t>
        <a:bodyPr/>
        <a:lstStyle/>
        <a:p>
          <a:endParaRPr lang="en-US"/>
        </a:p>
      </dgm:t>
    </dgm:pt>
    <dgm:pt modelId="{36285ECA-DE2E-4870-B8F8-6C47D7028A19}">
      <dgm:prSet/>
      <dgm:spPr/>
      <dgm:t>
        <a:bodyPr/>
        <a:lstStyle/>
        <a:p>
          <a:pPr rtl="0"/>
          <a:r>
            <a:rPr lang="en-US" b="1" dirty="0" smtClean="0">
              <a:solidFill>
                <a:srgbClr val="FFFF00"/>
              </a:solidFill>
            </a:rPr>
            <a:t>Continuing Education</a:t>
          </a:r>
          <a:endParaRPr lang="en-US" dirty="0">
            <a:solidFill>
              <a:srgbClr val="FFFF00"/>
            </a:solidFill>
          </a:endParaRPr>
        </a:p>
      </dgm:t>
    </dgm:pt>
    <dgm:pt modelId="{FE2A6FA4-581E-4CB4-92E7-33A4ADBD2681}" type="parTrans" cxnId="{162E68D8-A685-4D2C-A7D3-E14FC6C89563}">
      <dgm:prSet/>
      <dgm:spPr/>
      <dgm:t>
        <a:bodyPr/>
        <a:lstStyle/>
        <a:p>
          <a:endParaRPr lang="en-US"/>
        </a:p>
      </dgm:t>
    </dgm:pt>
    <dgm:pt modelId="{3672A6DE-3BB8-4772-A4DD-5CFB02C457D9}" type="sibTrans" cxnId="{162E68D8-A685-4D2C-A7D3-E14FC6C89563}">
      <dgm:prSet/>
      <dgm:spPr/>
      <dgm:t>
        <a:bodyPr/>
        <a:lstStyle/>
        <a:p>
          <a:endParaRPr lang="en-US"/>
        </a:p>
      </dgm:t>
    </dgm:pt>
    <dgm:pt modelId="{8ACF7E8D-422F-4809-AA82-CEC7561D187B}">
      <dgm:prSet/>
      <dgm:spPr/>
      <dgm:t>
        <a:bodyPr/>
        <a:lstStyle/>
        <a:p>
          <a:pPr rtl="0"/>
          <a:r>
            <a:rPr lang="en-US" b="1" smtClean="0"/>
            <a:t>Research</a:t>
          </a:r>
          <a:endParaRPr lang="en-US"/>
        </a:p>
      </dgm:t>
    </dgm:pt>
    <dgm:pt modelId="{409B5ECA-D0EF-4A58-987A-177F880EC767}" type="parTrans" cxnId="{70E8B691-93B6-45C1-88E8-8DCDE3159EE0}">
      <dgm:prSet/>
      <dgm:spPr/>
      <dgm:t>
        <a:bodyPr/>
        <a:lstStyle/>
        <a:p>
          <a:endParaRPr lang="en-US"/>
        </a:p>
      </dgm:t>
    </dgm:pt>
    <dgm:pt modelId="{0574D230-83EF-4365-BB23-85D9E7D43A92}" type="sibTrans" cxnId="{70E8B691-93B6-45C1-88E8-8DCDE3159EE0}">
      <dgm:prSet/>
      <dgm:spPr/>
      <dgm:t>
        <a:bodyPr/>
        <a:lstStyle/>
        <a:p>
          <a:endParaRPr lang="en-US"/>
        </a:p>
      </dgm:t>
    </dgm:pt>
    <dgm:pt modelId="{16629674-23B4-48E3-A11F-5C0F5FA0BA0E}">
      <dgm:prSet/>
      <dgm:spPr/>
      <dgm:t>
        <a:bodyPr/>
        <a:lstStyle/>
        <a:p>
          <a:pPr rtl="0"/>
          <a:r>
            <a:rPr lang="en-US" b="1" smtClean="0"/>
            <a:t>Publications</a:t>
          </a:r>
          <a:endParaRPr lang="en-US"/>
        </a:p>
      </dgm:t>
    </dgm:pt>
    <dgm:pt modelId="{2C776524-71BA-4E34-925C-92EB5A386857}" type="parTrans" cxnId="{329D9EA5-6486-434C-8BD0-764E529651A5}">
      <dgm:prSet/>
      <dgm:spPr/>
      <dgm:t>
        <a:bodyPr/>
        <a:lstStyle/>
        <a:p>
          <a:endParaRPr lang="en-US"/>
        </a:p>
      </dgm:t>
    </dgm:pt>
    <dgm:pt modelId="{13FCCF87-9550-4974-A158-01E99784D007}" type="sibTrans" cxnId="{329D9EA5-6486-434C-8BD0-764E529651A5}">
      <dgm:prSet/>
      <dgm:spPr/>
      <dgm:t>
        <a:bodyPr/>
        <a:lstStyle/>
        <a:p>
          <a:endParaRPr lang="en-US"/>
        </a:p>
      </dgm:t>
    </dgm:pt>
    <dgm:pt modelId="{311EE1FA-CC93-408B-958D-0020567490A3}">
      <dgm:prSet/>
      <dgm:spPr/>
      <dgm:t>
        <a:bodyPr/>
        <a:lstStyle/>
        <a:p>
          <a:pPr rtl="0"/>
          <a:r>
            <a:rPr lang="en-US" b="1" smtClean="0"/>
            <a:t>CAS Website</a:t>
          </a:r>
          <a:endParaRPr lang="en-US"/>
        </a:p>
      </dgm:t>
    </dgm:pt>
    <dgm:pt modelId="{BD3B5512-8F36-4AAC-B380-C6C6EA4EFCB0}" type="parTrans" cxnId="{C26DC565-30EC-4539-8D40-0E2C6D14359F}">
      <dgm:prSet/>
      <dgm:spPr/>
      <dgm:t>
        <a:bodyPr/>
        <a:lstStyle/>
        <a:p>
          <a:endParaRPr lang="en-US"/>
        </a:p>
      </dgm:t>
    </dgm:pt>
    <dgm:pt modelId="{CD5AFD2E-CFB2-4CFB-B204-9A0FF68553E6}" type="sibTrans" cxnId="{C26DC565-30EC-4539-8D40-0E2C6D14359F}">
      <dgm:prSet/>
      <dgm:spPr/>
      <dgm:t>
        <a:bodyPr/>
        <a:lstStyle/>
        <a:p>
          <a:endParaRPr lang="en-US"/>
        </a:p>
      </dgm:t>
    </dgm:pt>
    <dgm:pt modelId="{3BE72B8C-B413-4860-817B-E500F7785719}" type="pres">
      <dgm:prSet presAssocID="{059A9455-326D-48A9-BDB1-2EC031D7585F}" presName="Name0" presStyleCnt="0">
        <dgm:presLayoutVars>
          <dgm:dir/>
          <dgm:resizeHandles val="exact"/>
        </dgm:presLayoutVars>
      </dgm:prSet>
      <dgm:spPr/>
      <dgm:t>
        <a:bodyPr/>
        <a:lstStyle/>
        <a:p>
          <a:endParaRPr lang="en-US"/>
        </a:p>
      </dgm:t>
    </dgm:pt>
    <dgm:pt modelId="{D3A9596B-732E-4D98-ABB7-A7C9E9E45521}" type="pres">
      <dgm:prSet presAssocID="{EAFE4CC7-F34C-4A71-BACF-18E9361FE5A3}" presName="node" presStyleLbl="node1" presStyleIdx="0" presStyleCnt="5">
        <dgm:presLayoutVars>
          <dgm:bulletEnabled val="1"/>
        </dgm:presLayoutVars>
      </dgm:prSet>
      <dgm:spPr/>
      <dgm:t>
        <a:bodyPr/>
        <a:lstStyle/>
        <a:p>
          <a:endParaRPr lang="en-US"/>
        </a:p>
      </dgm:t>
    </dgm:pt>
    <dgm:pt modelId="{330D18C9-5F74-465B-9D50-603BB62BFD18}" type="pres">
      <dgm:prSet presAssocID="{D3058E42-6D7D-41DA-ADAD-296FFD7565CD}" presName="sibTrans" presStyleCnt="0"/>
      <dgm:spPr/>
    </dgm:pt>
    <dgm:pt modelId="{AA194E5B-CF90-468B-99CF-A6FB6DE4D690}" type="pres">
      <dgm:prSet presAssocID="{36285ECA-DE2E-4870-B8F8-6C47D7028A19}" presName="node" presStyleLbl="node1" presStyleIdx="1" presStyleCnt="5">
        <dgm:presLayoutVars>
          <dgm:bulletEnabled val="1"/>
        </dgm:presLayoutVars>
      </dgm:prSet>
      <dgm:spPr/>
      <dgm:t>
        <a:bodyPr/>
        <a:lstStyle/>
        <a:p>
          <a:endParaRPr lang="en-US"/>
        </a:p>
      </dgm:t>
    </dgm:pt>
    <dgm:pt modelId="{BEF4F0E2-FDB4-46E5-9476-42AC680E779E}" type="pres">
      <dgm:prSet presAssocID="{3672A6DE-3BB8-4772-A4DD-5CFB02C457D9}" presName="sibTrans" presStyleCnt="0"/>
      <dgm:spPr/>
    </dgm:pt>
    <dgm:pt modelId="{124A1ADC-1485-4515-B243-240B75F6D3D9}" type="pres">
      <dgm:prSet presAssocID="{8ACF7E8D-422F-4809-AA82-CEC7561D187B}" presName="node" presStyleLbl="node1" presStyleIdx="2" presStyleCnt="5">
        <dgm:presLayoutVars>
          <dgm:bulletEnabled val="1"/>
        </dgm:presLayoutVars>
      </dgm:prSet>
      <dgm:spPr/>
      <dgm:t>
        <a:bodyPr/>
        <a:lstStyle/>
        <a:p>
          <a:endParaRPr lang="en-US"/>
        </a:p>
      </dgm:t>
    </dgm:pt>
    <dgm:pt modelId="{A4D84E3F-D903-402B-8A9F-E5565938F28D}" type="pres">
      <dgm:prSet presAssocID="{0574D230-83EF-4365-BB23-85D9E7D43A92}" presName="sibTrans" presStyleCnt="0"/>
      <dgm:spPr/>
    </dgm:pt>
    <dgm:pt modelId="{36F6CFC6-116D-446E-91E1-42CFACFDD074}" type="pres">
      <dgm:prSet presAssocID="{16629674-23B4-48E3-A11F-5C0F5FA0BA0E}" presName="node" presStyleLbl="node1" presStyleIdx="3" presStyleCnt="5">
        <dgm:presLayoutVars>
          <dgm:bulletEnabled val="1"/>
        </dgm:presLayoutVars>
      </dgm:prSet>
      <dgm:spPr/>
      <dgm:t>
        <a:bodyPr/>
        <a:lstStyle/>
        <a:p>
          <a:endParaRPr lang="en-US"/>
        </a:p>
      </dgm:t>
    </dgm:pt>
    <dgm:pt modelId="{45812453-0686-472D-9374-30C1AC506823}" type="pres">
      <dgm:prSet presAssocID="{13FCCF87-9550-4974-A158-01E99784D007}" presName="sibTrans" presStyleCnt="0"/>
      <dgm:spPr/>
    </dgm:pt>
    <dgm:pt modelId="{B9925FEA-AF04-4A0E-8BB4-8646BCD84473}" type="pres">
      <dgm:prSet presAssocID="{311EE1FA-CC93-408B-958D-0020567490A3}" presName="node" presStyleLbl="node1" presStyleIdx="4" presStyleCnt="5">
        <dgm:presLayoutVars>
          <dgm:bulletEnabled val="1"/>
        </dgm:presLayoutVars>
      </dgm:prSet>
      <dgm:spPr/>
      <dgm:t>
        <a:bodyPr/>
        <a:lstStyle/>
        <a:p>
          <a:endParaRPr lang="en-US"/>
        </a:p>
      </dgm:t>
    </dgm:pt>
  </dgm:ptLst>
  <dgm:cxnLst>
    <dgm:cxn modelId="{CAB7F24E-7C35-4819-8615-EFDA571AB920}" type="presOf" srcId="{EAFE4CC7-F34C-4A71-BACF-18E9361FE5A3}" destId="{D3A9596B-732E-4D98-ABB7-A7C9E9E45521}" srcOrd="0" destOrd="0" presId="urn:microsoft.com/office/officeart/2005/8/layout/hList6"/>
    <dgm:cxn modelId="{C26DC565-30EC-4539-8D40-0E2C6D14359F}" srcId="{059A9455-326D-48A9-BDB1-2EC031D7585F}" destId="{311EE1FA-CC93-408B-958D-0020567490A3}" srcOrd="4" destOrd="0" parTransId="{BD3B5512-8F36-4AAC-B380-C6C6EA4EFCB0}" sibTransId="{CD5AFD2E-CFB2-4CFB-B204-9A0FF68553E6}"/>
    <dgm:cxn modelId="{1AAE3F24-BCCF-4BD5-A7BA-30EC728A45AC}" type="presOf" srcId="{059A9455-326D-48A9-BDB1-2EC031D7585F}" destId="{3BE72B8C-B413-4860-817B-E500F7785719}" srcOrd="0" destOrd="0" presId="urn:microsoft.com/office/officeart/2005/8/layout/hList6"/>
    <dgm:cxn modelId="{162E68D8-A685-4D2C-A7D3-E14FC6C89563}" srcId="{059A9455-326D-48A9-BDB1-2EC031D7585F}" destId="{36285ECA-DE2E-4870-B8F8-6C47D7028A19}" srcOrd="1" destOrd="0" parTransId="{FE2A6FA4-581E-4CB4-92E7-33A4ADBD2681}" sibTransId="{3672A6DE-3BB8-4772-A4DD-5CFB02C457D9}"/>
    <dgm:cxn modelId="{5C0FD405-8C3F-463C-80DE-042926049F02}" type="presOf" srcId="{36285ECA-DE2E-4870-B8F8-6C47D7028A19}" destId="{AA194E5B-CF90-468B-99CF-A6FB6DE4D690}" srcOrd="0" destOrd="0" presId="urn:microsoft.com/office/officeart/2005/8/layout/hList6"/>
    <dgm:cxn modelId="{B5CDBBA6-4718-4CEC-99BA-36CDF2D16514}" srcId="{059A9455-326D-48A9-BDB1-2EC031D7585F}" destId="{EAFE4CC7-F34C-4A71-BACF-18E9361FE5A3}" srcOrd="0" destOrd="0" parTransId="{509CC763-BF78-480B-9E52-BB08B799B9CE}" sibTransId="{D3058E42-6D7D-41DA-ADAD-296FFD7565CD}"/>
    <dgm:cxn modelId="{21E03FCE-0DF1-4417-AC06-DA90BE2E1877}" type="presOf" srcId="{8ACF7E8D-422F-4809-AA82-CEC7561D187B}" destId="{124A1ADC-1485-4515-B243-240B75F6D3D9}" srcOrd="0" destOrd="0" presId="urn:microsoft.com/office/officeart/2005/8/layout/hList6"/>
    <dgm:cxn modelId="{49BCF2A9-FDBC-4159-8750-733800F9DD72}" type="presOf" srcId="{16629674-23B4-48E3-A11F-5C0F5FA0BA0E}" destId="{36F6CFC6-116D-446E-91E1-42CFACFDD074}" srcOrd="0" destOrd="0" presId="urn:microsoft.com/office/officeart/2005/8/layout/hList6"/>
    <dgm:cxn modelId="{70E8B691-93B6-45C1-88E8-8DCDE3159EE0}" srcId="{059A9455-326D-48A9-BDB1-2EC031D7585F}" destId="{8ACF7E8D-422F-4809-AA82-CEC7561D187B}" srcOrd="2" destOrd="0" parTransId="{409B5ECA-D0EF-4A58-987A-177F880EC767}" sibTransId="{0574D230-83EF-4365-BB23-85D9E7D43A92}"/>
    <dgm:cxn modelId="{73E0275A-5E43-4FD3-9ADB-8C66E9F728C3}" type="presOf" srcId="{311EE1FA-CC93-408B-958D-0020567490A3}" destId="{B9925FEA-AF04-4A0E-8BB4-8646BCD84473}" srcOrd="0" destOrd="0" presId="urn:microsoft.com/office/officeart/2005/8/layout/hList6"/>
    <dgm:cxn modelId="{329D9EA5-6486-434C-8BD0-764E529651A5}" srcId="{059A9455-326D-48A9-BDB1-2EC031D7585F}" destId="{16629674-23B4-48E3-A11F-5C0F5FA0BA0E}" srcOrd="3" destOrd="0" parTransId="{2C776524-71BA-4E34-925C-92EB5A386857}" sibTransId="{13FCCF87-9550-4974-A158-01E99784D007}"/>
    <dgm:cxn modelId="{C7997A97-FE71-4B8E-9FB6-B9064870DF2B}" type="presParOf" srcId="{3BE72B8C-B413-4860-817B-E500F7785719}" destId="{D3A9596B-732E-4D98-ABB7-A7C9E9E45521}" srcOrd="0" destOrd="0" presId="urn:microsoft.com/office/officeart/2005/8/layout/hList6"/>
    <dgm:cxn modelId="{3EA529CF-905C-4141-87C7-3B361FF50527}" type="presParOf" srcId="{3BE72B8C-B413-4860-817B-E500F7785719}" destId="{330D18C9-5F74-465B-9D50-603BB62BFD18}" srcOrd="1" destOrd="0" presId="urn:microsoft.com/office/officeart/2005/8/layout/hList6"/>
    <dgm:cxn modelId="{7584FF25-4AD6-40F4-B940-E12E6BCD4FF3}" type="presParOf" srcId="{3BE72B8C-B413-4860-817B-E500F7785719}" destId="{AA194E5B-CF90-468B-99CF-A6FB6DE4D690}" srcOrd="2" destOrd="0" presId="urn:microsoft.com/office/officeart/2005/8/layout/hList6"/>
    <dgm:cxn modelId="{2CA8251D-DA67-461B-B1C7-F86C311D5446}" type="presParOf" srcId="{3BE72B8C-B413-4860-817B-E500F7785719}" destId="{BEF4F0E2-FDB4-46E5-9476-42AC680E779E}" srcOrd="3" destOrd="0" presId="urn:microsoft.com/office/officeart/2005/8/layout/hList6"/>
    <dgm:cxn modelId="{251F75E7-534A-4C55-A94D-3B2EEE952DAB}" type="presParOf" srcId="{3BE72B8C-B413-4860-817B-E500F7785719}" destId="{124A1ADC-1485-4515-B243-240B75F6D3D9}" srcOrd="4" destOrd="0" presId="urn:microsoft.com/office/officeart/2005/8/layout/hList6"/>
    <dgm:cxn modelId="{DCE8B456-A351-478B-B1CC-F052F80879E2}" type="presParOf" srcId="{3BE72B8C-B413-4860-817B-E500F7785719}" destId="{A4D84E3F-D903-402B-8A9F-E5565938F28D}" srcOrd="5" destOrd="0" presId="urn:microsoft.com/office/officeart/2005/8/layout/hList6"/>
    <dgm:cxn modelId="{EAC69B59-BEC6-4C71-BE28-9C6B7D73E5BE}" type="presParOf" srcId="{3BE72B8C-B413-4860-817B-E500F7785719}" destId="{36F6CFC6-116D-446E-91E1-42CFACFDD074}" srcOrd="6" destOrd="0" presId="urn:microsoft.com/office/officeart/2005/8/layout/hList6"/>
    <dgm:cxn modelId="{E2C9D383-4074-4ED8-ABC1-F98A9334FB4D}" type="presParOf" srcId="{3BE72B8C-B413-4860-817B-E500F7785719}" destId="{45812453-0686-472D-9374-30C1AC506823}" srcOrd="7" destOrd="0" presId="urn:microsoft.com/office/officeart/2005/8/layout/hList6"/>
    <dgm:cxn modelId="{2EEA6FAF-7019-403F-A147-F175C4D82A82}" type="presParOf" srcId="{3BE72B8C-B413-4860-817B-E500F7785719}" destId="{B9925FEA-AF04-4A0E-8BB4-8646BCD84473}"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BB3E7-1DB4-4320-A19F-C7DA346E72F8}"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56C216D2-CED3-4B98-BDEC-07886481F82B}">
      <dgm:prSet/>
      <dgm:spPr/>
      <dgm:t>
        <a:bodyPr/>
        <a:lstStyle/>
        <a:p>
          <a:pPr rtl="0"/>
          <a:r>
            <a:rPr lang="en-US" b="1" smtClean="0"/>
            <a:t>Continuing Education</a:t>
          </a:r>
          <a:endParaRPr lang="en-US"/>
        </a:p>
      </dgm:t>
    </dgm:pt>
    <dgm:pt modelId="{BCE59CA4-6B3C-433E-BEA3-A72AC1BA0856}" type="parTrans" cxnId="{2E28F033-19E3-4D43-99A2-32EF471A62C1}">
      <dgm:prSet/>
      <dgm:spPr/>
      <dgm:t>
        <a:bodyPr/>
        <a:lstStyle/>
        <a:p>
          <a:endParaRPr lang="en-US"/>
        </a:p>
      </dgm:t>
    </dgm:pt>
    <dgm:pt modelId="{107CA58A-465F-4E33-85A3-F597ED33069A}" type="sibTrans" cxnId="{2E28F033-19E3-4D43-99A2-32EF471A62C1}">
      <dgm:prSet/>
      <dgm:spPr/>
      <dgm:t>
        <a:bodyPr/>
        <a:lstStyle/>
        <a:p>
          <a:endParaRPr lang="en-US"/>
        </a:p>
      </dgm:t>
    </dgm:pt>
    <dgm:pt modelId="{9C67C7B3-4F0E-4CD5-9301-B9401DA3FFE3}">
      <dgm:prSet/>
      <dgm:spPr/>
      <dgm:t>
        <a:bodyPr/>
        <a:lstStyle/>
        <a:p>
          <a:pPr rtl="0"/>
          <a:r>
            <a:rPr lang="en-US" b="1" smtClean="0"/>
            <a:t>Spring and Annual Meetings</a:t>
          </a:r>
          <a:endParaRPr lang="en-US"/>
        </a:p>
      </dgm:t>
    </dgm:pt>
    <dgm:pt modelId="{266C77DC-2903-4429-AFBE-01DA3D41BB6B}" type="parTrans" cxnId="{B6EED1DA-FAC0-4BFA-8FF3-02DE8E2574B5}">
      <dgm:prSet/>
      <dgm:spPr/>
      <dgm:t>
        <a:bodyPr/>
        <a:lstStyle/>
        <a:p>
          <a:endParaRPr lang="en-US"/>
        </a:p>
      </dgm:t>
    </dgm:pt>
    <dgm:pt modelId="{8071D871-CEBC-40D0-96B1-533EDBD99B6B}" type="sibTrans" cxnId="{B6EED1DA-FAC0-4BFA-8FF3-02DE8E2574B5}">
      <dgm:prSet/>
      <dgm:spPr/>
      <dgm:t>
        <a:bodyPr/>
        <a:lstStyle/>
        <a:p>
          <a:endParaRPr lang="en-US"/>
        </a:p>
      </dgm:t>
    </dgm:pt>
    <dgm:pt modelId="{D209B8D9-FE3B-4482-B747-4CB08003AD0A}">
      <dgm:prSet/>
      <dgm:spPr/>
      <dgm:t>
        <a:bodyPr/>
        <a:lstStyle/>
        <a:p>
          <a:pPr rtl="0"/>
          <a:r>
            <a:rPr lang="en-US" b="1" smtClean="0"/>
            <a:t>Limited Attendance Seminars</a:t>
          </a:r>
          <a:endParaRPr lang="en-US"/>
        </a:p>
      </dgm:t>
    </dgm:pt>
    <dgm:pt modelId="{F1D1E770-A7A5-4D84-9345-795BBA3F5636}" type="parTrans" cxnId="{3392CE53-B648-4170-BE1C-22A2DAB7AE61}">
      <dgm:prSet/>
      <dgm:spPr/>
      <dgm:t>
        <a:bodyPr/>
        <a:lstStyle/>
        <a:p>
          <a:endParaRPr lang="en-US"/>
        </a:p>
      </dgm:t>
    </dgm:pt>
    <dgm:pt modelId="{6A9E6885-F890-4AD8-B616-FA4E60F91B54}" type="sibTrans" cxnId="{3392CE53-B648-4170-BE1C-22A2DAB7AE61}">
      <dgm:prSet/>
      <dgm:spPr/>
      <dgm:t>
        <a:bodyPr/>
        <a:lstStyle/>
        <a:p>
          <a:endParaRPr lang="en-US"/>
        </a:p>
      </dgm:t>
    </dgm:pt>
    <dgm:pt modelId="{A75CB5BC-403D-4448-B426-5BC19EC73470}">
      <dgm:prSet/>
      <dgm:spPr/>
      <dgm:t>
        <a:bodyPr/>
        <a:lstStyle/>
        <a:p>
          <a:pPr rtl="0"/>
          <a:r>
            <a:rPr lang="en-US" smtClean="0"/>
            <a:t>Loss Reserves, Ratemaking, Reinsurance, In Focus</a:t>
          </a:r>
          <a:endParaRPr lang="en-US"/>
        </a:p>
      </dgm:t>
    </dgm:pt>
    <dgm:pt modelId="{21B9D07A-64AF-4620-8051-07C04B44B56D}" type="parTrans" cxnId="{46ED70CA-141B-4AD6-847B-BE50F9DD3674}">
      <dgm:prSet/>
      <dgm:spPr/>
      <dgm:t>
        <a:bodyPr/>
        <a:lstStyle/>
        <a:p>
          <a:endParaRPr lang="en-US"/>
        </a:p>
      </dgm:t>
    </dgm:pt>
    <dgm:pt modelId="{9737AC38-BE72-49CE-8626-60C7BAE5FB26}" type="sibTrans" cxnId="{46ED70CA-141B-4AD6-847B-BE50F9DD3674}">
      <dgm:prSet/>
      <dgm:spPr/>
      <dgm:t>
        <a:bodyPr/>
        <a:lstStyle/>
        <a:p>
          <a:endParaRPr lang="en-US"/>
        </a:p>
      </dgm:t>
    </dgm:pt>
    <dgm:pt modelId="{50E4B18D-669A-464D-AA26-B2AE1398A4E9}">
      <dgm:prSet/>
      <dgm:spPr/>
      <dgm:t>
        <a:bodyPr/>
        <a:lstStyle/>
        <a:p>
          <a:pPr rtl="0"/>
          <a:r>
            <a:rPr lang="en-US" b="1" smtClean="0"/>
            <a:t>UCAS</a:t>
          </a:r>
          <a:endParaRPr lang="en-US"/>
        </a:p>
      </dgm:t>
    </dgm:pt>
    <dgm:pt modelId="{AD75C8E5-1488-46BB-82EC-51E16F1F62BD}" type="parTrans" cxnId="{9579CC39-C924-4C1E-ACA3-F958E7272218}">
      <dgm:prSet/>
      <dgm:spPr/>
      <dgm:t>
        <a:bodyPr/>
        <a:lstStyle/>
        <a:p>
          <a:endParaRPr lang="en-US"/>
        </a:p>
      </dgm:t>
    </dgm:pt>
    <dgm:pt modelId="{70191228-FA95-45F7-AAD2-B4D508DCB08E}" type="sibTrans" cxnId="{9579CC39-C924-4C1E-ACA3-F958E7272218}">
      <dgm:prSet/>
      <dgm:spPr/>
      <dgm:t>
        <a:bodyPr/>
        <a:lstStyle/>
        <a:p>
          <a:endParaRPr lang="en-US"/>
        </a:p>
      </dgm:t>
    </dgm:pt>
    <dgm:pt modelId="{D2B31155-378A-4F2B-B480-4DFBA7B057B1}">
      <dgm:prSet/>
      <dgm:spPr/>
      <dgm:t>
        <a:bodyPr/>
        <a:lstStyle/>
        <a:p>
          <a:pPr rtl="0"/>
          <a:r>
            <a:rPr lang="en-US" b="1" smtClean="0"/>
            <a:t>Regional Affiliates</a:t>
          </a:r>
          <a:endParaRPr lang="en-US"/>
        </a:p>
      </dgm:t>
    </dgm:pt>
    <dgm:pt modelId="{3884EA39-EED1-46CA-BFDD-B540156F960B}" type="parTrans" cxnId="{A2C8B3E8-4D4D-4C93-A988-827E245FAB87}">
      <dgm:prSet/>
      <dgm:spPr/>
      <dgm:t>
        <a:bodyPr/>
        <a:lstStyle/>
        <a:p>
          <a:endParaRPr lang="en-US"/>
        </a:p>
      </dgm:t>
    </dgm:pt>
    <dgm:pt modelId="{30DD484E-2EE3-495A-B164-777D92E026D7}" type="sibTrans" cxnId="{A2C8B3E8-4D4D-4C93-A988-827E245FAB87}">
      <dgm:prSet/>
      <dgm:spPr/>
      <dgm:t>
        <a:bodyPr/>
        <a:lstStyle/>
        <a:p>
          <a:endParaRPr lang="en-US"/>
        </a:p>
      </dgm:t>
    </dgm:pt>
    <dgm:pt modelId="{B904C21A-EA8C-4F04-8BD2-3E00961F11A1}">
      <dgm:prSet/>
      <dgm:spPr/>
      <dgm:t>
        <a:bodyPr/>
        <a:lstStyle/>
        <a:p>
          <a:pPr rtl="0"/>
          <a:r>
            <a:rPr lang="en-US" smtClean="0"/>
            <a:t>14 Affiliates in U.S. and Canada</a:t>
          </a:r>
          <a:endParaRPr lang="en-US"/>
        </a:p>
      </dgm:t>
    </dgm:pt>
    <dgm:pt modelId="{A9A490F5-B49F-4232-8A67-7121FFEBC86A}" type="parTrans" cxnId="{9FFAE43B-9AD9-4497-BA6B-FD36CEBB705A}">
      <dgm:prSet/>
      <dgm:spPr/>
      <dgm:t>
        <a:bodyPr/>
        <a:lstStyle/>
        <a:p>
          <a:endParaRPr lang="en-US"/>
        </a:p>
      </dgm:t>
    </dgm:pt>
    <dgm:pt modelId="{590E33F7-49CA-420F-B86A-8ED6704DBA55}" type="sibTrans" cxnId="{9FFAE43B-9AD9-4497-BA6B-FD36CEBB705A}">
      <dgm:prSet/>
      <dgm:spPr/>
      <dgm:t>
        <a:bodyPr/>
        <a:lstStyle/>
        <a:p>
          <a:endParaRPr lang="en-US"/>
        </a:p>
      </dgm:t>
    </dgm:pt>
    <dgm:pt modelId="{5446D45C-9CDE-42AB-A0F7-85BEC58CCCF7}">
      <dgm:prSet/>
      <dgm:spPr/>
      <dgm:t>
        <a:bodyPr/>
        <a:lstStyle/>
        <a:p>
          <a:pPr rtl="0"/>
          <a:r>
            <a:rPr lang="en-US" smtClean="0"/>
            <a:t>3 International Affiliates</a:t>
          </a:r>
          <a:endParaRPr lang="en-US"/>
        </a:p>
      </dgm:t>
    </dgm:pt>
    <dgm:pt modelId="{02C452B2-E5BD-4B6A-97C7-268935AFD029}" type="parTrans" cxnId="{F74B0A24-769D-48AC-9713-B766297A02A3}">
      <dgm:prSet/>
      <dgm:spPr/>
      <dgm:t>
        <a:bodyPr/>
        <a:lstStyle/>
        <a:p>
          <a:endParaRPr lang="en-US"/>
        </a:p>
      </dgm:t>
    </dgm:pt>
    <dgm:pt modelId="{5950CC99-D742-455F-A04A-ADD0B4A9A7B4}" type="sibTrans" cxnId="{F74B0A24-769D-48AC-9713-B766297A02A3}">
      <dgm:prSet/>
      <dgm:spPr/>
      <dgm:t>
        <a:bodyPr/>
        <a:lstStyle/>
        <a:p>
          <a:endParaRPr lang="en-US"/>
        </a:p>
      </dgm:t>
    </dgm:pt>
    <dgm:pt modelId="{0CF03BA8-AF3D-4F98-BC3A-10C7804AA60C}" type="pres">
      <dgm:prSet presAssocID="{131BB3E7-1DB4-4320-A19F-C7DA346E72F8}" presName="Name0" presStyleCnt="0">
        <dgm:presLayoutVars>
          <dgm:dir/>
          <dgm:animLvl val="lvl"/>
          <dgm:resizeHandles val="exact"/>
        </dgm:presLayoutVars>
      </dgm:prSet>
      <dgm:spPr/>
      <dgm:t>
        <a:bodyPr/>
        <a:lstStyle/>
        <a:p>
          <a:endParaRPr lang="en-US"/>
        </a:p>
      </dgm:t>
    </dgm:pt>
    <dgm:pt modelId="{645DAADF-7E8D-4B0A-A3A1-86DFAC55B10E}" type="pres">
      <dgm:prSet presAssocID="{56C216D2-CED3-4B98-BDEC-07886481F82B}" presName="linNode" presStyleCnt="0"/>
      <dgm:spPr/>
    </dgm:pt>
    <dgm:pt modelId="{99DD95F9-AC6D-498A-8A38-C730426BAC5E}" type="pres">
      <dgm:prSet presAssocID="{56C216D2-CED3-4B98-BDEC-07886481F82B}" presName="parentText" presStyleLbl="node1" presStyleIdx="0" presStyleCnt="1" custLinFactNeighborY="-1742">
        <dgm:presLayoutVars>
          <dgm:chMax val="1"/>
          <dgm:bulletEnabled val="1"/>
        </dgm:presLayoutVars>
      </dgm:prSet>
      <dgm:spPr/>
      <dgm:t>
        <a:bodyPr/>
        <a:lstStyle/>
        <a:p>
          <a:endParaRPr lang="en-US"/>
        </a:p>
      </dgm:t>
    </dgm:pt>
    <dgm:pt modelId="{2F874678-5ECB-49A2-ADC2-165C51B69A2F}" type="pres">
      <dgm:prSet presAssocID="{56C216D2-CED3-4B98-BDEC-07886481F82B}" presName="descendantText" presStyleLbl="alignAccFollowNode1" presStyleIdx="0" presStyleCnt="1">
        <dgm:presLayoutVars>
          <dgm:bulletEnabled val="1"/>
        </dgm:presLayoutVars>
      </dgm:prSet>
      <dgm:spPr/>
      <dgm:t>
        <a:bodyPr/>
        <a:lstStyle/>
        <a:p>
          <a:endParaRPr lang="en-US"/>
        </a:p>
      </dgm:t>
    </dgm:pt>
  </dgm:ptLst>
  <dgm:cxnLst>
    <dgm:cxn modelId="{495E7EF7-75D6-4AD9-9253-DF8F74E00855}" type="presOf" srcId="{5446D45C-9CDE-42AB-A0F7-85BEC58CCCF7}" destId="{2F874678-5ECB-49A2-ADC2-165C51B69A2F}" srcOrd="0" destOrd="6" presId="urn:microsoft.com/office/officeart/2005/8/layout/vList5"/>
    <dgm:cxn modelId="{EE67ACA6-E353-4A50-81EC-B799BA0E84DA}" type="presOf" srcId="{B904C21A-EA8C-4F04-8BD2-3E00961F11A1}" destId="{2F874678-5ECB-49A2-ADC2-165C51B69A2F}" srcOrd="0" destOrd="5" presId="urn:microsoft.com/office/officeart/2005/8/layout/vList5"/>
    <dgm:cxn modelId="{0C8FE954-5E86-44EA-A97C-C37F0239E671}" type="presOf" srcId="{D209B8D9-FE3B-4482-B747-4CB08003AD0A}" destId="{2F874678-5ECB-49A2-ADC2-165C51B69A2F}" srcOrd="0" destOrd="1" presId="urn:microsoft.com/office/officeart/2005/8/layout/vList5"/>
    <dgm:cxn modelId="{2E28F033-19E3-4D43-99A2-32EF471A62C1}" srcId="{131BB3E7-1DB4-4320-A19F-C7DA346E72F8}" destId="{56C216D2-CED3-4B98-BDEC-07886481F82B}" srcOrd="0" destOrd="0" parTransId="{BCE59CA4-6B3C-433E-BEA3-A72AC1BA0856}" sibTransId="{107CA58A-465F-4E33-85A3-F597ED33069A}"/>
    <dgm:cxn modelId="{8FAA8306-6923-4DD9-88A5-967ED52E5DE9}" type="presOf" srcId="{A75CB5BC-403D-4448-B426-5BC19EC73470}" destId="{2F874678-5ECB-49A2-ADC2-165C51B69A2F}" srcOrd="0" destOrd="2" presId="urn:microsoft.com/office/officeart/2005/8/layout/vList5"/>
    <dgm:cxn modelId="{9579CC39-C924-4C1E-ACA3-F958E7272218}" srcId="{56C216D2-CED3-4B98-BDEC-07886481F82B}" destId="{50E4B18D-669A-464D-AA26-B2AE1398A4E9}" srcOrd="2" destOrd="0" parTransId="{AD75C8E5-1488-46BB-82EC-51E16F1F62BD}" sibTransId="{70191228-FA95-45F7-AAD2-B4D508DCB08E}"/>
    <dgm:cxn modelId="{F74B0A24-769D-48AC-9713-B766297A02A3}" srcId="{D2B31155-378A-4F2B-B480-4DFBA7B057B1}" destId="{5446D45C-9CDE-42AB-A0F7-85BEC58CCCF7}" srcOrd="1" destOrd="0" parTransId="{02C452B2-E5BD-4B6A-97C7-268935AFD029}" sibTransId="{5950CC99-D742-455F-A04A-ADD0B4A9A7B4}"/>
    <dgm:cxn modelId="{3392CE53-B648-4170-BE1C-22A2DAB7AE61}" srcId="{56C216D2-CED3-4B98-BDEC-07886481F82B}" destId="{D209B8D9-FE3B-4482-B747-4CB08003AD0A}" srcOrd="1" destOrd="0" parTransId="{F1D1E770-A7A5-4D84-9345-795BBA3F5636}" sibTransId="{6A9E6885-F890-4AD8-B616-FA4E60F91B54}"/>
    <dgm:cxn modelId="{9FFAE43B-9AD9-4497-BA6B-FD36CEBB705A}" srcId="{D2B31155-378A-4F2B-B480-4DFBA7B057B1}" destId="{B904C21A-EA8C-4F04-8BD2-3E00961F11A1}" srcOrd="0" destOrd="0" parTransId="{A9A490F5-B49F-4232-8A67-7121FFEBC86A}" sibTransId="{590E33F7-49CA-420F-B86A-8ED6704DBA55}"/>
    <dgm:cxn modelId="{9B0FA645-F8E3-49D3-AC9A-740BA20616F7}" type="presOf" srcId="{9C67C7B3-4F0E-4CD5-9301-B9401DA3FFE3}" destId="{2F874678-5ECB-49A2-ADC2-165C51B69A2F}" srcOrd="0" destOrd="0" presId="urn:microsoft.com/office/officeart/2005/8/layout/vList5"/>
    <dgm:cxn modelId="{CC4EA046-8273-48CE-B5A1-07FAB880A944}" type="presOf" srcId="{56C216D2-CED3-4B98-BDEC-07886481F82B}" destId="{99DD95F9-AC6D-498A-8A38-C730426BAC5E}" srcOrd="0" destOrd="0" presId="urn:microsoft.com/office/officeart/2005/8/layout/vList5"/>
    <dgm:cxn modelId="{46ED70CA-141B-4AD6-847B-BE50F9DD3674}" srcId="{D209B8D9-FE3B-4482-B747-4CB08003AD0A}" destId="{A75CB5BC-403D-4448-B426-5BC19EC73470}" srcOrd="0" destOrd="0" parTransId="{21B9D07A-64AF-4620-8051-07C04B44B56D}" sibTransId="{9737AC38-BE72-49CE-8626-60C7BAE5FB26}"/>
    <dgm:cxn modelId="{A2C8B3E8-4D4D-4C93-A988-827E245FAB87}" srcId="{56C216D2-CED3-4B98-BDEC-07886481F82B}" destId="{D2B31155-378A-4F2B-B480-4DFBA7B057B1}" srcOrd="3" destOrd="0" parTransId="{3884EA39-EED1-46CA-BFDD-B540156F960B}" sibTransId="{30DD484E-2EE3-495A-B164-777D92E026D7}"/>
    <dgm:cxn modelId="{B6EED1DA-FAC0-4BFA-8FF3-02DE8E2574B5}" srcId="{56C216D2-CED3-4B98-BDEC-07886481F82B}" destId="{9C67C7B3-4F0E-4CD5-9301-B9401DA3FFE3}" srcOrd="0" destOrd="0" parTransId="{266C77DC-2903-4429-AFBE-01DA3D41BB6B}" sibTransId="{8071D871-CEBC-40D0-96B1-533EDBD99B6B}"/>
    <dgm:cxn modelId="{3940C0B5-B2A6-49FE-B54A-863AE2F38955}" type="presOf" srcId="{50E4B18D-669A-464D-AA26-B2AE1398A4E9}" destId="{2F874678-5ECB-49A2-ADC2-165C51B69A2F}" srcOrd="0" destOrd="3" presId="urn:microsoft.com/office/officeart/2005/8/layout/vList5"/>
    <dgm:cxn modelId="{2C511A1E-8EB3-4F68-B948-86A22B014502}" type="presOf" srcId="{131BB3E7-1DB4-4320-A19F-C7DA346E72F8}" destId="{0CF03BA8-AF3D-4F98-BC3A-10C7804AA60C}" srcOrd="0" destOrd="0" presId="urn:microsoft.com/office/officeart/2005/8/layout/vList5"/>
    <dgm:cxn modelId="{AABEC1A8-9F0F-4CA4-B092-320079265CC5}" type="presOf" srcId="{D2B31155-378A-4F2B-B480-4DFBA7B057B1}" destId="{2F874678-5ECB-49A2-ADC2-165C51B69A2F}" srcOrd="0" destOrd="4" presId="urn:microsoft.com/office/officeart/2005/8/layout/vList5"/>
    <dgm:cxn modelId="{1B64871C-CD30-4B8F-99E8-1AA72052F569}" type="presParOf" srcId="{0CF03BA8-AF3D-4F98-BC3A-10C7804AA60C}" destId="{645DAADF-7E8D-4B0A-A3A1-86DFAC55B10E}" srcOrd="0" destOrd="0" presId="urn:microsoft.com/office/officeart/2005/8/layout/vList5"/>
    <dgm:cxn modelId="{9119DB67-4FB0-4DE7-A6D3-14E766D0DBB6}" type="presParOf" srcId="{645DAADF-7E8D-4B0A-A3A1-86DFAC55B10E}" destId="{99DD95F9-AC6D-498A-8A38-C730426BAC5E}" srcOrd="0" destOrd="0" presId="urn:microsoft.com/office/officeart/2005/8/layout/vList5"/>
    <dgm:cxn modelId="{8FFAE5E5-FDB9-4B41-ACEE-EE5FDEA06056}" type="presParOf" srcId="{645DAADF-7E8D-4B0A-A3A1-86DFAC55B10E}" destId="{2F874678-5ECB-49A2-ADC2-165C51B69A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BB3E7-1DB4-4320-A19F-C7DA346E72F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56C216D2-CED3-4B98-BDEC-07886481F82B}">
      <dgm:prSet/>
      <dgm:spPr/>
      <dgm:t>
        <a:bodyPr/>
        <a:lstStyle/>
        <a:p>
          <a:pPr rtl="0"/>
          <a:r>
            <a:rPr lang="en-US" b="1" dirty="0" smtClean="0"/>
            <a:t>U.S. Qualification Standards (USQS)</a:t>
          </a:r>
          <a:endParaRPr lang="en-US" dirty="0"/>
        </a:p>
      </dgm:t>
    </dgm:pt>
    <dgm:pt modelId="{BCE59CA4-6B3C-433E-BEA3-A72AC1BA0856}" type="parTrans" cxnId="{2E28F033-19E3-4D43-99A2-32EF471A62C1}">
      <dgm:prSet/>
      <dgm:spPr/>
      <dgm:t>
        <a:bodyPr/>
        <a:lstStyle/>
        <a:p>
          <a:endParaRPr lang="en-US"/>
        </a:p>
      </dgm:t>
    </dgm:pt>
    <dgm:pt modelId="{107CA58A-465F-4E33-85A3-F597ED33069A}" type="sibTrans" cxnId="{2E28F033-19E3-4D43-99A2-32EF471A62C1}">
      <dgm:prSet/>
      <dgm:spPr/>
      <dgm:t>
        <a:bodyPr/>
        <a:lstStyle/>
        <a:p>
          <a:endParaRPr lang="en-US"/>
        </a:p>
      </dgm:t>
    </dgm:pt>
    <dgm:pt modelId="{9C67C7B3-4F0E-4CD5-9301-B9401DA3FFE3}">
      <dgm:prSet/>
      <dgm:spPr/>
      <dgm:t>
        <a:bodyPr/>
        <a:lstStyle/>
        <a:p>
          <a:pPr rtl="0"/>
          <a:r>
            <a:rPr lang="en-US" b="1" dirty="0" smtClean="0"/>
            <a:t>Basic Education</a:t>
          </a:r>
          <a:endParaRPr lang="en-US" dirty="0"/>
        </a:p>
      </dgm:t>
    </dgm:pt>
    <dgm:pt modelId="{266C77DC-2903-4429-AFBE-01DA3D41BB6B}" type="parTrans" cxnId="{B6EED1DA-FAC0-4BFA-8FF3-02DE8E2574B5}">
      <dgm:prSet/>
      <dgm:spPr/>
      <dgm:t>
        <a:bodyPr/>
        <a:lstStyle/>
        <a:p>
          <a:endParaRPr lang="en-US"/>
        </a:p>
      </dgm:t>
    </dgm:pt>
    <dgm:pt modelId="{8071D871-CEBC-40D0-96B1-533EDBD99B6B}" type="sibTrans" cxnId="{B6EED1DA-FAC0-4BFA-8FF3-02DE8E2574B5}">
      <dgm:prSet/>
      <dgm:spPr/>
      <dgm:t>
        <a:bodyPr/>
        <a:lstStyle/>
        <a:p>
          <a:endParaRPr lang="en-US"/>
        </a:p>
      </dgm:t>
    </dgm:pt>
    <dgm:pt modelId="{D209B8D9-FE3B-4482-B747-4CB08003AD0A}">
      <dgm:prSet/>
      <dgm:spPr/>
      <dgm:t>
        <a:bodyPr/>
        <a:lstStyle/>
        <a:p>
          <a:pPr rtl="0"/>
          <a:r>
            <a:rPr lang="en-US" b="1" dirty="0" smtClean="0"/>
            <a:t>Responsible Actuarial Experience</a:t>
          </a:r>
          <a:endParaRPr lang="en-US" dirty="0"/>
        </a:p>
      </dgm:t>
    </dgm:pt>
    <dgm:pt modelId="{F1D1E770-A7A5-4D84-9345-795BBA3F5636}" type="parTrans" cxnId="{3392CE53-B648-4170-BE1C-22A2DAB7AE61}">
      <dgm:prSet/>
      <dgm:spPr/>
      <dgm:t>
        <a:bodyPr/>
        <a:lstStyle/>
        <a:p>
          <a:endParaRPr lang="en-US"/>
        </a:p>
      </dgm:t>
    </dgm:pt>
    <dgm:pt modelId="{6A9E6885-F890-4AD8-B616-FA4E60F91B54}" type="sibTrans" cxnId="{3392CE53-B648-4170-BE1C-22A2DAB7AE61}">
      <dgm:prSet/>
      <dgm:spPr/>
      <dgm:t>
        <a:bodyPr/>
        <a:lstStyle/>
        <a:p>
          <a:endParaRPr lang="en-US"/>
        </a:p>
      </dgm:t>
    </dgm:pt>
    <dgm:pt modelId="{D2B31155-378A-4F2B-B480-4DFBA7B057B1}">
      <dgm:prSet/>
      <dgm:spPr/>
      <dgm:t>
        <a:bodyPr/>
        <a:lstStyle/>
        <a:p>
          <a:pPr rtl="0"/>
          <a:r>
            <a:rPr lang="en-US" b="1" dirty="0" smtClean="0"/>
            <a:t>Continuing Education</a:t>
          </a:r>
          <a:endParaRPr lang="en-US" dirty="0"/>
        </a:p>
      </dgm:t>
    </dgm:pt>
    <dgm:pt modelId="{3884EA39-EED1-46CA-BFDD-B540156F960B}" type="parTrans" cxnId="{A2C8B3E8-4D4D-4C93-A988-827E245FAB87}">
      <dgm:prSet/>
      <dgm:spPr/>
      <dgm:t>
        <a:bodyPr/>
        <a:lstStyle/>
        <a:p>
          <a:endParaRPr lang="en-US"/>
        </a:p>
      </dgm:t>
    </dgm:pt>
    <dgm:pt modelId="{30DD484E-2EE3-495A-B164-777D92E026D7}" type="sibTrans" cxnId="{A2C8B3E8-4D4D-4C93-A988-827E245FAB87}">
      <dgm:prSet/>
      <dgm:spPr/>
      <dgm:t>
        <a:bodyPr/>
        <a:lstStyle/>
        <a:p>
          <a:endParaRPr lang="en-US"/>
        </a:p>
      </dgm:t>
    </dgm:pt>
    <dgm:pt modelId="{D8863823-7703-42D8-AA13-DEBE283F102A}">
      <dgm:prSet/>
      <dgm:spPr/>
      <dgm:t>
        <a:bodyPr/>
        <a:lstStyle/>
        <a:p>
          <a:pPr rtl="0"/>
          <a:r>
            <a:rPr lang="en-US" b="1" dirty="0" smtClean="0"/>
            <a:t>Relevant CE</a:t>
          </a:r>
          <a:endParaRPr lang="en-US" b="1" dirty="0"/>
        </a:p>
      </dgm:t>
    </dgm:pt>
    <dgm:pt modelId="{E5A67152-82AC-4A25-B6F3-A29B7D28801C}" type="parTrans" cxnId="{23071069-3C19-405F-B133-76BB5EFEC5F6}">
      <dgm:prSet/>
      <dgm:spPr/>
      <dgm:t>
        <a:bodyPr/>
        <a:lstStyle/>
        <a:p>
          <a:endParaRPr lang="en-US"/>
        </a:p>
      </dgm:t>
    </dgm:pt>
    <dgm:pt modelId="{2A369F3A-32CC-4270-A483-F733009E02E9}" type="sibTrans" cxnId="{23071069-3C19-405F-B133-76BB5EFEC5F6}">
      <dgm:prSet/>
      <dgm:spPr/>
      <dgm:t>
        <a:bodyPr/>
        <a:lstStyle/>
        <a:p>
          <a:endParaRPr lang="en-US"/>
        </a:p>
      </dgm:t>
    </dgm:pt>
    <dgm:pt modelId="{0D70CB95-60D7-43FC-9658-AADF903D77DF}">
      <dgm:prSet/>
      <dgm:spPr/>
      <dgm:t>
        <a:bodyPr/>
        <a:lstStyle/>
        <a:p>
          <a:pPr rtl="0"/>
          <a:r>
            <a:rPr lang="en-US" b="1" dirty="0" smtClean="0"/>
            <a:t>Deepen or broaden understanding</a:t>
          </a:r>
          <a:endParaRPr lang="en-US" b="1" dirty="0"/>
        </a:p>
      </dgm:t>
    </dgm:pt>
    <dgm:pt modelId="{AB412CF4-0FB1-4B9A-AAB4-6BA082B43B0B}" type="parTrans" cxnId="{D2CF643C-2D81-4264-921E-EA5786D16EDD}">
      <dgm:prSet/>
      <dgm:spPr/>
      <dgm:t>
        <a:bodyPr/>
        <a:lstStyle/>
        <a:p>
          <a:endParaRPr lang="en-US"/>
        </a:p>
      </dgm:t>
    </dgm:pt>
    <dgm:pt modelId="{0B64A1C2-EBBF-4C59-AA96-90080A064449}" type="sibTrans" cxnId="{D2CF643C-2D81-4264-921E-EA5786D16EDD}">
      <dgm:prSet/>
      <dgm:spPr/>
      <dgm:t>
        <a:bodyPr/>
        <a:lstStyle/>
        <a:p>
          <a:endParaRPr lang="en-US"/>
        </a:p>
      </dgm:t>
    </dgm:pt>
    <dgm:pt modelId="{C1CC468D-3FD0-42B5-AF9F-972D5D0C0242}">
      <dgm:prSet/>
      <dgm:spPr/>
      <dgm:t>
        <a:bodyPr/>
        <a:lstStyle/>
        <a:p>
          <a:pPr rtl="0"/>
          <a:r>
            <a:rPr lang="en-US" b="1" dirty="0" smtClean="0"/>
            <a:t>Expand knowledge in practice area</a:t>
          </a:r>
          <a:endParaRPr lang="en-US" b="1" dirty="0"/>
        </a:p>
      </dgm:t>
    </dgm:pt>
    <dgm:pt modelId="{9FA9F241-9DD7-4185-A196-9B1B467C18BC}" type="parTrans" cxnId="{EF45178F-67E0-42DD-8C05-65C51F26B415}">
      <dgm:prSet/>
      <dgm:spPr/>
      <dgm:t>
        <a:bodyPr/>
        <a:lstStyle/>
        <a:p>
          <a:endParaRPr lang="en-US"/>
        </a:p>
      </dgm:t>
    </dgm:pt>
    <dgm:pt modelId="{868D12F3-BA54-4D85-8EB0-571360D7DDB9}" type="sibTrans" cxnId="{EF45178F-67E0-42DD-8C05-65C51F26B415}">
      <dgm:prSet/>
      <dgm:spPr/>
      <dgm:t>
        <a:bodyPr/>
        <a:lstStyle/>
        <a:p>
          <a:endParaRPr lang="en-US"/>
        </a:p>
      </dgm:t>
    </dgm:pt>
    <dgm:pt modelId="{D799FC64-1F6E-413E-B729-E88F29CA9E77}">
      <dgm:prSet/>
      <dgm:spPr/>
      <dgm:t>
        <a:bodyPr/>
        <a:lstStyle/>
        <a:p>
          <a:pPr rtl="0"/>
          <a:r>
            <a:rPr lang="en-US" b="1" dirty="0" smtClean="0"/>
            <a:t>Facilitate entry into new practice</a:t>
          </a:r>
          <a:endParaRPr lang="en-US" b="1" dirty="0"/>
        </a:p>
      </dgm:t>
    </dgm:pt>
    <dgm:pt modelId="{55EF6302-B71E-401C-AB14-B12F0A20FC92}" type="parTrans" cxnId="{E7C9363B-1586-440E-82F3-0B6558B4895D}">
      <dgm:prSet/>
      <dgm:spPr/>
      <dgm:t>
        <a:bodyPr/>
        <a:lstStyle/>
        <a:p>
          <a:endParaRPr lang="en-US"/>
        </a:p>
      </dgm:t>
    </dgm:pt>
    <dgm:pt modelId="{9AAFDE95-352A-4B55-B87F-1B88304D9BAC}" type="sibTrans" cxnId="{E7C9363B-1586-440E-82F3-0B6558B4895D}">
      <dgm:prSet/>
      <dgm:spPr/>
      <dgm:t>
        <a:bodyPr/>
        <a:lstStyle/>
        <a:p>
          <a:endParaRPr lang="en-US"/>
        </a:p>
      </dgm:t>
    </dgm:pt>
    <dgm:pt modelId="{0CF03BA8-AF3D-4F98-BC3A-10C7804AA60C}" type="pres">
      <dgm:prSet presAssocID="{131BB3E7-1DB4-4320-A19F-C7DA346E72F8}" presName="Name0" presStyleCnt="0">
        <dgm:presLayoutVars>
          <dgm:dir/>
          <dgm:animLvl val="lvl"/>
          <dgm:resizeHandles val="exact"/>
        </dgm:presLayoutVars>
      </dgm:prSet>
      <dgm:spPr/>
      <dgm:t>
        <a:bodyPr/>
        <a:lstStyle/>
        <a:p>
          <a:endParaRPr lang="en-US"/>
        </a:p>
      </dgm:t>
    </dgm:pt>
    <dgm:pt modelId="{645DAADF-7E8D-4B0A-A3A1-86DFAC55B10E}" type="pres">
      <dgm:prSet presAssocID="{56C216D2-CED3-4B98-BDEC-07886481F82B}" presName="linNode" presStyleCnt="0"/>
      <dgm:spPr/>
    </dgm:pt>
    <dgm:pt modelId="{99DD95F9-AC6D-498A-8A38-C730426BAC5E}" type="pres">
      <dgm:prSet presAssocID="{56C216D2-CED3-4B98-BDEC-07886481F82B}" presName="parentText" presStyleLbl="node1" presStyleIdx="0" presStyleCnt="2" custLinFactNeighborY="-1742">
        <dgm:presLayoutVars>
          <dgm:chMax val="1"/>
          <dgm:bulletEnabled val="1"/>
        </dgm:presLayoutVars>
      </dgm:prSet>
      <dgm:spPr/>
      <dgm:t>
        <a:bodyPr/>
        <a:lstStyle/>
        <a:p>
          <a:endParaRPr lang="en-US"/>
        </a:p>
      </dgm:t>
    </dgm:pt>
    <dgm:pt modelId="{2F874678-5ECB-49A2-ADC2-165C51B69A2F}" type="pres">
      <dgm:prSet presAssocID="{56C216D2-CED3-4B98-BDEC-07886481F82B}" presName="descendantText" presStyleLbl="alignAccFollowNode1" presStyleIdx="0" presStyleCnt="2">
        <dgm:presLayoutVars>
          <dgm:bulletEnabled val="1"/>
        </dgm:presLayoutVars>
      </dgm:prSet>
      <dgm:spPr/>
      <dgm:t>
        <a:bodyPr/>
        <a:lstStyle/>
        <a:p>
          <a:endParaRPr lang="en-US"/>
        </a:p>
      </dgm:t>
    </dgm:pt>
    <dgm:pt modelId="{EE49A661-6F14-4DC9-8805-B092F555D20D}" type="pres">
      <dgm:prSet presAssocID="{107CA58A-465F-4E33-85A3-F597ED33069A}" presName="sp" presStyleCnt="0"/>
      <dgm:spPr/>
    </dgm:pt>
    <dgm:pt modelId="{DD016191-274F-4081-82A4-8868ECBF1F0C}" type="pres">
      <dgm:prSet presAssocID="{D8863823-7703-42D8-AA13-DEBE283F102A}" presName="linNode" presStyleCnt="0"/>
      <dgm:spPr/>
    </dgm:pt>
    <dgm:pt modelId="{0DAD3DF7-8399-40BB-96E3-9B778731C6E7}" type="pres">
      <dgm:prSet presAssocID="{D8863823-7703-42D8-AA13-DEBE283F102A}" presName="parentText" presStyleLbl="node1" presStyleIdx="1" presStyleCnt="2">
        <dgm:presLayoutVars>
          <dgm:chMax val="1"/>
          <dgm:bulletEnabled val="1"/>
        </dgm:presLayoutVars>
      </dgm:prSet>
      <dgm:spPr/>
      <dgm:t>
        <a:bodyPr/>
        <a:lstStyle/>
        <a:p>
          <a:endParaRPr lang="en-US"/>
        </a:p>
      </dgm:t>
    </dgm:pt>
    <dgm:pt modelId="{0B2AF47C-3887-4784-AC65-9D371655453A}" type="pres">
      <dgm:prSet presAssocID="{D8863823-7703-42D8-AA13-DEBE283F102A}" presName="descendantText" presStyleLbl="alignAccFollowNode1" presStyleIdx="1" presStyleCnt="2">
        <dgm:presLayoutVars>
          <dgm:bulletEnabled val="1"/>
        </dgm:presLayoutVars>
      </dgm:prSet>
      <dgm:spPr/>
      <dgm:t>
        <a:bodyPr/>
        <a:lstStyle/>
        <a:p>
          <a:endParaRPr lang="en-US"/>
        </a:p>
      </dgm:t>
    </dgm:pt>
  </dgm:ptLst>
  <dgm:cxnLst>
    <dgm:cxn modelId="{5419F8D3-8158-41BB-9120-B7A495F5CFA0}" type="presOf" srcId="{D799FC64-1F6E-413E-B729-E88F29CA9E77}" destId="{0B2AF47C-3887-4784-AC65-9D371655453A}" srcOrd="0" destOrd="2" presId="urn:microsoft.com/office/officeart/2005/8/layout/vList5"/>
    <dgm:cxn modelId="{0A51EB68-804A-4BB3-BD65-4B4F1F9AC4AE}" type="presOf" srcId="{0D70CB95-60D7-43FC-9658-AADF903D77DF}" destId="{0B2AF47C-3887-4784-AC65-9D371655453A}" srcOrd="0" destOrd="0" presId="urn:microsoft.com/office/officeart/2005/8/layout/vList5"/>
    <dgm:cxn modelId="{2E28F033-19E3-4D43-99A2-32EF471A62C1}" srcId="{131BB3E7-1DB4-4320-A19F-C7DA346E72F8}" destId="{56C216D2-CED3-4B98-BDEC-07886481F82B}" srcOrd="0" destOrd="0" parTransId="{BCE59CA4-6B3C-433E-BEA3-A72AC1BA0856}" sibTransId="{107CA58A-465F-4E33-85A3-F597ED33069A}"/>
    <dgm:cxn modelId="{EF45178F-67E0-42DD-8C05-65C51F26B415}" srcId="{D8863823-7703-42D8-AA13-DEBE283F102A}" destId="{C1CC468D-3FD0-42B5-AF9F-972D5D0C0242}" srcOrd="1" destOrd="0" parTransId="{9FA9F241-9DD7-4185-A196-9B1B467C18BC}" sibTransId="{868D12F3-BA54-4D85-8EB0-571360D7DDB9}"/>
    <dgm:cxn modelId="{54DE25A9-B127-4181-96CB-904D0C50C2BA}" type="presOf" srcId="{131BB3E7-1DB4-4320-A19F-C7DA346E72F8}" destId="{0CF03BA8-AF3D-4F98-BC3A-10C7804AA60C}" srcOrd="0" destOrd="0" presId="urn:microsoft.com/office/officeart/2005/8/layout/vList5"/>
    <dgm:cxn modelId="{3392CE53-B648-4170-BE1C-22A2DAB7AE61}" srcId="{56C216D2-CED3-4B98-BDEC-07886481F82B}" destId="{D209B8D9-FE3B-4482-B747-4CB08003AD0A}" srcOrd="1" destOrd="0" parTransId="{F1D1E770-A7A5-4D84-9345-795BBA3F5636}" sibTransId="{6A9E6885-F890-4AD8-B616-FA4E60F91B54}"/>
    <dgm:cxn modelId="{A2C8B3E8-4D4D-4C93-A988-827E245FAB87}" srcId="{56C216D2-CED3-4B98-BDEC-07886481F82B}" destId="{D2B31155-378A-4F2B-B480-4DFBA7B057B1}" srcOrd="2" destOrd="0" parTransId="{3884EA39-EED1-46CA-BFDD-B540156F960B}" sibTransId="{30DD484E-2EE3-495A-B164-777D92E026D7}"/>
    <dgm:cxn modelId="{4D180DB6-1AC0-4475-B8F2-F5CBFA0EAE03}" type="presOf" srcId="{D209B8D9-FE3B-4482-B747-4CB08003AD0A}" destId="{2F874678-5ECB-49A2-ADC2-165C51B69A2F}" srcOrd="0" destOrd="1" presId="urn:microsoft.com/office/officeart/2005/8/layout/vList5"/>
    <dgm:cxn modelId="{E7C9363B-1586-440E-82F3-0B6558B4895D}" srcId="{D8863823-7703-42D8-AA13-DEBE283F102A}" destId="{D799FC64-1F6E-413E-B729-E88F29CA9E77}" srcOrd="2" destOrd="0" parTransId="{55EF6302-B71E-401C-AB14-B12F0A20FC92}" sibTransId="{9AAFDE95-352A-4B55-B87F-1B88304D9BAC}"/>
    <dgm:cxn modelId="{7DB59C0B-FE7D-4CFE-8A54-F266106796FA}" type="presOf" srcId="{D8863823-7703-42D8-AA13-DEBE283F102A}" destId="{0DAD3DF7-8399-40BB-96E3-9B778731C6E7}" srcOrd="0" destOrd="0" presId="urn:microsoft.com/office/officeart/2005/8/layout/vList5"/>
    <dgm:cxn modelId="{A014826E-ABBF-4A2D-8D3A-DF6C7504C492}" type="presOf" srcId="{D2B31155-378A-4F2B-B480-4DFBA7B057B1}" destId="{2F874678-5ECB-49A2-ADC2-165C51B69A2F}" srcOrd="0" destOrd="2" presId="urn:microsoft.com/office/officeart/2005/8/layout/vList5"/>
    <dgm:cxn modelId="{7626F593-D0F2-4299-849F-C4A93090ECC2}" type="presOf" srcId="{C1CC468D-3FD0-42B5-AF9F-972D5D0C0242}" destId="{0B2AF47C-3887-4784-AC65-9D371655453A}" srcOrd="0" destOrd="1" presId="urn:microsoft.com/office/officeart/2005/8/layout/vList5"/>
    <dgm:cxn modelId="{B6EED1DA-FAC0-4BFA-8FF3-02DE8E2574B5}" srcId="{56C216D2-CED3-4B98-BDEC-07886481F82B}" destId="{9C67C7B3-4F0E-4CD5-9301-B9401DA3FFE3}" srcOrd="0" destOrd="0" parTransId="{266C77DC-2903-4429-AFBE-01DA3D41BB6B}" sibTransId="{8071D871-CEBC-40D0-96B1-533EDBD99B6B}"/>
    <dgm:cxn modelId="{BAE47F80-2EDA-4059-8306-6922DCB30FB2}" type="presOf" srcId="{56C216D2-CED3-4B98-BDEC-07886481F82B}" destId="{99DD95F9-AC6D-498A-8A38-C730426BAC5E}" srcOrd="0" destOrd="0" presId="urn:microsoft.com/office/officeart/2005/8/layout/vList5"/>
    <dgm:cxn modelId="{1DDD23B6-F508-46FC-90CC-0C0A57E9BEDC}" type="presOf" srcId="{9C67C7B3-4F0E-4CD5-9301-B9401DA3FFE3}" destId="{2F874678-5ECB-49A2-ADC2-165C51B69A2F}" srcOrd="0" destOrd="0" presId="urn:microsoft.com/office/officeart/2005/8/layout/vList5"/>
    <dgm:cxn modelId="{23071069-3C19-405F-B133-76BB5EFEC5F6}" srcId="{131BB3E7-1DB4-4320-A19F-C7DA346E72F8}" destId="{D8863823-7703-42D8-AA13-DEBE283F102A}" srcOrd="1" destOrd="0" parTransId="{E5A67152-82AC-4A25-B6F3-A29B7D28801C}" sibTransId="{2A369F3A-32CC-4270-A483-F733009E02E9}"/>
    <dgm:cxn modelId="{D2CF643C-2D81-4264-921E-EA5786D16EDD}" srcId="{D8863823-7703-42D8-AA13-DEBE283F102A}" destId="{0D70CB95-60D7-43FC-9658-AADF903D77DF}" srcOrd="0" destOrd="0" parTransId="{AB412CF4-0FB1-4B9A-AAB4-6BA082B43B0B}" sibTransId="{0B64A1C2-EBBF-4C59-AA96-90080A064449}"/>
    <dgm:cxn modelId="{91A8E40C-9049-4E0F-88DB-FFEDECF0255F}" type="presParOf" srcId="{0CF03BA8-AF3D-4F98-BC3A-10C7804AA60C}" destId="{645DAADF-7E8D-4B0A-A3A1-86DFAC55B10E}" srcOrd="0" destOrd="0" presId="urn:microsoft.com/office/officeart/2005/8/layout/vList5"/>
    <dgm:cxn modelId="{9EFF13A7-38EA-4D40-803C-32E0E0D74234}" type="presParOf" srcId="{645DAADF-7E8D-4B0A-A3A1-86DFAC55B10E}" destId="{99DD95F9-AC6D-498A-8A38-C730426BAC5E}" srcOrd="0" destOrd="0" presId="urn:microsoft.com/office/officeart/2005/8/layout/vList5"/>
    <dgm:cxn modelId="{E641B760-16B9-4FCF-9E70-C0EEB6C37455}" type="presParOf" srcId="{645DAADF-7E8D-4B0A-A3A1-86DFAC55B10E}" destId="{2F874678-5ECB-49A2-ADC2-165C51B69A2F}" srcOrd="1" destOrd="0" presId="urn:microsoft.com/office/officeart/2005/8/layout/vList5"/>
    <dgm:cxn modelId="{60FBED51-66F9-43A3-BB18-1AEE3BB81713}" type="presParOf" srcId="{0CF03BA8-AF3D-4F98-BC3A-10C7804AA60C}" destId="{EE49A661-6F14-4DC9-8805-B092F555D20D}" srcOrd="1" destOrd="0" presId="urn:microsoft.com/office/officeart/2005/8/layout/vList5"/>
    <dgm:cxn modelId="{5D42CCE0-379F-4091-8598-002B07FAA721}" type="presParOf" srcId="{0CF03BA8-AF3D-4F98-BC3A-10C7804AA60C}" destId="{DD016191-274F-4081-82A4-8868ECBF1F0C}" srcOrd="2" destOrd="0" presId="urn:microsoft.com/office/officeart/2005/8/layout/vList5"/>
    <dgm:cxn modelId="{2EA2A988-CAC4-437E-8B31-35CE7F990EB8}" type="presParOf" srcId="{DD016191-274F-4081-82A4-8868ECBF1F0C}" destId="{0DAD3DF7-8399-40BB-96E3-9B778731C6E7}" srcOrd="0" destOrd="0" presId="urn:microsoft.com/office/officeart/2005/8/layout/vList5"/>
    <dgm:cxn modelId="{128D7AE0-A83A-4BDE-88AF-29A6DCED101C}" type="presParOf" srcId="{DD016191-274F-4081-82A4-8868ECBF1F0C}" destId="{0B2AF47C-3887-4784-AC65-9D37165545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DAFA5-2610-4392-8918-BA469EF1FA85}" type="doc">
      <dgm:prSet loTypeId="urn:microsoft.com/office/officeart/2009/3/layout/StepUpProcess" loCatId="process" qsTypeId="urn:microsoft.com/office/officeart/2005/8/quickstyle/3d1" qsCatId="3D" csTypeId="urn:microsoft.com/office/officeart/2005/8/colors/accent1_2" csCatId="accent1"/>
      <dgm:spPr/>
      <dgm:t>
        <a:bodyPr/>
        <a:lstStyle/>
        <a:p>
          <a:endParaRPr lang="en-US"/>
        </a:p>
      </dgm:t>
    </dgm:pt>
    <dgm:pt modelId="{DD026C12-4F4B-46BB-ACE1-2DD7FD15DAAC}">
      <dgm:prSet custT="1"/>
      <dgm:spPr/>
      <dgm:t>
        <a:bodyPr/>
        <a:lstStyle/>
        <a:p>
          <a:pPr rtl="0"/>
          <a:r>
            <a:rPr lang="en-US" sz="2000" b="1" dirty="0" smtClean="0">
              <a:solidFill>
                <a:schemeClr val="tx1"/>
              </a:solidFill>
            </a:rPr>
            <a:t>Abide by the Code of Professional Conduct</a:t>
          </a:r>
          <a:endParaRPr lang="en-US" sz="2000" dirty="0">
            <a:solidFill>
              <a:schemeClr val="tx1"/>
            </a:solidFill>
          </a:endParaRPr>
        </a:p>
      </dgm:t>
    </dgm:pt>
    <dgm:pt modelId="{CCEF5B9D-883C-4CF5-A9D3-7516C5DA9522}" type="parTrans" cxnId="{446B65F6-AC9D-4CE5-B2BC-2E9CCDCD461E}">
      <dgm:prSet/>
      <dgm:spPr/>
      <dgm:t>
        <a:bodyPr/>
        <a:lstStyle/>
        <a:p>
          <a:endParaRPr lang="en-US" sz="1800">
            <a:solidFill>
              <a:schemeClr val="bg1"/>
            </a:solidFill>
          </a:endParaRPr>
        </a:p>
      </dgm:t>
    </dgm:pt>
    <dgm:pt modelId="{8AB937BA-1A64-4D1E-A5F4-9DEBF28B3B0B}" type="sibTrans" cxnId="{446B65F6-AC9D-4CE5-B2BC-2E9CCDCD461E}">
      <dgm:prSet/>
      <dgm:spPr/>
      <dgm:t>
        <a:bodyPr/>
        <a:lstStyle/>
        <a:p>
          <a:endParaRPr lang="en-US" sz="1800">
            <a:solidFill>
              <a:schemeClr val="bg1"/>
            </a:solidFill>
          </a:endParaRPr>
        </a:p>
      </dgm:t>
    </dgm:pt>
    <dgm:pt modelId="{3A21F81B-DD62-4B51-A585-C4EEEC18BE0C}">
      <dgm:prSet custT="1"/>
      <dgm:spPr/>
      <dgm:t>
        <a:bodyPr/>
        <a:lstStyle/>
        <a:p>
          <a:pPr rtl="0"/>
          <a:r>
            <a:rPr lang="en-US" sz="2000" b="1" dirty="0" smtClean="0">
              <a:solidFill>
                <a:schemeClr val="tx1"/>
              </a:solidFill>
            </a:rPr>
            <a:t>Adhere to CAS Continuing Education policy</a:t>
          </a:r>
          <a:endParaRPr lang="en-US" sz="2000" dirty="0">
            <a:solidFill>
              <a:schemeClr val="tx1"/>
            </a:solidFill>
          </a:endParaRPr>
        </a:p>
      </dgm:t>
    </dgm:pt>
    <dgm:pt modelId="{7F37B602-3874-4103-A36B-4EB41D89A50A}" type="parTrans" cxnId="{6B2BF392-4696-456F-A785-90974349D3F0}">
      <dgm:prSet/>
      <dgm:spPr/>
      <dgm:t>
        <a:bodyPr/>
        <a:lstStyle/>
        <a:p>
          <a:endParaRPr lang="en-US" sz="1800">
            <a:solidFill>
              <a:schemeClr val="bg1"/>
            </a:solidFill>
          </a:endParaRPr>
        </a:p>
      </dgm:t>
    </dgm:pt>
    <dgm:pt modelId="{E38056C4-E19A-4D40-A2A3-093D4DF8A4C7}" type="sibTrans" cxnId="{6B2BF392-4696-456F-A785-90974349D3F0}">
      <dgm:prSet/>
      <dgm:spPr/>
      <dgm:t>
        <a:bodyPr/>
        <a:lstStyle/>
        <a:p>
          <a:endParaRPr lang="en-US" sz="1800">
            <a:solidFill>
              <a:schemeClr val="bg1"/>
            </a:solidFill>
          </a:endParaRPr>
        </a:p>
      </dgm:t>
    </dgm:pt>
    <dgm:pt modelId="{60253D3D-FF4C-42DE-AE63-BF7F8BAB2DAC}">
      <dgm:prSet custT="1"/>
      <dgm:spPr/>
      <dgm:t>
        <a:bodyPr/>
        <a:lstStyle/>
        <a:p>
          <a:pPr rtl="0"/>
          <a:r>
            <a:rPr lang="en-US" sz="2000" b="1" dirty="0" smtClean="0">
              <a:solidFill>
                <a:schemeClr val="tx1"/>
              </a:solidFill>
            </a:rPr>
            <a:t>Pay Dues</a:t>
          </a:r>
          <a:endParaRPr lang="en-US" sz="2000" dirty="0">
            <a:solidFill>
              <a:schemeClr val="tx1"/>
            </a:solidFill>
          </a:endParaRPr>
        </a:p>
      </dgm:t>
    </dgm:pt>
    <dgm:pt modelId="{E2414D1D-3671-498D-8244-183EE939C88A}" type="parTrans" cxnId="{75F4F6DA-AE59-4C50-B82D-939F92DB1F7C}">
      <dgm:prSet/>
      <dgm:spPr/>
      <dgm:t>
        <a:bodyPr/>
        <a:lstStyle/>
        <a:p>
          <a:endParaRPr lang="en-US" sz="1800">
            <a:solidFill>
              <a:schemeClr val="bg1"/>
            </a:solidFill>
          </a:endParaRPr>
        </a:p>
      </dgm:t>
    </dgm:pt>
    <dgm:pt modelId="{5B00F558-5775-48B8-97BE-31B9B8B5D69C}" type="sibTrans" cxnId="{75F4F6DA-AE59-4C50-B82D-939F92DB1F7C}">
      <dgm:prSet/>
      <dgm:spPr/>
      <dgm:t>
        <a:bodyPr/>
        <a:lstStyle/>
        <a:p>
          <a:endParaRPr lang="en-US" sz="1800">
            <a:solidFill>
              <a:schemeClr val="bg1"/>
            </a:solidFill>
          </a:endParaRPr>
        </a:p>
      </dgm:t>
    </dgm:pt>
    <dgm:pt modelId="{AA362564-17BE-4564-BE4B-9BBB73F6B9C1}">
      <dgm:prSet custT="1"/>
      <dgm:spPr/>
      <dgm:t>
        <a:bodyPr/>
        <a:lstStyle/>
        <a:p>
          <a:pPr rtl="0"/>
          <a:r>
            <a:rPr lang="en-US" sz="2000" b="1" dirty="0" smtClean="0">
              <a:solidFill>
                <a:schemeClr val="tx1"/>
              </a:solidFill>
            </a:rPr>
            <a:t>Participate!</a:t>
          </a:r>
          <a:endParaRPr lang="en-US" sz="2000" dirty="0">
            <a:solidFill>
              <a:schemeClr val="tx1"/>
            </a:solidFill>
          </a:endParaRPr>
        </a:p>
      </dgm:t>
    </dgm:pt>
    <dgm:pt modelId="{692B0C5B-0EF7-4DFA-8DD9-FDE1C409FD88}" type="parTrans" cxnId="{AFA84FAE-3C05-417A-8EDD-05BFB09192B0}">
      <dgm:prSet/>
      <dgm:spPr/>
      <dgm:t>
        <a:bodyPr/>
        <a:lstStyle/>
        <a:p>
          <a:endParaRPr lang="en-US" sz="1800">
            <a:solidFill>
              <a:schemeClr val="bg1"/>
            </a:solidFill>
          </a:endParaRPr>
        </a:p>
      </dgm:t>
    </dgm:pt>
    <dgm:pt modelId="{547FA470-F7BB-47F1-9FE8-2C313A02E1F7}" type="sibTrans" cxnId="{AFA84FAE-3C05-417A-8EDD-05BFB09192B0}">
      <dgm:prSet/>
      <dgm:spPr/>
      <dgm:t>
        <a:bodyPr/>
        <a:lstStyle/>
        <a:p>
          <a:endParaRPr lang="en-US" sz="1800">
            <a:solidFill>
              <a:schemeClr val="bg1"/>
            </a:solidFill>
          </a:endParaRPr>
        </a:p>
      </dgm:t>
    </dgm:pt>
    <dgm:pt modelId="{451E7866-B38A-48A4-B45E-EECA04B6D735}">
      <dgm:prSet custT="1"/>
      <dgm:spPr/>
      <dgm:t>
        <a:bodyPr/>
        <a:lstStyle/>
        <a:p>
          <a:pPr rtl="0"/>
          <a:r>
            <a:rPr lang="en-US" sz="1600" dirty="0" smtClean="0">
              <a:solidFill>
                <a:schemeClr val="tx1"/>
              </a:solidFill>
            </a:rPr>
            <a:t>Vote</a:t>
          </a:r>
          <a:endParaRPr lang="en-US" sz="1600" dirty="0">
            <a:solidFill>
              <a:schemeClr val="tx1"/>
            </a:solidFill>
          </a:endParaRPr>
        </a:p>
      </dgm:t>
    </dgm:pt>
    <dgm:pt modelId="{7DB66A11-116A-4A9E-99D2-72AC89E3C20B}" type="sibTrans" cxnId="{A6186FCD-29BE-4150-893F-C305FEDBB658}">
      <dgm:prSet/>
      <dgm:spPr/>
      <dgm:t>
        <a:bodyPr/>
        <a:lstStyle/>
        <a:p>
          <a:endParaRPr lang="en-US" sz="1800">
            <a:solidFill>
              <a:schemeClr val="bg1"/>
            </a:solidFill>
          </a:endParaRPr>
        </a:p>
      </dgm:t>
    </dgm:pt>
    <dgm:pt modelId="{7722788B-1B5B-4146-9614-0AB34A979289}" type="parTrans" cxnId="{A6186FCD-29BE-4150-893F-C305FEDBB658}">
      <dgm:prSet/>
      <dgm:spPr/>
      <dgm:t>
        <a:bodyPr/>
        <a:lstStyle/>
        <a:p>
          <a:endParaRPr lang="en-US" sz="1800">
            <a:solidFill>
              <a:schemeClr val="bg1"/>
            </a:solidFill>
          </a:endParaRPr>
        </a:p>
      </dgm:t>
    </dgm:pt>
    <dgm:pt modelId="{3377A825-8111-48DC-820B-00584C031830}">
      <dgm:prSet custT="1"/>
      <dgm:spPr/>
      <dgm:t>
        <a:bodyPr/>
        <a:lstStyle/>
        <a:p>
          <a:pPr rtl="0"/>
          <a:r>
            <a:rPr lang="en-US" sz="1600" b="1" dirty="0" smtClean="0">
              <a:solidFill>
                <a:schemeClr val="tx1"/>
              </a:solidFill>
            </a:rPr>
            <a:t>Volunteer</a:t>
          </a:r>
          <a:endParaRPr lang="en-US" sz="1600" b="1" dirty="0">
            <a:solidFill>
              <a:schemeClr val="tx1"/>
            </a:solidFill>
          </a:endParaRPr>
        </a:p>
      </dgm:t>
    </dgm:pt>
    <dgm:pt modelId="{790FFB70-37E2-48D9-BE0E-77FD87CF8758}" type="sibTrans" cxnId="{6BF102BF-244A-42D3-870D-035A2E0C9AC8}">
      <dgm:prSet/>
      <dgm:spPr/>
      <dgm:t>
        <a:bodyPr/>
        <a:lstStyle/>
        <a:p>
          <a:endParaRPr lang="en-US" sz="1800">
            <a:solidFill>
              <a:schemeClr val="bg1"/>
            </a:solidFill>
          </a:endParaRPr>
        </a:p>
      </dgm:t>
    </dgm:pt>
    <dgm:pt modelId="{6CCF7497-AA3C-4CCE-BDEE-30CF79DD38B8}" type="parTrans" cxnId="{6BF102BF-244A-42D3-870D-035A2E0C9AC8}">
      <dgm:prSet/>
      <dgm:spPr/>
      <dgm:t>
        <a:bodyPr/>
        <a:lstStyle/>
        <a:p>
          <a:endParaRPr lang="en-US" sz="1800">
            <a:solidFill>
              <a:schemeClr val="bg1"/>
            </a:solidFill>
          </a:endParaRPr>
        </a:p>
      </dgm:t>
    </dgm:pt>
    <dgm:pt modelId="{D42979ED-5CFF-4EB6-91F3-4BE326977B54}" type="pres">
      <dgm:prSet presAssocID="{D30DAFA5-2610-4392-8918-BA469EF1FA85}" presName="rootnode" presStyleCnt="0">
        <dgm:presLayoutVars>
          <dgm:chMax/>
          <dgm:chPref/>
          <dgm:dir/>
          <dgm:animLvl val="lvl"/>
        </dgm:presLayoutVars>
      </dgm:prSet>
      <dgm:spPr/>
      <dgm:t>
        <a:bodyPr/>
        <a:lstStyle/>
        <a:p>
          <a:endParaRPr lang="en-US"/>
        </a:p>
      </dgm:t>
    </dgm:pt>
    <dgm:pt modelId="{D7EFBE36-2C9F-4265-931E-BF4DED3D3AC1}" type="pres">
      <dgm:prSet presAssocID="{DD026C12-4F4B-46BB-ACE1-2DD7FD15DAAC}" presName="composite" presStyleCnt="0"/>
      <dgm:spPr/>
    </dgm:pt>
    <dgm:pt modelId="{CF90FE8D-9DBC-44C2-9E4E-6A1019E94B73}" type="pres">
      <dgm:prSet presAssocID="{DD026C12-4F4B-46BB-ACE1-2DD7FD15DAAC}" presName="LShape" presStyleLbl="alignNode1" presStyleIdx="0" presStyleCnt="7"/>
      <dgm:spPr/>
    </dgm:pt>
    <dgm:pt modelId="{7D0EECDD-47E9-44BD-989D-821B29C2FEAA}" type="pres">
      <dgm:prSet presAssocID="{DD026C12-4F4B-46BB-ACE1-2DD7FD15DAAC}" presName="ParentText" presStyleLbl="revTx" presStyleIdx="0" presStyleCnt="4">
        <dgm:presLayoutVars>
          <dgm:chMax val="0"/>
          <dgm:chPref val="0"/>
          <dgm:bulletEnabled val="1"/>
        </dgm:presLayoutVars>
      </dgm:prSet>
      <dgm:spPr/>
      <dgm:t>
        <a:bodyPr/>
        <a:lstStyle/>
        <a:p>
          <a:endParaRPr lang="en-US"/>
        </a:p>
      </dgm:t>
    </dgm:pt>
    <dgm:pt modelId="{55BE3D4C-7937-4DF4-9B06-9DCDCA2044C8}" type="pres">
      <dgm:prSet presAssocID="{DD026C12-4F4B-46BB-ACE1-2DD7FD15DAAC}" presName="Triangle" presStyleLbl="alignNode1" presStyleIdx="1" presStyleCnt="7"/>
      <dgm:spPr/>
    </dgm:pt>
    <dgm:pt modelId="{C252B59E-BB72-49BD-8DC3-8006BB2D9707}" type="pres">
      <dgm:prSet presAssocID="{8AB937BA-1A64-4D1E-A5F4-9DEBF28B3B0B}" presName="sibTrans" presStyleCnt="0"/>
      <dgm:spPr/>
    </dgm:pt>
    <dgm:pt modelId="{E70C0040-05D0-460B-80E6-A825A61F0635}" type="pres">
      <dgm:prSet presAssocID="{8AB937BA-1A64-4D1E-A5F4-9DEBF28B3B0B}" presName="space" presStyleCnt="0"/>
      <dgm:spPr/>
    </dgm:pt>
    <dgm:pt modelId="{B0A08FF1-3541-4D52-99D7-1CE6915D94A1}" type="pres">
      <dgm:prSet presAssocID="{3A21F81B-DD62-4B51-A585-C4EEEC18BE0C}" presName="composite" presStyleCnt="0"/>
      <dgm:spPr/>
    </dgm:pt>
    <dgm:pt modelId="{1CAE887B-A196-4AB9-993B-C75217428C3E}" type="pres">
      <dgm:prSet presAssocID="{3A21F81B-DD62-4B51-A585-C4EEEC18BE0C}" presName="LShape" presStyleLbl="alignNode1" presStyleIdx="2" presStyleCnt="7"/>
      <dgm:spPr/>
    </dgm:pt>
    <dgm:pt modelId="{B8403FDC-0A04-47A8-9CE5-57498AF57B78}" type="pres">
      <dgm:prSet presAssocID="{3A21F81B-DD62-4B51-A585-C4EEEC18BE0C}" presName="ParentText" presStyleLbl="revTx" presStyleIdx="1" presStyleCnt="4">
        <dgm:presLayoutVars>
          <dgm:chMax val="0"/>
          <dgm:chPref val="0"/>
          <dgm:bulletEnabled val="1"/>
        </dgm:presLayoutVars>
      </dgm:prSet>
      <dgm:spPr/>
      <dgm:t>
        <a:bodyPr/>
        <a:lstStyle/>
        <a:p>
          <a:endParaRPr lang="en-US"/>
        </a:p>
      </dgm:t>
    </dgm:pt>
    <dgm:pt modelId="{D596A20F-2CE2-475C-969F-284B0CB59E6B}" type="pres">
      <dgm:prSet presAssocID="{3A21F81B-DD62-4B51-A585-C4EEEC18BE0C}" presName="Triangle" presStyleLbl="alignNode1" presStyleIdx="3" presStyleCnt="7"/>
      <dgm:spPr/>
    </dgm:pt>
    <dgm:pt modelId="{E02B413C-60F4-4025-A8C8-B44E2C236E9E}" type="pres">
      <dgm:prSet presAssocID="{E38056C4-E19A-4D40-A2A3-093D4DF8A4C7}" presName="sibTrans" presStyleCnt="0"/>
      <dgm:spPr/>
    </dgm:pt>
    <dgm:pt modelId="{C379050F-12CB-42C1-A3B9-AAA90E13B370}" type="pres">
      <dgm:prSet presAssocID="{E38056C4-E19A-4D40-A2A3-093D4DF8A4C7}" presName="space" presStyleCnt="0"/>
      <dgm:spPr/>
    </dgm:pt>
    <dgm:pt modelId="{2341B935-9ADC-4DF1-8099-93E90328661A}" type="pres">
      <dgm:prSet presAssocID="{60253D3D-FF4C-42DE-AE63-BF7F8BAB2DAC}" presName="composite" presStyleCnt="0"/>
      <dgm:spPr/>
    </dgm:pt>
    <dgm:pt modelId="{17FD0465-EF12-471C-9D0E-97B19EC9D955}" type="pres">
      <dgm:prSet presAssocID="{60253D3D-FF4C-42DE-AE63-BF7F8BAB2DAC}" presName="LShape" presStyleLbl="alignNode1" presStyleIdx="4" presStyleCnt="7"/>
      <dgm:spPr/>
    </dgm:pt>
    <dgm:pt modelId="{68C37A29-5B37-4310-8C61-34C129071644}" type="pres">
      <dgm:prSet presAssocID="{60253D3D-FF4C-42DE-AE63-BF7F8BAB2DAC}" presName="ParentText" presStyleLbl="revTx" presStyleIdx="2" presStyleCnt="4">
        <dgm:presLayoutVars>
          <dgm:chMax val="0"/>
          <dgm:chPref val="0"/>
          <dgm:bulletEnabled val="1"/>
        </dgm:presLayoutVars>
      </dgm:prSet>
      <dgm:spPr/>
      <dgm:t>
        <a:bodyPr/>
        <a:lstStyle/>
        <a:p>
          <a:endParaRPr lang="en-US"/>
        </a:p>
      </dgm:t>
    </dgm:pt>
    <dgm:pt modelId="{46A02D31-BCA5-45AD-98A2-9FD861624E25}" type="pres">
      <dgm:prSet presAssocID="{60253D3D-FF4C-42DE-AE63-BF7F8BAB2DAC}" presName="Triangle" presStyleLbl="alignNode1" presStyleIdx="5" presStyleCnt="7"/>
      <dgm:spPr/>
    </dgm:pt>
    <dgm:pt modelId="{1666E216-3897-4F89-94E6-6681E2F33912}" type="pres">
      <dgm:prSet presAssocID="{5B00F558-5775-48B8-97BE-31B9B8B5D69C}" presName="sibTrans" presStyleCnt="0"/>
      <dgm:spPr/>
    </dgm:pt>
    <dgm:pt modelId="{7CACAE29-E973-497A-A71D-757EEDD854B1}" type="pres">
      <dgm:prSet presAssocID="{5B00F558-5775-48B8-97BE-31B9B8B5D69C}" presName="space" presStyleCnt="0"/>
      <dgm:spPr/>
    </dgm:pt>
    <dgm:pt modelId="{10784D21-066B-421D-812A-0401D699F3D6}" type="pres">
      <dgm:prSet presAssocID="{AA362564-17BE-4564-BE4B-9BBB73F6B9C1}" presName="composite" presStyleCnt="0"/>
      <dgm:spPr/>
    </dgm:pt>
    <dgm:pt modelId="{F7C690B8-9C6E-41F5-8DDB-0533CF7FC72A}" type="pres">
      <dgm:prSet presAssocID="{AA362564-17BE-4564-BE4B-9BBB73F6B9C1}" presName="LShape" presStyleLbl="alignNode1" presStyleIdx="6" presStyleCnt="7"/>
      <dgm:spPr/>
    </dgm:pt>
    <dgm:pt modelId="{BF0A9A89-DFF8-4465-8108-449E2704E1B5}" type="pres">
      <dgm:prSet presAssocID="{AA362564-17BE-4564-BE4B-9BBB73F6B9C1}" presName="ParentText" presStyleLbl="revTx" presStyleIdx="3" presStyleCnt="4">
        <dgm:presLayoutVars>
          <dgm:chMax val="0"/>
          <dgm:chPref val="0"/>
          <dgm:bulletEnabled val="1"/>
        </dgm:presLayoutVars>
      </dgm:prSet>
      <dgm:spPr/>
      <dgm:t>
        <a:bodyPr/>
        <a:lstStyle/>
        <a:p>
          <a:endParaRPr lang="en-US"/>
        </a:p>
      </dgm:t>
    </dgm:pt>
  </dgm:ptLst>
  <dgm:cxnLst>
    <dgm:cxn modelId="{A95B6B83-0EAF-49F0-ADE6-C820B8621975}" type="presOf" srcId="{60253D3D-FF4C-42DE-AE63-BF7F8BAB2DAC}" destId="{68C37A29-5B37-4310-8C61-34C129071644}" srcOrd="0" destOrd="0" presId="urn:microsoft.com/office/officeart/2009/3/layout/StepUpProcess"/>
    <dgm:cxn modelId="{974DE9A7-7E41-4353-9397-0A0BF5332862}" type="presOf" srcId="{3A21F81B-DD62-4B51-A585-C4EEEC18BE0C}" destId="{B8403FDC-0A04-47A8-9CE5-57498AF57B78}" srcOrd="0" destOrd="0" presId="urn:microsoft.com/office/officeart/2009/3/layout/StepUpProcess"/>
    <dgm:cxn modelId="{6B2BF392-4696-456F-A785-90974349D3F0}" srcId="{D30DAFA5-2610-4392-8918-BA469EF1FA85}" destId="{3A21F81B-DD62-4B51-A585-C4EEEC18BE0C}" srcOrd="1" destOrd="0" parTransId="{7F37B602-3874-4103-A36B-4EB41D89A50A}" sibTransId="{E38056C4-E19A-4D40-A2A3-093D4DF8A4C7}"/>
    <dgm:cxn modelId="{446B65F6-AC9D-4CE5-B2BC-2E9CCDCD461E}" srcId="{D30DAFA5-2610-4392-8918-BA469EF1FA85}" destId="{DD026C12-4F4B-46BB-ACE1-2DD7FD15DAAC}" srcOrd="0" destOrd="0" parTransId="{CCEF5B9D-883C-4CF5-A9D3-7516C5DA9522}" sibTransId="{8AB937BA-1A64-4D1E-A5F4-9DEBF28B3B0B}"/>
    <dgm:cxn modelId="{CDEEAC3A-3A40-437E-94F5-BE4FA4AB835A}" type="presOf" srcId="{3377A825-8111-48DC-820B-00584C031830}" destId="{BF0A9A89-DFF8-4465-8108-449E2704E1B5}" srcOrd="0" destOrd="1" presId="urn:microsoft.com/office/officeart/2009/3/layout/StepUpProcess"/>
    <dgm:cxn modelId="{90E62874-68AE-442A-B8FF-5B636551E45A}" type="presOf" srcId="{AA362564-17BE-4564-BE4B-9BBB73F6B9C1}" destId="{BF0A9A89-DFF8-4465-8108-449E2704E1B5}" srcOrd="0" destOrd="0" presId="urn:microsoft.com/office/officeart/2009/3/layout/StepUpProcess"/>
    <dgm:cxn modelId="{AFA84FAE-3C05-417A-8EDD-05BFB09192B0}" srcId="{D30DAFA5-2610-4392-8918-BA469EF1FA85}" destId="{AA362564-17BE-4564-BE4B-9BBB73F6B9C1}" srcOrd="3" destOrd="0" parTransId="{692B0C5B-0EF7-4DFA-8DD9-FDE1C409FD88}" sibTransId="{547FA470-F7BB-47F1-9FE8-2C313A02E1F7}"/>
    <dgm:cxn modelId="{5A9AB236-5FF1-4826-867A-E046475DB03A}" type="presOf" srcId="{DD026C12-4F4B-46BB-ACE1-2DD7FD15DAAC}" destId="{7D0EECDD-47E9-44BD-989D-821B29C2FEAA}" srcOrd="0" destOrd="0" presId="urn:microsoft.com/office/officeart/2009/3/layout/StepUpProcess"/>
    <dgm:cxn modelId="{75F4F6DA-AE59-4C50-B82D-939F92DB1F7C}" srcId="{D30DAFA5-2610-4392-8918-BA469EF1FA85}" destId="{60253D3D-FF4C-42DE-AE63-BF7F8BAB2DAC}" srcOrd="2" destOrd="0" parTransId="{E2414D1D-3671-498D-8244-183EE939C88A}" sibTransId="{5B00F558-5775-48B8-97BE-31B9B8B5D69C}"/>
    <dgm:cxn modelId="{542CA29D-A95A-4986-BCFB-1EA2E5A659BF}" type="presOf" srcId="{D30DAFA5-2610-4392-8918-BA469EF1FA85}" destId="{D42979ED-5CFF-4EB6-91F3-4BE326977B54}" srcOrd="0" destOrd="0" presId="urn:microsoft.com/office/officeart/2009/3/layout/StepUpProcess"/>
    <dgm:cxn modelId="{6BF102BF-244A-42D3-870D-035A2E0C9AC8}" srcId="{AA362564-17BE-4564-BE4B-9BBB73F6B9C1}" destId="{3377A825-8111-48DC-820B-00584C031830}" srcOrd="0" destOrd="0" parTransId="{6CCF7497-AA3C-4CCE-BDEE-30CF79DD38B8}" sibTransId="{790FFB70-37E2-48D9-BE0E-77FD87CF8758}"/>
    <dgm:cxn modelId="{A6186FCD-29BE-4150-893F-C305FEDBB658}" srcId="{AA362564-17BE-4564-BE4B-9BBB73F6B9C1}" destId="{451E7866-B38A-48A4-B45E-EECA04B6D735}" srcOrd="1" destOrd="0" parTransId="{7722788B-1B5B-4146-9614-0AB34A979289}" sibTransId="{7DB66A11-116A-4A9E-99D2-72AC89E3C20B}"/>
    <dgm:cxn modelId="{02243D4F-A75F-4C79-A8AA-43CB2BD623D0}" type="presOf" srcId="{451E7866-B38A-48A4-B45E-EECA04B6D735}" destId="{BF0A9A89-DFF8-4465-8108-449E2704E1B5}" srcOrd="0" destOrd="2" presId="urn:microsoft.com/office/officeart/2009/3/layout/StepUpProcess"/>
    <dgm:cxn modelId="{2EB29428-CD76-4B5E-BA97-8C6F1B63FCEA}" type="presParOf" srcId="{D42979ED-5CFF-4EB6-91F3-4BE326977B54}" destId="{D7EFBE36-2C9F-4265-931E-BF4DED3D3AC1}" srcOrd="0" destOrd="0" presId="urn:microsoft.com/office/officeart/2009/3/layout/StepUpProcess"/>
    <dgm:cxn modelId="{6554040E-6FBB-48E5-8D72-C844C01A3079}" type="presParOf" srcId="{D7EFBE36-2C9F-4265-931E-BF4DED3D3AC1}" destId="{CF90FE8D-9DBC-44C2-9E4E-6A1019E94B73}" srcOrd="0" destOrd="0" presId="urn:microsoft.com/office/officeart/2009/3/layout/StepUpProcess"/>
    <dgm:cxn modelId="{096ADDE6-BD5C-40EC-9F8B-96790F8C1396}" type="presParOf" srcId="{D7EFBE36-2C9F-4265-931E-BF4DED3D3AC1}" destId="{7D0EECDD-47E9-44BD-989D-821B29C2FEAA}" srcOrd="1" destOrd="0" presId="urn:microsoft.com/office/officeart/2009/3/layout/StepUpProcess"/>
    <dgm:cxn modelId="{888699A8-37C4-4232-832A-D9C69FCCAD16}" type="presParOf" srcId="{D7EFBE36-2C9F-4265-931E-BF4DED3D3AC1}" destId="{55BE3D4C-7937-4DF4-9B06-9DCDCA2044C8}" srcOrd="2" destOrd="0" presId="urn:microsoft.com/office/officeart/2009/3/layout/StepUpProcess"/>
    <dgm:cxn modelId="{CB7C19D2-6E18-4723-9C39-3E4E969515BE}" type="presParOf" srcId="{D42979ED-5CFF-4EB6-91F3-4BE326977B54}" destId="{C252B59E-BB72-49BD-8DC3-8006BB2D9707}" srcOrd="1" destOrd="0" presId="urn:microsoft.com/office/officeart/2009/3/layout/StepUpProcess"/>
    <dgm:cxn modelId="{89D11297-9ABE-49B6-BA24-834F1106E003}" type="presParOf" srcId="{C252B59E-BB72-49BD-8DC3-8006BB2D9707}" destId="{E70C0040-05D0-460B-80E6-A825A61F0635}" srcOrd="0" destOrd="0" presId="urn:microsoft.com/office/officeart/2009/3/layout/StepUpProcess"/>
    <dgm:cxn modelId="{9835CA31-B943-41D9-A9EA-0C3FBEE7F3F3}" type="presParOf" srcId="{D42979ED-5CFF-4EB6-91F3-4BE326977B54}" destId="{B0A08FF1-3541-4D52-99D7-1CE6915D94A1}" srcOrd="2" destOrd="0" presId="urn:microsoft.com/office/officeart/2009/3/layout/StepUpProcess"/>
    <dgm:cxn modelId="{E7E0C96D-7472-452E-BC68-30FFCF4C8EC8}" type="presParOf" srcId="{B0A08FF1-3541-4D52-99D7-1CE6915D94A1}" destId="{1CAE887B-A196-4AB9-993B-C75217428C3E}" srcOrd="0" destOrd="0" presId="urn:microsoft.com/office/officeart/2009/3/layout/StepUpProcess"/>
    <dgm:cxn modelId="{A68A0888-89AA-4BFA-AD17-BA86668D7175}" type="presParOf" srcId="{B0A08FF1-3541-4D52-99D7-1CE6915D94A1}" destId="{B8403FDC-0A04-47A8-9CE5-57498AF57B78}" srcOrd="1" destOrd="0" presId="urn:microsoft.com/office/officeart/2009/3/layout/StepUpProcess"/>
    <dgm:cxn modelId="{288CE137-A782-482A-9382-6C197B6AA09D}" type="presParOf" srcId="{B0A08FF1-3541-4D52-99D7-1CE6915D94A1}" destId="{D596A20F-2CE2-475C-969F-284B0CB59E6B}" srcOrd="2" destOrd="0" presId="urn:microsoft.com/office/officeart/2009/3/layout/StepUpProcess"/>
    <dgm:cxn modelId="{17812C8B-1566-4981-A709-14BD98E25F24}" type="presParOf" srcId="{D42979ED-5CFF-4EB6-91F3-4BE326977B54}" destId="{E02B413C-60F4-4025-A8C8-B44E2C236E9E}" srcOrd="3" destOrd="0" presId="urn:microsoft.com/office/officeart/2009/3/layout/StepUpProcess"/>
    <dgm:cxn modelId="{473E909F-B157-42B6-898A-7A51ED49BCF8}" type="presParOf" srcId="{E02B413C-60F4-4025-A8C8-B44E2C236E9E}" destId="{C379050F-12CB-42C1-A3B9-AAA90E13B370}" srcOrd="0" destOrd="0" presId="urn:microsoft.com/office/officeart/2009/3/layout/StepUpProcess"/>
    <dgm:cxn modelId="{6A526D00-4B0A-43AB-9CF7-959CA7DCED56}" type="presParOf" srcId="{D42979ED-5CFF-4EB6-91F3-4BE326977B54}" destId="{2341B935-9ADC-4DF1-8099-93E90328661A}" srcOrd="4" destOrd="0" presId="urn:microsoft.com/office/officeart/2009/3/layout/StepUpProcess"/>
    <dgm:cxn modelId="{A2B458EA-B0DF-4739-AB10-B675737881AD}" type="presParOf" srcId="{2341B935-9ADC-4DF1-8099-93E90328661A}" destId="{17FD0465-EF12-471C-9D0E-97B19EC9D955}" srcOrd="0" destOrd="0" presId="urn:microsoft.com/office/officeart/2009/3/layout/StepUpProcess"/>
    <dgm:cxn modelId="{B2CA8498-851D-47E2-9FD6-32E8BAEEE7DF}" type="presParOf" srcId="{2341B935-9ADC-4DF1-8099-93E90328661A}" destId="{68C37A29-5B37-4310-8C61-34C129071644}" srcOrd="1" destOrd="0" presId="urn:microsoft.com/office/officeart/2009/3/layout/StepUpProcess"/>
    <dgm:cxn modelId="{B71436EE-1E02-4E66-83FB-68A0C29A340D}" type="presParOf" srcId="{2341B935-9ADC-4DF1-8099-93E90328661A}" destId="{46A02D31-BCA5-45AD-98A2-9FD861624E25}" srcOrd="2" destOrd="0" presId="urn:microsoft.com/office/officeart/2009/3/layout/StepUpProcess"/>
    <dgm:cxn modelId="{41F252D3-45BF-41A9-A4E9-597BE2F3E271}" type="presParOf" srcId="{D42979ED-5CFF-4EB6-91F3-4BE326977B54}" destId="{1666E216-3897-4F89-94E6-6681E2F33912}" srcOrd="5" destOrd="0" presId="urn:microsoft.com/office/officeart/2009/3/layout/StepUpProcess"/>
    <dgm:cxn modelId="{18177B93-89DE-4BD3-BA1A-655C8FA97909}" type="presParOf" srcId="{1666E216-3897-4F89-94E6-6681E2F33912}" destId="{7CACAE29-E973-497A-A71D-757EEDD854B1}" srcOrd="0" destOrd="0" presId="urn:microsoft.com/office/officeart/2009/3/layout/StepUpProcess"/>
    <dgm:cxn modelId="{42E1E299-F736-4863-82DC-56A9985A27DD}" type="presParOf" srcId="{D42979ED-5CFF-4EB6-91F3-4BE326977B54}" destId="{10784D21-066B-421D-812A-0401D699F3D6}" srcOrd="6" destOrd="0" presId="urn:microsoft.com/office/officeart/2009/3/layout/StepUpProcess"/>
    <dgm:cxn modelId="{A23C34E0-8156-40DC-BC79-0C9515C0C653}" type="presParOf" srcId="{10784D21-066B-421D-812A-0401D699F3D6}" destId="{F7C690B8-9C6E-41F5-8DDB-0533CF7FC72A}" srcOrd="0" destOrd="0" presId="urn:microsoft.com/office/officeart/2009/3/layout/StepUpProcess"/>
    <dgm:cxn modelId="{5B0281DC-6115-4DA7-ACF7-23C1A438E00C}" type="presParOf" srcId="{10784D21-066B-421D-812A-0401D699F3D6}" destId="{BF0A9A89-DFF8-4465-8108-449E2704E1B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89CABD9-20AD-47A4-B351-CBF228C90924}"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300CC99E-0CE8-4B28-BA23-7DF6FCDDED32}">
      <dgm:prSet/>
      <dgm:spPr/>
      <dgm:t>
        <a:bodyPr/>
        <a:lstStyle/>
        <a:p>
          <a:pPr rtl="0"/>
          <a:r>
            <a:rPr lang="en-US" b="1" smtClean="0"/>
            <a:t>Why?</a:t>
          </a:r>
          <a:endParaRPr lang="en-US"/>
        </a:p>
      </dgm:t>
    </dgm:pt>
    <dgm:pt modelId="{BFDC8B70-51B9-4755-BF61-482A39491F73}" type="parTrans" cxnId="{7F77BB69-9EE6-462F-AAE9-AE62D8016049}">
      <dgm:prSet/>
      <dgm:spPr/>
      <dgm:t>
        <a:bodyPr/>
        <a:lstStyle/>
        <a:p>
          <a:endParaRPr lang="en-US"/>
        </a:p>
      </dgm:t>
    </dgm:pt>
    <dgm:pt modelId="{BFDB2895-5450-43C7-B38D-E4E8BC49D3C4}" type="sibTrans" cxnId="{7F77BB69-9EE6-462F-AAE9-AE62D8016049}">
      <dgm:prSet/>
      <dgm:spPr/>
      <dgm:t>
        <a:bodyPr/>
        <a:lstStyle/>
        <a:p>
          <a:endParaRPr lang="en-US"/>
        </a:p>
      </dgm:t>
    </dgm:pt>
    <dgm:pt modelId="{FC312026-A916-4224-BC46-73D72F592B05}">
      <dgm:prSet/>
      <dgm:spPr/>
      <dgm:t>
        <a:bodyPr/>
        <a:lstStyle/>
        <a:p>
          <a:pPr rtl="0"/>
          <a:r>
            <a:rPr lang="en-US" dirty="0" smtClean="0"/>
            <a:t>Expand capabilities</a:t>
          </a:r>
          <a:endParaRPr lang="en-US" dirty="0"/>
        </a:p>
      </dgm:t>
    </dgm:pt>
    <dgm:pt modelId="{96C300D8-9705-4CB9-ADE0-6E56136F4C9E}" type="parTrans" cxnId="{682C6C3C-C9CC-4E37-ADE3-EE2B8FE19D29}">
      <dgm:prSet/>
      <dgm:spPr/>
      <dgm:t>
        <a:bodyPr/>
        <a:lstStyle/>
        <a:p>
          <a:endParaRPr lang="en-US"/>
        </a:p>
      </dgm:t>
    </dgm:pt>
    <dgm:pt modelId="{930BE400-EAA7-4B7C-9805-909199F3BAAA}" type="sibTrans" cxnId="{682C6C3C-C9CC-4E37-ADE3-EE2B8FE19D29}">
      <dgm:prSet/>
      <dgm:spPr/>
      <dgm:t>
        <a:bodyPr/>
        <a:lstStyle/>
        <a:p>
          <a:endParaRPr lang="en-US"/>
        </a:p>
      </dgm:t>
    </dgm:pt>
    <dgm:pt modelId="{B139F02C-44E9-4CE5-A307-E136F17702C7}">
      <dgm:prSet/>
      <dgm:spPr/>
      <dgm:t>
        <a:bodyPr/>
        <a:lstStyle/>
        <a:p>
          <a:pPr rtl="0"/>
          <a:r>
            <a:rPr lang="en-US" dirty="0" smtClean="0"/>
            <a:t>Network opportunities</a:t>
          </a:r>
          <a:endParaRPr lang="en-US" dirty="0"/>
        </a:p>
      </dgm:t>
    </dgm:pt>
    <dgm:pt modelId="{70149091-D294-4C92-B937-FFE67878A070}" type="parTrans" cxnId="{1F4B05AE-EE3F-4DE6-8AFE-32A4D2C1ADDB}">
      <dgm:prSet/>
      <dgm:spPr/>
      <dgm:t>
        <a:bodyPr/>
        <a:lstStyle/>
        <a:p>
          <a:endParaRPr lang="en-US"/>
        </a:p>
      </dgm:t>
    </dgm:pt>
    <dgm:pt modelId="{AB5A802E-FDD0-4623-91A6-AD5E52C4F8A0}" type="sibTrans" cxnId="{1F4B05AE-EE3F-4DE6-8AFE-32A4D2C1ADDB}">
      <dgm:prSet/>
      <dgm:spPr/>
      <dgm:t>
        <a:bodyPr/>
        <a:lstStyle/>
        <a:p>
          <a:endParaRPr lang="en-US"/>
        </a:p>
      </dgm:t>
    </dgm:pt>
    <dgm:pt modelId="{CC25163C-4F9F-4590-A696-1CDF9B344A80}">
      <dgm:prSet/>
      <dgm:spPr/>
      <dgm:t>
        <a:bodyPr/>
        <a:lstStyle/>
        <a:p>
          <a:pPr rtl="0"/>
          <a:r>
            <a:rPr lang="en-US" dirty="0" smtClean="0"/>
            <a:t>Influence profession</a:t>
          </a:r>
          <a:endParaRPr lang="en-US" dirty="0"/>
        </a:p>
      </dgm:t>
    </dgm:pt>
    <dgm:pt modelId="{04FE8141-8937-4F5C-AF8B-55B24D6C7A66}" type="parTrans" cxnId="{85262268-F92D-4329-AC60-6BE038BF5810}">
      <dgm:prSet/>
      <dgm:spPr/>
      <dgm:t>
        <a:bodyPr/>
        <a:lstStyle/>
        <a:p>
          <a:endParaRPr lang="en-US"/>
        </a:p>
      </dgm:t>
    </dgm:pt>
    <dgm:pt modelId="{4932EA22-5BA1-4044-9868-DA2E3D5ADD1B}" type="sibTrans" cxnId="{85262268-F92D-4329-AC60-6BE038BF5810}">
      <dgm:prSet/>
      <dgm:spPr/>
      <dgm:t>
        <a:bodyPr/>
        <a:lstStyle/>
        <a:p>
          <a:endParaRPr lang="en-US"/>
        </a:p>
      </dgm:t>
    </dgm:pt>
    <dgm:pt modelId="{BD7E46A6-932C-48E5-A245-30F4873DBE58}">
      <dgm:prSet/>
      <dgm:spPr/>
      <dgm:t>
        <a:bodyPr/>
        <a:lstStyle/>
        <a:p>
          <a:pPr rtl="0"/>
          <a:r>
            <a:rPr lang="en-US" dirty="0" smtClean="0"/>
            <a:t>Have fun!</a:t>
          </a:r>
          <a:endParaRPr lang="en-US" dirty="0"/>
        </a:p>
      </dgm:t>
    </dgm:pt>
    <dgm:pt modelId="{D3CF2985-829B-42EC-936B-928DDB2FE462}" type="parTrans" cxnId="{9E33B6A8-6E25-4B99-A86D-F8039A22EB9B}">
      <dgm:prSet/>
      <dgm:spPr/>
      <dgm:t>
        <a:bodyPr/>
        <a:lstStyle/>
        <a:p>
          <a:endParaRPr lang="en-US"/>
        </a:p>
      </dgm:t>
    </dgm:pt>
    <dgm:pt modelId="{6A5BE216-E3F2-469B-9360-8E082C1C343B}" type="sibTrans" cxnId="{9E33B6A8-6E25-4B99-A86D-F8039A22EB9B}">
      <dgm:prSet/>
      <dgm:spPr/>
      <dgm:t>
        <a:bodyPr/>
        <a:lstStyle/>
        <a:p>
          <a:endParaRPr lang="en-US"/>
        </a:p>
      </dgm:t>
    </dgm:pt>
    <dgm:pt modelId="{08ED5EB3-1886-43B5-B713-3C244EF5EA03}" type="pres">
      <dgm:prSet presAssocID="{789CABD9-20AD-47A4-B351-CBF228C90924}" presName="linearFlow" presStyleCnt="0">
        <dgm:presLayoutVars>
          <dgm:dir/>
          <dgm:animLvl val="lvl"/>
          <dgm:resizeHandles val="exact"/>
        </dgm:presLayoutVars>
      </dgm:prSet>
      <dgm:spPr/>
      <dgm:t>
        <a:bodyPr/>
        <a:lstStyle/>
        <a:p>
          <a:endParaRPr lang="en-US"/>
        </a:p>
      </dgm:t>
    </dgm:pt>
    <dgm:pt modelId="{BF25D798-B367-4F2F-AD0C-71315E4F9737}" type="pres">
      <dgm:prSet presAssocID="{300CC99E-0CE8-4B28-BA23-7DF6FCDDED32}" presName="composite" presStyleCnt="0"/>
      <dgm:spPr/>
    </dgm:pt>
    <dgm:pt modelId="{3E3D1F07-EBEF-43D4-BACE-1CAE77D4164B}" type="pres">
      <dgm:prSet presAssocID="{300CC99E-0CE8-4B28-BA23-7DF6FCDDED32}" presName="parentText" presStyleLbl="alignNode1" presStyleIdx="0" presStyleCnt="1">
        <dgm:presLayoutVars>
          <dgm:chMax val="1"/>
          <dgm:bulletEnabled val="1"/>
        </dgm:presLayoutVars>
      </dgm:prSet>
      <dgm:spPr/>
      <dgm:t>
        <a:bodyPr/>
        <a:lstStyle/>
        <a:p>
          <a:endParaRPr lang="en-US"/>
        </a:p>
      </dgm:t>
    </dgm:pt>
    <dgm:pt modelId="{51B1F989-871B-457C-A1AC-2ECFBC16557F}" type="pres">
      <dgm:prSet presAssocID="{300CC99E-0CE8-4B28-BA23-7DF6FCDDED32}" presName="descendantText" presStyleLbl="alignAcc1" presStyleIdx="0" presStyleCnt="1">
        <dgm:presLayoutVars>
          <dgm:bulletEnabled val="1"/>
        </dgm:presLayoutVars>
      </dgm:prSet>
      <dgm:spPr/>
      <dgm:t>
        <a:bodyPr/>
        <a:lstStyle/>
        <a:p>
          <a:endParaRPr lang="en-US"/>
        </a:p>
      </dgm:t>
    </dgm:pt>
  </dgm:ptLst>
  <dgm:cxnLst>
    <dgm:cxn modelId="{6B98C6B9-D079-4435-BA44-504D75248A13}" type="presOf" srcId="{B139F02C-44E9-4CE5-A307-E136F17702C7}" destId="{51B1F989-871B-457C-A1AC-2ECFBC16557F}" srcOrd="0" destOrd="1" presId="urn:microsoft.com/office/officeart/2005/8/layout/chevron2"/>
    <dgm:cxn modelId="{682C6C3C-C9CC-4E37-ADE3-EE2B8FE19D29}" srcId="{300CC99E-0CE8-4B28-BA23-7DF6FCDDED32}" destId="{FC312026-A916-4224-BC46-73D72F592B05}" srcOrd="0" destOrd="0" parTransId="{96C300D8-9705-4CB9-ADE0-6E56136F4C9E}" sibTransId="{930BE400-EAA7-4B7C-9805-909199F3BAAA}"/>
    <dgm:cxn modelId="{0DA37243-20DB-4183-9511-D364F61CC939}" type="presOf" srcId="{300CC99E-0CE8-4B28-BA23-7DF6FCDDED32}" destId="{3E3D1F07-EBEF-43D4-BACE-1CAE77D4164B}" srcOrd="0" destOrd="0" presId="urn:microsoft.com/office/officeart/2005/8/layout/chevron2"/>
    <dgm:cxn modelId="{1F4B05AE-EE3F-4DE6-8AFE-32A4D2C1ADDB}" srcId="{300CC99E-0CE8-4B28-BA23-7DF6FCDDED32}" destId="{B139F02C-44E9-4CE5-A307-E136F17702C7}" srcOrd="1" destOrd="0" parTransId="{70149091-D294-4C92-B937-FFE67878A070}" sibTransId="{AB5A802E-FDD0-4623-91A6-AD5E52C4F8A0}"/>
    <dgm:cxn modelId="{85262268-F92D-4329-AC60-6BE038BF5810}" srcId="{300CC99E-0CE8-4B28-BA23-7DF6FCDDED32}" destId="{CC25163C-4F9F-4590-A696-1CDF9B344A80}" srcOrd="2" destOrd="0" parTransId="{04FE8141-8937-4F5C-AF8B-55B24D6C7A66}" sibTransId="{4932EA22-5BA1-4044-9868-DA2E3D5ADD1B}"/>
    <dgm:cxn modelId="{2E86D6AD-5E72-4C25-A2C2-18ECFE85A747}" type="presOf" srcId="{BD7E46A6-932C-48E5-A245-30F4873DBE58}" destId="{51B1F989-871B-457C-A1AC-2ECFBC16557F}" srcOrd="0" destOrd="3" presId="urn:microsoft.com/office/officeart/2005/8/layout/chevron2"/>
    <dgm:cxn modelId="{9E33B6A8-6E25-4B99-A86D-F8039A22EB9B}" srcId="{300CC99E-0CE8-4B28-BA23-7DF6FCDDED32}" destId="{BD7E46A6-932C-48E5-A245-30F4873DBE58}" srcOrd="3" destOrd="0" parTransId="{D3CF2985-829B-42EC-936B-928DDB2FE462}" sibTransId="{6A5BE216-E3F2-469B-9360-8E082C1C343B}"/>
    <dgm:cxn modelId="{127C38FD-0E8C-4ED7-B59C-06D1CF63E287}" type="presOf" srcId="{789CABD9-20AD-47A4-B351-CBF228C90924}" destId="{08ED5EB3-1886-43B5-B713-3C244EF5EA03}" srcOrd="0" destOrd="0" presId="urn:microsoft.com/office/officeart/2005/8/layout/chevron2"/>
    <dgm:cxn modelId="{A6FD458C-8DC1-42A7-8AE3-F0018F88A66F}" type="presOf" srcId="{FC312026-A916-4224-BC46-73D72F592B05}" destId="{51B1F989-871B-457C-A1AC-2ECFBC16557F}" srcOrd="0" destOrd="0" presId="urn:microsoft.com/office/officeart/2005/8/layout/chevron2"/>
    <dgm:cxn modelId="{7F77BB69-9EE6-462F-AAE9-AE62D8016049}" srcId="{789CABD9-20AD-47A4-B351-CBF228C90924}" destId="{300CC99E-0CE8-4B28-BA23-7DF6FCDDED32}" srcOrd="0" destOrd="0" parTransId="{BFDC8B70-51B9-4755-BF61-482A39491F73}" sibTransId="{BFDB2895-5450-43C7-B38D-E4E8BC49D3C4}"/>
    <dgm:cxn modelId="{BA248A22-7149-4A28-8268-F87102948711}" type="presOf" srcId="{CC25163C-4F9F-4590-A696-1CDF9B344A80}" destId="{51B1F989-871B-457C-A1AC-2ECFBC16557F}" srcOrd="0" destOrd="2" presId="urn:microsoft.com/office/officeart/2005/8/layout/chevron2"/>
    <dgm:cxn modelId="{1A8895DB-D3A6-40A0-9BFE-67CF0285F9C3}" type="presParOf" srcId="{08ED5EB3-1886-43B5-B713-3C244EF5EA03}" destId="{BF25D798-B367-4F2F-AD0C-71315E4F9737}" srcOrd="0" destOrd="0" presId="urn:microsoft.com/office/officeart/2005/8/layout/chevron2"/>
    <dgm:cxn modelId="{DF0201D5-79C4-4396-9955-FA2E683D193B}" type="presParOf" srcId="{BF25D798-B367-4F2F-AD0C-71315E4F9737}" destId="{3E3D1F07-EBEF-43D4-BACE-1CAE77D4164B}" srcOrd="0" destOrd="0" presId="urn:microsoft.com/office/officeart/2005/8/layout/chevron2"/>
    <dgm:cxn modelId="{5B8F9EAF-AC20-4535-ACE9-7BAA658B986F}" type="presParOf" srcId="{BF25D798-B367-4F2F-AD0C-71315E4F9737}" destId="{51B1F989-871B-457C-A1AC-2ECFBC1655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F84A1B-44F9-416C-B12B-BA7F42160D5B}" type="doc">
      <dgm:prSet loTypeId="urn:microsoft.com/office/officeart/2005/8/layout/vList6" loCatId="list" qsTypeId="urn:microsoft.com/office/officeart/2005/8/quickstyle/simple5" qsCatId="simple" csTypeId="urn:microsoft.com/office/officeart/2005/8/colors/accent6_2" csCatId="accent6" phldr="1"/>
      <dgm:spPr/>
      <dgm:t>
        <a:bodyPr/>
        <a:lstStyle/>
        <a:p>
          <a:endParaRPr lang="en-US"/>
        </a:p>
      </dgm:t>
    </dgm:pt>
    <dgm:pt modelId="{6A3099C0-BE8B-4594-89F6-0993FDC519F8}">
      <dgm:prSet>
        <dgm:style>
          <a:lnRef idx="0">
            <a:schemeClr val="accent1"/>
          </a:lnRef>
          <a:fillRef idx="3">
            <a:schemeClr val="accent1"/>
          </a:fillRef>
          <a:effectRef idx="3">
            <a:schemeClr val="accent1"/>
          </a:effectRef>
          <a:fontRef idx="minor">
            <a:schemeClr val="lt1"/>
          </a:fontRef>
        </dgm:style>
      </dgm:prSet>
      <dgm:spPr/>
      <dgm:t>
        <a:bodyPr/>
        <a:lstStyle/>
        <a:p>
          <a:pPr rtl="0"/>
          <a:r>
            <a:rPr lang="en-US" smtClean="0"/>
            <a:t>Admissions </a:t>
          </a:r>
          <a:endParaRPr lang="en-US"/>
        </a:p>
      </dgm:t>
    </dgm:pt>
    <dgm:pt modelId="{DE851C73-24A9-4C21-AF27-EB0F8D7076DE}" type="parTrans" cxnId="{CC9DC61B-492E-4D5C-B7AB-441228F220D0}">
      <dgm:prSet/>
      <dgm:spPr/>
      <dgm:t>
        <a:bodyPr/>
        <a:lstStyle/>
        <a:p>
          <a:endParaRPr lang="en-US"/>
        </a:p>
      </dgm:t>
    </dgm:pt>
    <dgm:pt modelId="{56501453-7DDE-4DD6-A3A1-9B539BB29D99}" type="sibTrans" cxnId="{CC9DC61B-492E-4D5C-B7AB-441228F220D0}">
      <dgm:prSet/>
      <dgm:spPr/>
      <dgm:t>
        <a:bodyPr/>
        <a:lstStyle/>
        <a:p>
          <a:endParaRPr lang="en-US"/>
        </a:p>
      </dgm:t>
    </dgm:pt>
    <dgm:pt modelId="{ACC49E8C-23C5-4A04-9191-D45E5C99B7FE}">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Examination Committee</a:t>
          </a:r>
          <a:endParaRPr lang="en-US"/>
        </a:p>
      </dgm:t>
    </dgm:pt>
    <dgm:pt modelId="{1A7AC1C5-6AD7-4597-86EF-DCA1559415CE}" type="parTrans" cxnId="{A4A9009A-DECE-4C9E-826A-40F28872DF28}">
      <dgm:prSet/>
      <dgm:spPr/>
      <dgm:t>
        <a:bodyPr/>
        <a:lstStyle/>
        <a:p>
          <a:endParaRPr lang="en-US"/>
        </a:p>
      </dgm:t>
    </dgm:pt>
    <dgm:pt modelId="{ADAEA118-76A4-41E6-9273-AF1EC1006D13}" type="sibTrans" cxnId="{A4A9009A-DECE-4C9E-826A-40F28872DF28}">
      <dgm:prSet/>
      <dgm:spPr/>
      <dgm:t>
        <a:bodyPr/>
        <a:lstStyle/>
        <a:p>
          <a:endParaRPr lang="en-US"/>
        </a:p>
      </dgm:t>
    </dgm:pt>
    <dgm:pt modelId="{95F424B4-3A49-48D3-8D49-E5368C0B38EF}">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Syllabus Committee</a:t>
          </a:r>
          <a:endParaRPr lang="en-US" dirty="0"/>
        </a:p>
      </dgm:t>
    </dgm:pt>
    <dgm:pt modelId="{1E6F04F9-13E8-4EEC-A513-2126BC9ECB20}" type="parTrans" cxnId="{7889B40B-BED0-417F-8550-33A5664DAA68}">
      <dgm:prSet/>
      <dgm:spPr/>
      <dgm:t>
        <a:bodyPr/>
        <a:lstStyle/>
        <a:p>
          <a:endParaRPr lang="en-US"/>
        </a:p>
      </dgm:t>
    </dgm:pt>
    <dgm:pt modelId="{4AD50E30-5C0E-4235-9A41-F2C6BCA74506}" type="sibTrans" cxnId="{7889B40B-BED0-417F-8550-33A5664DAA68}">
      <dgm:prSet/>
      <dgm:spPr/>
      <dgm:t>
        <a:bodyPr/>
        <a:lstStyle/>
        <a:p>
          <a:endParaRPr lang="en-US"/>
        </a:p>
      </dgm:t>
    </dgm:pt>
    <dgm:pt modelId="{B737AD8D-E8D0-4B33-BCD0-C1C33C230569}">
      <dgm:prSet>
        <dgm:style>
          <a:lnRef idx="0">
            <a:schemeClr val="accent1"/>
          </a:lnRef>
          <a:fillRef idx="3">
            <a:schemeClr val="accent1"/>
          </a:fillRef>
          <a:effectRef idx="3">
            <a:schemeClr val="accent1"/>
          </a:effectRef>
          <a:fontRef idx="minor">
            <a:schemeClr val="lt1"/>
          </a:fontRef>
        </dgm:style>
      </dgm:prSet>
      <dgm:spPr>
        <a:ln/>
      </dgm:spPr>
      <dgm:t>
        <a:bodyPr/>
        <a:lstStyle/>
        <a:p>
          <a:pPr rtl="0"/>
          <a:r>
            <a:rPr lang="en-US" smtClean="0"/>
            <a:t>Professional Education</a:t>
          </a:r>
          <a:endParaRPr lang="en-US"/>
        </a:p>
      </dgm:t>
    </dgm:pt>
    <dgm:pt modelId="{43C99329-674C-4061-9207-6271EA553B9F}" type="parTrans" cxnId="{4E2BA834-CA4B-499E-8F3C-C6FC08149ED1}">
      <dgm:prSet/>
      <dgm:spPr/>
      <dgm:t>
        <a:bodyPr/>
        <a:lstStyle/>
        <a:p>
          <a:endParaRPr lang="en-US"/>
        </a:p>
      </dgm:t>
    </dgm:pt>
    <dgm:pt modelId="{70904B21-C9FE-4B61-BB4B-D7DC4CFB225D}" type="sibTrans" cxnId="{4E2BA834-CA4B-499E-8F3C-C6FC08149ED1}">
      <dgm:prSet/>
      <dgm:spPr/>
      <dgm:t>
        <a:bodyPr/>
        <a:lstStyle/>
        <a:p>
          <a:endParaRPr lang="en-US"/>
        </a:p>
      </dgm:t>
    </dgm:pt>
    <dgm:pt modelId="{46996C7F-EB1A-44EA-876D-D9232CE58BCD}">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Program Planning Committee</a:t>
          </a:r>
          <a:endParaRPr lang="en-US"/>
        </a:p>
      </dgm:t>
    </dgm:pt>
    <dgm:pt modelId="{FE3C8321-61E7-4A9B-A2CD-E8A3C2EFEF2F}" type="parTrans" cxnId="{E398828A-DF57-4454-92E5-1A24FA35FF6E}">
      <dgm:prSet/>
      <dgm:spPr/>
      <dgm:t>
        <a:bodyPr/>
        <a:lstStyle/>
        <a:p>
          <a:endParaRPr lang="en-US"/>
        </a:p>
      </dgm:t>
    </dgm:pt>
    <dgm:pt modelId="{82D6F94A-C840-482F-BC8D-3C25453D6DBA}" type="sibTrans" cxnId="{E398828A-DF57-4454-92E5-1A24FA35FF6E}">
      <dgm:prSet/>
      <dgm:spPr/>
      <dgm:t>
        <a:bodyPr/>
        <a:lstStyle/>
        <a:p>
          <a:endParaRPr lang="en-US"/>
        </a:p>
      </dgm:t>
    </dgm:pt>
    <dgm:pt modelId="{48E31C34-4AAC-4F3A-BF32-27FE51DE3694}">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Committee on Professionalism Education</a:t>
          </a:r>
          <a:endParaRPr lang="en-US"/>
        </a:p>
      </dgm:t>
    </dgm:pt>
    <dgm:pt modelId="{E19C08B9-0A49-4C48-9DC0-E2A717D8AF0D}" type="parTrans" cxnId="{60CDD64E-2D65-49BB-A935-2118F3F6E89F}">
      <dgm:prSet/>
      <dgm:spPr/>
      <dgm:t>
        <a:bodyPr/>
        <a:lstStyle/>
        <a:p>
          <a:endParaRPr lang="en-US"/>
        </a:p>
      </dgm:t>
    </dgm:pt>
    <dgm:pt modelId="{F4FA80F6-C0A6-422D-B0C9-8A2AFAB162E8}" type="sibTrans" cxnId="{60CDD64E-2D65-49BB-A935-2118F3F6E89F}">
      <dgm:prSet/>
      <dgm:spPr/>
      <dgm:t>
        <a:bodyPr/>
        <a:lstStyle/>
        <a:p>
          <a:endParaRPr lang="en-US"/>
        </a:p>
      </dgm:t>
    </dgm:pt>
    <dgm:pt modelId="{0C807D2B-D60D-45B6-8D3F-6F5E3BD25CCD}">
      <dgm:prSet>
        <dgm:style>
          <a:lnRef idx="0">
            <a:schemeClr val="accent1"/>
          </a:lnRef>
          <a:fillRef idx="3">
            <a:schemeClr val="accent1"/>
          </a:fillRef>
          <a:effectRef idx="3">
            <a:schemeClr val="accent1"/>
          </a:effectRef>
          <a:fontRef idx="minor">
            <a:schemeClr val="lt1"/>
          </a:fontRef>
        </dgm:style>
      </dgm:prSet>
      <dgm:spPr/>
      <dgm:t>
        <a:bodyPr/>
        <a:lstStyle/>
        <a:p>
          <a:pPr rtl="0"/>
          <a:r>
            <a:rPr lang="en-US" smtClean="0"/>
            <a:t>Research &amp; Development </a:t>
          </a:r>
          <a:endParaRPr lang="en-US"/>
        </a:p>
      </dgm:t>
    </dgm:pt>
    <dgm:pt modelId="{F24ACF22-7C89-447C-A0C6-78D21BF0E1E3}" type="parTrans" cxnId="{4EC89320-E17C-46A9-B3EB-B0395D9AE8D6}">
      <dgm:prSet/>
      <dgm:spPr/>
      <dgm:t>
        <a:bodyPr/>
        <a:lstStyle/>
        <a:p>
          <a:endParaRPr lang="en-US"/>
        </a:p>
      </dgm:t>
    </dgm:pt>
    <dgm:pt modelId="{7D50090F-CA48-43AB-9CEB-4D8978D469E6}" type="sibTrans" cxnId="{4EC89320-E17C-46A9-B3EB-B0395D9AE8D6}">
      <dgm:prSet/>
      <dgm:spPr/>
      <dgm:t>
        <a:bodyPr/>
        <a:lstStyle/>
        <a:p>
          <a:endParaRPr lang="en-US"/>
        </a:p>
      </dgm:t>
    </dgm:pt>
    <dgm:pt modelId="{65750BBE-1C49-49D4-AF71-61DAA343C76C}">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Ratemaking</a:t>
          </a:r>
          <a:endParaRPr lang="en-US"/>
        </a:p>
      </dgm:t>
    </dgm:pt>
    <dgm:pt modelId="{AEAEF8D3-D031-4F17-918E-0F0DBA3835E4}" type="parTrans" cxnId="{C171B2BB-68D3-4B76-964A-75907FC84F81}">
      <dgm:prSet/>
      <dgm:spPr/>
      <dgm:t>
        <a:bodyPr/>
        <a:lstStyle/>
        <a:p>
          <a:endParaRPr lang="en-US"/>
        </a:p>
      </dgm:t>
    </dgm:pt>
    <dgm:pt modelId="{677729DB-7E21-4377-B8C6-0001960D746B}" type="sibTrans" cxnId="{C171B2BB-68D3-4B76-964A-75907FC84F81}">
      <dgm:prSet/>
      <dgm:spPr/>
      <dgm:t>
        <a:bodyPr/>
        <a:lstStyle/>
        <a:p>
          <a:endParaRPr lang="en-US"/>
        </a:p>
      </dgm:t>
    </dgm:pt>
    <dgm:pt modelId="{8133DBC1-988A-4053-9055-15F802C59A54}">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Reserves</a:t>
          </a:r>
          <a:endParaRPr lang="en-US"/>
        </a:p>
      </dgm:t>
    </dgm:pt>
    <dgm:pt modelId="{5045E249-5DFF-4900-B978-E9356D41BDEE}" type="parTrans" cxnId="{57C202EF-02B5-4092-B307-84D1641486ED}">
      <dgm:prSet/>
      <dgm:spPr/>
      <dgm:t>
        <a:bodyPr/>
        <a:lstStyle/>
        <a:p>
          <a:endParaRPr lang="en-US"/>
        </a:p>
      </dgm:t>
    </dgm:pt>
    <dgm:pt modelId="{ABE79D52-1196-4E5B-B959-F1FFAE343400}" type="sibTrans" cxnId="{57C202EF-02B5-4092-B307-84D1641486ED}">
      <dgm:prSet/>
      <dgm:spPr/>
      <dgm:t>
        <a:bodyPr/>
        <a:lstStyle/>
        <a:p>
          <a:endParaRPr lang="en-US"/>
        </a:p>
      </dgm:t>
    </dgm:pt>
    <dgm:pt modelId="{2B323674-EA5A-4682-9108-58719330F6DE}">
      <dgm:prSet>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t>Marketing &amp; Communication</a:t>
          </a:r>
          <a:endParaRPr lang="en-US" dirty="0"/>
        </a:p>
      </dgm:t>
    </dgm:pt>
    <dgm:pt modelId="{B0202BEE-C049-47A6-B7F2-CAD0ECC23342}" type="parTrans" cxnId="{D691B10B-AF13-41E1-BB4D-3F018E8F873D}">
      <dgm:prSet/>
      <dgm:spPr/>
      <dgm:t>
        <a:bodyPr/>
        <a:lstStyle/>
        <a:p>
          <a:endParaRPr lang="en-US"/>
        </a:p>
      </dgm:t>
    </dgm:pt>
    <dgm:pt modelId="{0DCD5330-73E8-474A-A5B7-FB61890D7563}" type="sibTrans" cxnId="{D691B10B-AF13-41E1-BB4D-3F018E8F873D}">
      <dgm:prSet/>
      <dgm:spPr/>
      <dgm:t>
        <a:bodyPr/>
        <a:lstStyle/>
        <a:p>
          <a:endParaRPr lang="en-US"/>
        </a:p>
      </dgm:t>
    </dgm:pt>
    <dgm:pt modelId="{B5BC59E5-5233-434E-A56B-18461110D114}">
      <dgm:prSet>
        <dgm:style>
          <a:lnRef idx="2">
            <a:schemeClr val="accent1"/>
          </a:lnRef>
          <a:fillRef idx="1">
            <a:schemeClr val="lt1"/>
          </a:fillRef>
          <a:effectRef idx="0">
            <a:schemeClr val="accent1"/>
          </a:effectRef>
          <a:fontRef idx="minor">
            <a:schemeClr val="dk1"/>
          </a:fontRef>
        </dgm:style>
      </dgm:prSet>
      <dgm:spPr/>
      <dgm:t>
        <a:bodyPr/>
        <a:lstStyle/>
        <a:p>
          <a:pPr rtl="0"/>
          <a:r>
            <a:rPr lang="en-US" smtClean="0"/>
            <a:t>New Members Committee</a:t>
          </a:r>
          <a:endParaRPr lang="en-US"/>
        </a:p>
      </dgm:t>
    </dgm:pt>
    <dgm:pt modelId="{8D5D400B-6A20-45E8-836A-211BB1304B52}" type="parTrans" cxnId="{ABDD3CD7-B97A-4ED1-BFDB-19CD82DA23BE}">
      <dgm:prSet/>
      <dgm:spPr/>
      <dgm:t>
        <a:bodyPr/>
        <a:lstStyle/>
        <a:p>
          <a:endParaRPr lang="en-US"/>
        </a:p>
      </dgm:t>
    </dgm:pt>
    <dgm:pt modelId="{CA2C63D9-BE9A-4F99-B5F9-1121AAD3BA80}" type="sibTrans" cxnId="{ABDD3CD7-B97A-4ED1-BFDB-19CD82DA23BE}">
      <dgm:prSet/>
      <dgm:spPr/>
      <dgm:t>
        <a:bodyPr/>
        <a:lstStyle/>
        <a:p>
          <a:endParaRPr lang="en-US"/>
        </a:p>
      </dgm:t>
    </dgm:pt>
    <dgm:pt modelId="{745D7885-A881-473E-A57D-F29216C91839}">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University Engagement Committee</a:t>
          </a:r>
          <a:endParaRPr lang="en-US" dirty="0"/>
        </a:p>
      </dgm:t>
    </dgm:pt>
    <dgm:pt modelId="{9BF121AB-42C0-43CF-89B0-43D04D99727D}" type="parTrans" cxnId="{7BAB6757-6DFF-4856-BF1F-F16FFC8FA804}">
      <dgm:prSet/>
      <dgm:spPr/>
      <dgm:t>
        <a:bodyPr/>
        <a:lstStyle/>
        <a:p>
          <a:endParaRPr lang="en-US"/>
        </a:p>
      </dgm:t>
    </dgm:pt>
    <dgm:pt modelId="{A9AB2FCE-7400-4D87-A0A8-7F087652D1BB}" type="sibTrans" cxnId="{7BAB6757-6DFF-4856-BF1F-F16FFC8FA804}">
      <dgm:prSet/>
      <dgm:spPr/>
      <dgm:t>
        <a:bodyPr/>
        <a:lstStyle/>
        <a:p>
          <a:endParaRPr lang="en-US"/>
        </a:p>
      </dgm:t>
    </dgm:pt>
    <dgm:pt modelId="{4FD09A06-2F37-4AAD-8763-3FECC5A2EE65}">
      <dgm:prSet>
        <dgm:style>
          <a:lnRef idx="0">
            <a:schemeClr val="accent1"/>
          </a:lnRef>
          <a:fillRef idx="3">
            <a:schemeClr val="accent1"/>
          </a:fillRef>
          <a:effectRef idx="3">
            <a:schemeClr val="accent1"/>
          </a:effectRef>
          <a:fontRef idx="minor">
            <a:schemeClr val="lt1"/>
          </a:fontRef>
        </dgm:style>
      </dgm:prSet>
      <dgm:spPr/>
      <dgm:t>
        <a:bodyPr/>
        <a:lstStyle/>
        <a:p>
          <a:pPr rtl="0"/>
          <a:r>
            <a:rPr lang="en-US" smtClean="0"/>
            <a:t>Administrative</a:t>
          </a:r>
          <a:endParaRPr lang="en-US"/>
        </a:p>
      </dgm:t>
    </dgm:pt>
    <dgm:pt modelId="{4DD5BCFD-C35D-460D-A5CC-10E98FF370D4}" type="parTrans" cxnId="{9F64A410-87C5-4775-84C1-43FACB99F450}">
      <dgm:prSet/>
      <dgm:spPr/>
      <dgm:t>
        <a:bodyPr/>
        <a:lstStyle/>
        <a:p>
          <a:endParaRPr lang="en-US"/>
        </a:p>
      </dgm:t>
    </dgm:pt>
    <dgm:pt modelId="{D819DC45-2C1F-427A-955F-12C7607835B5}" type="sibTrans" cxnId="{9F64A410-87C5-4775-84C1-43FACB99F450}">
      <dgm:prSet/>
      <dgm:spPr/>
      <dgm:t>
        <a:bodyPr/>
        <a:lstStyle/>
        <a:p>
          <a:endParaRPr lang="en-US"/>
        </a:p>
      </dgm:t>
    </dgm:pt>
    <dgm:pt modelId="{BF57403D-4E37-49D5-B0B9-3DCB1E4DFB0E}">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Publications Editorial  Board</a:t>
          </a:r>
          <a:endParaRPr lang="en-US" dirty="0"/>
        </a:p>
      </dgm:t>
    </dgm:pt>
    <dgm:pt modelId="{E0A3FA61-5F65-4B00-822C-4A13956F9A06}" type="parTrans" cxnId="{DC9BDD62-E45F-4564-8CF7-D593C6263849}">
      <dgm:prSet/>
      <dgm:spPr/>
      <dgm:t>
        <a:bodyPr/>
        <a:lstStyle/>
        <a:p>
          <a:endParaRPr lang="en-US"/>
        </a:p>
      </dgm:t>
    </dgm:pt>
    <dgm:pt modelId="{B8AE5333-E250-421E-8286-835D2F3F5E3F}" type="sibTrans" cxnId="{DC9BDD62-E45F-4564-8CF7-D593C6263849}">
      <dgm:prSet/>
      <dgm:spPr/>
      <dgm:t>
        <a:bodyPr/>
        <a:lstStyle/>
        <a:p>
          <a:endParaRPr lang="en-US"/>
        </a:p>
      </dgm:t>
    </dgm:pt>
    <dgm:pt modelId="{C7E5FFFD-2DA3-4DD0-98DA-83D7821CCEC4}">
      <dgm:prSet>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t>International </a:t>
          </a:r>
          <a:endParaRPr lang="en-US" dirty="0"/>
        </a:p>
      </dgm:t>
    </dgm:pt>
    <dgm:pt modelId="{684B6014-DB96-4685-8DFE-1C2934AF0BFD}" type="parTrans" cxnId="{60D15D53-88A2-44F7-89A5-C7103F873937}">
      <dgm:prSet/>
      <dgm:spPr/>
      <dgm:t>
        <a:bodyPr/>
        <a:lstStyle/>
        <a:p>
          <a:endParaRPr lang="en-US"/>
        </a:p>
      </dgm:t>
    </dgm:pt>
    <dgm:pt modelId="{39AC4E9E-2266-4152-BB82-0F4EE94212B9}" type="sibTrans" cxnId="{60D15D53-88A2-44F7-89A5-C7103F873937}">
      <dgm:prSet/>
      <dgm:spPr/>
      <dgm:t>
        <a:bodyPr/>
        <a:lstStyle/>
        <a:p>
          <a:endParaRPr lang="en-US"/>
        </a:p>
      </dgm:t>
    </dgm:pt>
    <dgm:pt modelId="{77CCC913-D5CA-4EAD-A908-E707AA563095}">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Asia Regional Committee</a:t>
          </a:r>
          <a:endParaRPr lang="en-US" dirty="0"/>
        </a:p>
      </dgm:t>
    </dgm:pt>
    <dgm:pt modelId="{37FA764D-7E63-41B2-A577-A97513ED75ED}" type="parTrans" cxnId="{5470FD34-A87A-4EB3-805E-6E1C6ED8D419}">
      <dgm:prSet/>
      <dgm:spPr/>
      <dgm:t>
        <a:bodyPr/>
        <a:lstStyle/>
        <a:p>
          <a:endParaRPr lang="en-US"/>
        </a:p>
      </dgm:t>
    </dgm:pt>
    <dgm:pt modelId="{D4DCA918-2A2B-4245-A566-A8E458EFF2DE}" type="sibTrans" cxnId="{5470FD34-A87A-4EB3-805E-6E1C6ED8D419}">
      <dgm:prSet/>
      <dgm:spPr/>
      <dgm:t>
        <a:bodyPr/>
        <a:lstStyle/>
        <a:p>
          <a:endParaRPr lang="en-US"/>
        </a:p>
      </dgm:t>
    </dgm:pt>
    <dgm:pt modelId="{75EF02B6-75AE-4323-8B6D-2EBB23E5ED05}">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International Member Services</a:t>
          </a:r>
          <a:endParaRPr lang="en-US" dirty="0"/>
        </a:p>
      </dgm:t>
    </dgm:pt>
    <dgm:pt modelId="{742C8655-8E5A-4D2F-99CE-C13616885686}" type="parTrans" cxnId="{D8373017-C909-4485-A2EF-CE9858DE3709}">
      <dgm:prSet/>
      <dgm:spPr/>
      <dgm:t>
        <a:bodyPr/>
        <a:lstStyle/>
        <a:p>
          <a:endParaRPr lang="en-US"/>
        </a:p>
      </dgm:t>
    </dgm:pt>
    <dgm:pt modelId="{1C4B4C0D-008C-41B8-B870-2C00DB5DD111}" type="sibTrans" cxnId="{D8373017-C909-4485-A2EF-CE9858DE3709}">
      <dgm:prSet/>
      <dgm:spPr/>
      <dgm:t>
        <a:bodyPr/>
        <a:lstStyle/>
        <a:p>
          <a:endParaRPr lang="en-US"/>
        </a:p>
      </dgm:t>
    </dgm:pt>
    <dgm:pt modelId="{474184C1-F1B8-4663-8CFA-81F159A89BF4}">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Investment Committee</a:t>
          </a:r>
          <a:endParaRPr lang="en-US" dirty="0"/>
        </a:p>
      </dgm:t>
    </dgm:pt>
    <dgm:pt modelId="{C7B3E2FA-2117-4FD3-B949-693D1EF455CB}" type="parTrans" cxnId="{2FA16028-F205-4796-9545-E43347948E72}">
      <dgm:prSet/>
      <dgm:spPr/>
      <dgm:t>
        <a:bodyPr/>
        <a:lstStyle/>
        <a:p>
          <a:endParaRPr lang="en-US"/>
        </a:p>
      </dgm:t>
    </dgm:pt>
    <dgm:pt modelId="{17CC96A4-0F74-4EB6-B50C-956A3854225D}" type="sibTrans" cxnId="{2FA16028-F205-4796-9545-E43347948E72}">
      <dgm:prSet/>
      <dgm:spPr/>
      <dgm:t>
        <a:bodyPr/>
        <a:lstStyle/>
        <a:p>
          <a:endParaRPr lang="en-US"/>
        </a:p>
      </dgm:t>
    </dgm:pt>
    <dgm:pt modelId="{EC201D56-CEAC-4C40-A5AE-B4B6E2362EB5}" type="pres">
      <dgm:prSet presAssocID="{F3F84A1B-44F9-416C-B12B-BA7F42160D5B}" presName="Name0" presStyleCnt="0">
        <dgm:presLayoutVars>
          <dgm:dir/>
          <dgm:animLvl val="lvl"/>
          <dgm:resizeHandles/>
        </dgm:presLayoutVars>
      </dgm:prSet>
      <dgm:spPr/>
      <dgm:t>
        <a:bodyPr/>
        <a:lstStyle/>
        <a:p>
          <a:endParaRPr lang="en-US"/>
        </a:p>
      </dgm:t>
    </dgm:pt>
    <dgm:pt modelId="{18CA4874-EBEA-4B67-A937-4B2EE7E32AF0}" type="pres">
      <dgm:prSet presAssocID="{6A3099C0-BE8B-4594-89F6-0993FDC519F8}" presName="linNode" presStyleCnt="0"/>
      <dgm:spPr/>
    </dgm:pt>
    <dgm:pt modelId="{8A7DD4EE-277B-4A16-B804-0154ABD69EAC}" type="pres">
      <dgm:prSet presAssocID="{6A3099C0-BE8B-4594-89F6-0993FDC519F8}" presName="parentShp" presStyleLbl="node1" presStyleIdx="0" presStyleCnt="6" custLinFactNeighborY="-11407">
        <dgm:presLayoutVars>
          <dgm:bulletEnabled val="1"/>
        </dgm:presLayoutVars>
      </dgm:prSet>
      <dgm:spPr/>
      <dgm:t>
        <a:bodyPr/>
        <a:lstStyle/>
        <a:p>
          <a:endParaRPr lang="en-US"/>
        </a:p>
      </dgm:t>
    </dgm:pt>
    <dgm:pt modelId="{A9C08E9B-FCE6-4366-9988-BD4CF3101163}" type="pres">
      <dgm:prSet presAssocID="{6A3099C0-BE8B-4594-89F6-0993FDC519F8}" presName="childShp" presStyleLbl="bgAccFollowNode1" presStyleIdx="0" presStyleCnt="6" custLinFactNeighborX="515" custLinFactNeighborY="-79">
        <dgm:presLayoutVars>
          <dgm:bulletEnabled val="1"/>
        </dgm:presLayoutVars>
      </dgm:prSet>
      <dgm:spPr/>
      <dgm:t>
        <a:bodyPr/>
        <a:lstStyle/>
        <a:p>
          <a:endParaRPr lang="en-US"/>
        </a:p>
      </dgm:t>
    </dgm:pt>
    <dgm:pt modelId="{8E33A9D5-93AE-4D00-A3BF-3DE3840A456C}" type="pres">
      <dgm:prSet presAssocID="{56501453-7DDE-4DD6-A3A1-9B539BB29D99}" presName="spacing" presStyleCnt="0"/>
      <dgm:spPr/>
    </dgm:pt>
    <dgm:pt modelId="{89CC9321-A73B-4212-86B7-C8BB90ED000C}" type="pres">
      <dgm:prSet presAssocID="{B737AD8D-E8D0-4B33-BCD0-C1C33C230569}" presName="linNode" presStyleCnt="0"/>
      <dgm:spPr/>
    </dgm:pt>
    <dgm:pt modelId="{A1824B1B-A540-4814-8938-AF5CAAC96B4C}" type="pres">
      <dgm:prSet presAssocID="{B737AD8D-E8D0-4B33-BCD0-C1C33C230569}" presName="parentShp" presStyleLbl="node1" presStyleIdx="1" presStyleCnt="6">
        <dgm:presLayoutVars>
          <dgm:bulletEnabled val="1"/>
        </dgm:presLayoutVars>
      </dgm:prSet>
      <dgm:spPr/>
      <dgm:t>
        <a:bodyPr/>
        <a:lstStyle/>
        <a:p>
          <a:endParaRPr lang="en-US"/>
        </a:p>
      </dgm:t>
    </dgm:pt>
    <dgm:pt modelId="{D3DA27DF-70B8-4590-B614-B5743FFA419D}" type="pres">
      <dgm:prSet presAssocID="{B737AD8D-E8D0-4B33-BCD0-C1C33C230569}" presName="childShp" presStyleLbl="bgAccFollowNode1" presStyleIdx="1" presStyleCnt="6">
        <dgm:presLayoutVars>
          <dgm:bulletEnabled val="1"/>
        </dgm:presLayoutVars>
      </dgm:prSet>
      <dgm:spPr/>
      <dgm:t>
        <a:bodyPr/>
        <a:lstStyle/>
        <a:p>
          <a:endParaRPr lang="en-US"/>
        </a:p>
      </dgm:t>
    </dgm:pt>
    <dgm:pt modelId="{23618F0E-CA84-4A2E-81CE-575B3C1A4163}" type="pres">
      <dgm:prSet presAssocID="{70904B21-C9FE-4B61-BB4B-D7DC4CFB225D}" presName="spacing" presStyleCnt="0"/>
      <dgm:spPr/>
    </dgm:pt>
    <dgm:pt modelId="{DEF304FD-EE45-4242-B9C6-A64FA1967790}" type="pres">
      <dgm:prSet presAssocID="{0C807D2B-D60D-45B6-8D3F-6F5E3BD25CCD}" presName="linNode" presStyleCnt="0"/>
      <dgm:spPr/>
    </dgm:pt>
    <dgm:pt modelId="{C3037030-3396-4C34-A8D8-330056B786E5}" type="pres">
      <dgm:prSet presAssocID="{0C807D2B-D60D-45B6-8D3F-6F5E3BD25CCD}" presName="parentShp" presStyleLbl="node1" presStyleIdx="2" presStyleCnt="6">
        <dgm:presLayoutVars>
          <dgm:bulletEnabled val="1"/>
        </dgm:presLayoutVars>
      </dgm:prSet>
      <dgm:spPr/>
      <dgm:t>
        <a:bodyPr/>
        <a:lstStyle/>
        <a:p>
          <a:endParaRPr lang="en-US"/>
        </a:p>
      </dgm:t>
    </dgm:pt>
    <dgm:pt modelId="{7E90D9EA-FE21-408A-A718-AEED59CBB4BE}" type="pres">
      <dgm:prSet presAssocID="{0C807D2B-D60D-45B6-8D3F-6F5E3BD25CCD}" presName="childShp" presStyleLbl="bgAccFollowNode1" presStyleIdx="2" presStyleCnt="6">
        <dgm:presLayoutVars>
          <dgm:bulletEnabled val="1"/>
        </dgm:presLayoutVars>
      </dgm:prSet>
      <dgm:spPr/>
      <dgm:t>
        <a:bodyPr/>
        <a:lstStyle/>
        <a:p>
          <a:endParaRPr lang="en-US"/>
        </a:p>
      </dgm:t>
    </dgm:pt>
    <dgm:pt modelId="{5FBF571C-AE19-4B0C-B835-5E08DBCF3654}" type="pres">
      <dgm:prSet presAssocID="{7D50090F-CA48-43AB-9CEB-4D8978D469E6}" presName="spacing" presStyleCnt="0"/>
      <dgm:spPr/>
    </dgm:pt>
    <dgm:pt modelId="{28D8F79F-1D43-40A3-96EA-9212CC2F0586}" type="pres">
      <dgm:prSet presAssocID="{2B323674-EA5A-4682-9108-58719330F6DE}" presName="linNode" presStyleCnt="0"/>
      <dgm:spPr/>
    </dgm:pt>
    <dgm:pt modelId="{AD614432-6143-4BF8-BCEF-FF03E9F18948}" type="pres">
      <dgm:prSet presAssocID="{2B323674-EA5A-4682-9108-58719330F6DE}" presName="parentShp" presStyleLbl="node1" presStyleIdx="3" presStyleCnt="6">
        <dgm:presLayoutVars>
          <dgm:bulletEnabled val="1"/>
        </dgm:presLayoutVars>
      </dgm:prSet>
      <dgm:spPr/>
      <dgm:t>
        <a:bodyPr/>
        <a:lstStyle/>
        <a:p>
          <a:endParaRPr lang="en-US"/>
        </a:p>
      </dgm:t>
    </dgm:pt>
    <dgm:pt modelId="{0674F985-7AB1-4FF6-BBC6-5738321D4FCB}" type="pres">
      <dgm:prSet presAssocID="{2B323674-EA5A-4682-9108-58719330F6DE}" presName="childShp" presStyleLbl="bgAccFollowNode1" presStyleIdx="3" presStyleCnt="6">
        <dgm:presLayoutVars>
          <dgm:bulletEnabled val="1"/>
        </dgm:presLayoutVars>
      </dgm:prSet>
      <dgm:spPr/>
      <dgm:t>
        <a:bodyPr/>
        <a:lstStyle/>
        <a:p>
          <a:endParaRPr lang="en-US"/>
        </a:p>
      </dgm:t>
    </dgm:pt>
    <dgm:pt modelId="{FAFC9B98-971A-44EA-AED2-65A2A7B50DE3}" type="pres">
      <dgm:prSet presAssocID="{0DCD5330-73E8-474A-A5B7-FB61890D7563}" presName="spacing" presStyleCnt="0"/>
      <dgm:spPr/>
    </dgm:pt>
    <dgm:pt modelId="{40E39042-C5D6-4BFD-8B0D-17E42A0FDB55}" type="pres">
      <dgm:prSet presAssocID="{4FD09A06-2F37-4AAD-8763-3FECC5A2EE65}" presName="linNode" presStyleCnt="0"/>
      <dgm:spPr/>
    </dgm:pt>
    <dgm:pt modelId="{C5F28EEF-4E42-4313-8163-ACA6E141F41F}" type="pres">
      <dgm:prSet presAssocID="{4FD09A06-2F37-4AAD-8763-3FECC5A2EE65}" presName="parentShp" presStyleLbl="node1" presStyleIdx="4" presStyleCnt="6">
        <dgm:presLayoutVars>
          <dgm:bulletEnabled val="1"/>
        </dgm:presLayoutVars>
      </dgm:prSet>
      <dgm:spPr/>
      <dgm:t>
        <a:bodyPr/>
        <a:lstStyle/>
        <a:p>
          <a:endParaRPr lang="en-US"/>
        </a:p>
      </dgm:t>
    </dgm:pt>
    <dgm:pt modelId="{709125CC-7E63-4570-AFF9-FF1E9A8F07F7}" type="pres">
      <dgm:prSet presAssocID="{4FD09A06-2F37-4AAD-8763-3FECC5A2EE65}" presName="childShp" presStyleLbl="bgAccFollowNode1" presStyleIdx="4" presStyleCnt="6">
        <dgm:presLayoutVars>
          <dgm:bulletEnabled val="1"/>
        </dgm:presLayoutVars>
      </dgm:prSet>
      <dgm:spPr/>
      <dgm:t>
        <a:bodyPr/>
        <a:lstStyle/>
        <a:p>
          <a:endParaRPr lang="en-US"/>
        </a:p>
      </dgm:t>
    </dgm:pt>
    <dgm:pt modelId="{573B0376-94A1-480D-B213-AFBA354722E1}" type="pres">
      <dgm:prSet presAssocID="{D819DC45-2C1F-427A-955F-12C7607835B5}" presName="spacing" presStyleCnt="0"/>
      <dgm:spPr/>
    </dgm:pt>
    <dgm:pt modelId="{309D0CFD-F25D-4C4D-BBA3-9FCA4065836D}" type="pres">
      <dgm:prSet presAssocID="{C7E5FFFD-2DA3-4DD0-98DA-83D7821CCEC4}" presName="linNode" presStyleCnt="0"/>
      <dgm:spPr/>
    </dgm:pt>
    <dgm:pt modelId="{F44FA6BD-099F-49B8-8146-9791BFB08E03}" type="pres">
      <dgm:prSet presAssocID="{C7E5FFFD-2DA3-4DD0-98DA-83D7821CCEC4}" presName="parentShp" presStyleLbl="node1" presStyleIdx="5" presStyleCnt="6">
        <dgm:presLayoutVars>
          <dgm:bulletEnabled val="1"/>
        </dgm:presLayoutVars>
      </dgm:prSet>
      <dgm:spPr/>
      <dgm:t>
        <a:bodyPr/>
        <a:lstStyle/>
        <a:p>
          <a:endParaRPr lang="en-US"/>
        </a:p>
      </dgm:t>
    </dgm:pt>
    <dgm:pt modelId="{E50751F7-E2B0-4C86-A905-2844D4338B3D}" type="pres">
      <dgm:prSet presAssocID="{C7E5FFFD-2DA3-4DD0-98DA-83D7821CCEC4}" presName="childShp" presStyleLbl="bgAccFollowNode1" presStyleIdx="5" presStyleCnt="6">
        <dgm:presLayoutVars>
          <dgm:bulletEnabled val="1"/>
        </dgm:presLayoutVars>
      </dgm:prSet>
      <dgm:spPr/>
      <dgm:t>
        <a:bodyPr/>
        <a:lstStyle/>
        <a:p>
          <a:endParaRPr lang="en-US"/>
        </a:p>
      </dgm:t>
    </dgm:pt>
  </dgm:ptLst>
  <dgm:cxnLst>
    <dgm:cxn modelId="{C80CA3AA-1C01-49C9-A0F9-1A7C3D1AA0CD}" type="presOf" srcId="{6A3099C0-BE8B-4594-89F6-0993FDC519F8}" destId="{8A7DD4EE-277B-4A16-B804-0154ABD69EAC}" srcOrd="0" destOrd="0" presId="urn:microsoft.com/office/officeart/2005/8/layout/vList6"/>
    <dgm:cxn modelId="{4E2BA834-CA4B-499E-8F3C-C6FC08149ED1}" srcId="{F3F84A1B-44F9-416C-B12B-BA7F42160D5B}" destId="{B737AD8D-E8D0-4B33-BCD0-C1C33C230569}" srcOrd="1" destOrd="0" parTransId="{43C99329-674C-4061-9207-6271EA553B9F}" sibTransId="{70904B21-C9FE-4B61-BB4B-D7DC4CFB225D}"/>
    <dgm:cxn modelId="{82A75326-95FC-48F8-A3B3-9FC3277AF94F}" type="presOf" srcId="{474184C1-F1B8-4663-8CFA-81F159A89BF4}" destId="{709125CC-7E63-4570-AFF9-FF1E9A8F07F7}" srcOrd="0" destOrd="1" presId="urn:microsoft.com/office/officeart/2005/8/layout/vList6"/>
    <dgm:cxn modelId="{13B2A433-79A0-4919-B1E4-59F06B0DB69D}" type="presOf" srcId="{46996C7F-EB1A-44EA-876D-D9232CE58BCD}" destId="{D3DA27DF-70B8-4590-B614-B5743FFA419D}" srcOrd="0" destOrd="0" presId="urn:microsoft.com/office/officeart/2005/8/layout/vList6"/>
    <dgm:cxn modelId="{24EF6FF0-E5D3-425A-BF6B-0EDD5761AC7E}" type="presOf" srcId="{B5BC59E5-5233-434E-A56B-18461110D114}" destId="{0674F985-7AB1-4FF6-BBC6-5738321D4FCB}" srcOrd="0" destOrd="0" presId="urn:microsoft.com/office/officeart/2005/8/layout/vList6"/>
    <dgm:cxn modelId="{D7C71E43-D0A9-4FF5-A2B8-90859E0B06F8}" type="presOf" srcId="{C7E5FFFD-2DA3-4DD0-98DA-83D7821CCEC4}" destId="{F44FA6BD-099F-49B8-8146-9791BFB08E03}" srcOrd="0" destOrd="0" presId="urn:microsoft.com/office/officeart/2005/8/layout/vList6"/>
    <dgm:cxn modelId="{752E9C99-D467-46D3-A898-7602E206BDB4}" type="presOf" srcId="{65750BBE-1C49-49D4-AF71-61DAA343C76C}" destId="{7E90D9EA-FE21-408A-A718-AEED59CBB4BE}" srcOrd="0" destOrd="0" presId="urn:microsoft.com/office/officeart/2005/8/layout/vList6"/>
    <dgm:cxn modelId="{D8373017-C909-4485-A2EF-CE9858DE3709}" srcId="{C7E5FFFD-2DA3-4DD0-98DA-83D7821CCEC4}" destId="{75EF02B6-75AE-4323-8B6D-2EBB23E5ED05}" srcOrd="1" destOrd="0" parTransId="{742C8655-8E5A-4D2F-99CE-C13616885686}" sibTransId="{1C4B4C0D-008C-41B8-B870-2C00DB5DD111}"/>
    <dgm:cxn modelId="{CAD51C58-3C66-426C-B84B-58E58CD94840}" type="presOf" srcId="{95F424B4-3A49-48D3-8D49-E5368C0B38EF}" destId="{A9C08E9B-FCE6-4366-9988-BD4CF3101163}" srcOrd="0" destOrd="1" presId="urn:microsoft.com/office/officeart/2005/8/layout/vList6"/>
    <dgm:cxn modelId="{A4A9009A-DECE-4C9E-826A-40F28872DF28}" srcId="{6A3099C0-BE8B-4594-89F6-0993FDC519F8}" destId="{ACC49E8C-23C5-4A04-9191-D45E5C99B7FE}" srcOrd="0" destOrd="0" parTransId="{1A7AC1C5-6AD7-4597-86EF-DCA1559415CE}" sibTransId="{ADAEA118-76A4-41E6-9273-AF1EC1006D13}"/>
    <dgm:cxn modelId="{D691B10B-AF13-41E1-BB4D-3F018E8F873D}" srcId="{F3F84A1B-44F9-416C-B12B-BA7F42160D5B}" destId="{2B323674-EA5A-4682-9108-58719330F6DE}" srcOrd="3" destOrd="0" parTransId="{B0202BEE-C049-47A6-B7F2-CAD0ECC23342}" sibTransId="{0DCD5330-73E8-474A-A5B7-FB61890D7563}"/>
    <dgm:cxn modelId="{5470FD34-A87A-4EB3-805E-6E1C6ED8D419}" srcId="{C7E5FFFD-2DA3-4DD0-98DA-83D7821CCEC4}" destId="{77CCC913-D5CA-4EAD-A908-E707AA563095}" srcOrd="0" destOrd="0" parTransId="{37FA764D-7E63-41B2-A577-A97513ED75ED}" sibTransId="{D4DCA918-2A2B-4245-A566-A8E458EFF2DE}"/>
    <dgm:cxn modelId="{7BAB6757-6DFF-4856-BF1F-F16FFC8FA804}" srcId="{2B323674-EA5A-4682-9108-58719330F6DE}" destId="{745D7885-A881-473E-A57D-F29216C91839}" srcOrd="1" destOrd="0" parTransId="{9BF121AB-42C0-43CF-89B0-43D04D99727D}" sibTransId="{A9AB2FCE-7400-4D87-A0A8-7F087652D1BB}"/>
    <dgm:cxn modelId="{33D57962-1471-4641-9C50-D8409074904B}" type="presOf" srcId="{4FD09A06-2F37-4AAD-8763-3FECC5A2EE65}" destId="{C5F28EEF-4E42-4313-8163-ACA6E141F41F}" srcOrd="0" destOrd="0" presId="urn:microsoft.com/office/officeart/2005/8/layout/vList6"/>
    <dgm:cxn modelId="{58AEB0B2-FEFF-4FF2-AD87-257D6B4F6DE7}" type="presOf" srcId="{F3F84A1B-44F9-416C-B12B-BA7F42160D5B}" destId="{EC201D56-CEAC-4C40-A5AE-B4B6E2362EB5}" srcOrd="0" destOrd="0" presId="urn:microsoft.com/office/officeart/2005/8/layout/vList6"/>
    <dgm:cxn modelId="{4B69F485-D8B0-48D7-A612-6CF6E1229CFD}" type="presOf" srcId="{8133DBC1-988A-4053-9055-15F802C59A54}" destId="{7E90D9EA-FE21-408A-A718-AEED59CBB4BE}" srcOrd="0" destOrd="1" presId="urn:microsoft.com/office/officeart/2005/8/layout/vList6"/>
    <dgm:cxn modelId="{ABDD3CD7-B97A-4ED1-BFDB-19CD82DA23BE}" srcId="{2B323674-EA5A-4682-9108-58719330F6DE}" destId="{B5BC59E5-5233-434E-A56B-18461110D114}" srcOrd="0" destOrd="0" parTransId="{8D5D400B-6A20-45E8-836A-211BB1304B52}" sibTransId="{CA2C63D9-BE9A-4F99-B5F9-1121AAD3BA80}"/>
    <dgm:cxn modelId="{F7C5E954-BD39-496C-A407-A6798DB38616}" type="presOf" srcId="{77CCC913-D5CA-4EAD-A908-E707AA563095}" destId="{E50751F7-E2B0-4C86-A905-2844D4338B3D}" srcOrd="0" destOrd="0" presId="urn:microsoft.com/office/officeart/2005/8/layout/vList6"/>
    <dgm:cxn modelId="{5916DDD1-112E-4554-8C42-5EA23C626802}" type="presOf" srcId="{745D7885-A881-473E-A57D-F29216C91839}" destId="{0674F985-7AB1-4FF6-BBC6-5738321D4FCB}" srcOrd="0" destOrd="1" presId="urn:microsoft.com/office/officeart/2005/8/layout/vList6"/>
    <dgm:cxn modelId="{DC9BDD62-E45F-4564-8CF7-D593C6263849}" srcId="{4FD09A06-2F37-4AAD-8763-3FECC5A2EE65}" destId="{BF57403D-4E37-49D5-B0B9-3DCB1E4DFB0E}" srcOrd="0" destOrd="0" parTransId="{E0A3FA61-5F65-4B00-822C-4A13956F9A06}" sibTransId="{B8AE5333-E250-421E-8286-835D2F3F5E3F}"/>
    <dgm:cxn modelId="{E398828A-DF57-4454-92E5-1A24FA35FF6E}" srcId="{B737AD8D-E8D0-4B33-BCD0-C1C33C230569}" destId="{46996C7F-EB1A-44EA-876D-D9232CE58BCD}" srcOrd="0" destOrd="0" parTransId="{FE3C8321-61E7-4A9B-A2CD-E8A3C2EFEF2F}" sibTransId="{82D6F94A-C840-482F-BC8D-3C25453D6DBA}"/>
    <dgm:cxn modelId="{3D7EC35B-1C73-4188-BE49-2195EBE05FBF}" type="presOf" srcId="{B737AD8D-E8D0-4B33-BCD0-C1C33C230569}" destId="{A1824B1B-A540-4814-8938-AF5CAAC96B4C}" srcOrd="0" destOrd="0" presId="urn:microsoft.com/office/officeart/2005/8/layout/vList6"/>
    <dgm:cxn modelId="{CC9DC61B-492E-4D5C-B7AB-441228F220D0}" srcId="{F3F84A1B-44F9-416C-B12B-BA7F42160D5B}" destId="{6A3099C0-BE8B-4594-89F6-0993FDC519F8}" srcOrd="0" destOrd="0" parTransId="{DE851C73-24A9-4C21-AF27-EB0F8D7076DE}" sibTransId="{56501453-7DDE-4DD6-A3A1-9B539BB29D99}"/>
    <dgm:cxn modelId="{59FC07D4-8CBC-461A-B87A-8FBF79B61651}" type="presOf" srcId="{75EF02B6-75AE-4323-8B6D-2EBB23E5ED05}" destId="{E50751F7-E2B0-4C86-A905-2844D4338B3D}" srcOrd="0" destOrd="1" presId="urn:microsoft.com/office/officeart/2005/8/layout/vList6"/>
    <dgm:cxn modelId="{DBA04E7A-165D-4899-BD3C-5BB787AA973B}" type="presOf" srcId="{48E31C34-4AAC-4F3A-BF32-27FE51DE3694}" destId="{D3DA27DF-70B8-4590-B614-B5743FFA419D}" srcOrd="0" destOrd="1" presId="urn:microsoft.com/office/officeart/2005/8/layout/vList6"/>
    <dgm:cxn modelId="{4EC89320-E17C-46A9-B3EB-B0395D9AE8D6}" srcId="{F3F84A1B-44F9-416C-B12B-BA7F42160D5B}" destId="{0C807D2B-D60D-45B6-8D3F-6F5E3BD25CCD}" srcOrd="2" destOrd="0" parTransId="{F24ACF22-7C89-447C-A0C6-78D21BF0E1E3}" sibTransId="{7D50090F-CA48-43AB-9CEB-4D8978D469E6}"/>
    <dgm:cxn modelId="{9F64A410-87C5-4775-84C1-43FACB99F450}" srcId="{F3F84A1B-44F9-416C-B12B-BA7F42160D5B}" destId="{4FD09A06-2F37-4AAD-8763-3FECC5A2EE65}" srcOrd="4" destOrd="0" parTransId="{4DD5BCFD-C35D-460D-A5CC-10E98FF370D4}" sibTransId="{D819DC45-2C1F-427A-955F-12C7607835B5}"/>
    <dgm:cxn modelId="{70000552-2640-4289-9C7D-50D90BA966B8}" type="presOf" srcId="{2B323674-EA5A-4682-9108-58719330F6DE}" destId="{AD614432-6143-4BF8-BCEF-FF03E9F18948}" srcOrd="0" destOrd="0" presId="urn:microsoft.com/office/officeart/2005/8/layout/vList6"/>
    <dgm:cxn modelId="{60D15D53-88A2-44F7-89A5-C7103F873937}" srcId="{F3F84A1B-44F9-416C-B12B-BA7F42160D5B}" destId="{C7E5FFFD-2DA3-4DD0-98DA-83D7821CCEC4}" srcOrd="5" destOrd="0" parTransId="{684B6014-DB96-4685-8DFE-1C2934AF0BFD}" sibTransId="{39AC4E9E-2266-4152-BB82-0F4EE94212B9}"/>
    <dgm:cxn modelId="{0E0E75CC-350C-4AEA-AF1C-79868ABFF915}" type="presOf" srcId="{0C807D2B-D60D-45B6-8D3F-6F5E3BD25CCD}" destId="{C3037030-3396-4C34-A8D8-330056B786E5}" srcOrd="0" destOrd="0" presId="urn:microsoft.com/office/officeart/2005/8/layout/vList6"/>
    <dgm:cxn modelId="{60CDD64E-2D65-49BB-A935-2118F3F6E89F}" srcId="{B737AD8D-E8D0-4B33-BCD0-C1C33C230569}" destId="{48E31C34-4AAC-4F3A-BF32-27FE51DE3694}" srcOrd="1" destOrd="0" parTransId="{E19C08B9-0A49-4C48-9DC0-E2A717D8AF0D}" sibTransId="{F4FA80F6-C0A6-422D-B0C9-8A2AFAB162E8}"/>
    <dgm:cxn modelId="{231E2C5B-AD14-4148-A376-BBC7D5774C24}" type="presOf" srcId="{ACC49E8C-23C5-4A04-9191-D45E5C99B7FE}" destId="{A9C08E9B-FCE6-4366-9988-BD4CF3101163}" srcOrd="0" destOrd="0" presId="urn:microsoft.com/office/officeart/2005/8/layout/vList6"/>
    <dgm:cxn modelId="{FE0CFF60-4FA8-4789-829A-5AEE37593C99}" type="presOf" srcId="{BF57403D-4E37-49D5-B0B9-3DCB1E4DFB0E}" destId="{709125CC-7E63-4570-AFF9-FF1E9A8F07F7}" srcOrd="0" destOrd="0" presId="urn:microsoft.com/office/officeart/2005/8/layout/vList6"/>
    <dgm:cxn modelId="{57C202EF-02B5-4092-B307-84D1641486ED}" srcId="{0C807D2B-D60D-45B6-8D3F-6F5E3BD25CCD}" destId="{8133DBC1-988A-4053-9055-15F802C59A54}" srcOrd="1" destOrd="0" parTransId="{5045E249-5DFF-4900-B978-E9356D41BDEE}" sibTransId="{ABE79D52-1196-4E5B-B959-F1FFAE343400}"/>
    <dgm:cxn modelId="{C171B2BB-68D3-4B76-964A-75907FC84F81}" srcId="{0C807D2B-D60D-45B6-8D3F-6F5E3BD25CCD}" destId="{65750BBE-1C49-49D4-AF71-61DAA343C76C}" srcOrd="0" destOrd="0" parTransId="{AEAEF8D3-D031-4F17-918E-0F0DBA3835E4}" sibTransId="{677729DB-7E21-4377-B8C6-0001960D746B}"/>
    <dgm:cxn modelId="{2FA16028-F205-4796-9545-E43347948E72}" srcId="{4FD09A06-2F37-4AAD-8763-3FECC5A2EE65}" destId="{474184C1-F1B8-4663-8CFA-81F159A89BF4}" srcOrd="1" destOrd="0" parTransId="{C7B3E2FA-2117-4FD3-B949-693D1EF455CB}" sibTransId="{17CC96A4-0F74-4EB6-B50C-956A3854225D}"/>
    <dgm:cxn modelId="{7889B40B-BED0-417F-8550-33A5664DAA68}" srcId="{6A3099C0-BE8B-4594-89F6-0993FDC519F8}" destId="{95F424B4-3A49-48D3-8D49-E5368C0B38EF}" srcOrd="1" destOrd="0" parTransId="{1E6F04F9-13E8-4EEC-A513-2126BC9ECB20}" sibTransId="{4AD50E30-5C0E-4235-9A41-F2C6BCA74506}"/>
    <dgm:cxn modelId="{75CB8B76-DF46-42BA-8EFD-52FC34AB1E05}" type="presParOf" srcId="{EC201D56-CEAC-4C40-A5AE-B4B6E2362EB5}" destId="{18CA4874-EBEA-4B67-A937-4B2EE7E32AF0}" srcOrd="0" destOrd="0" presId="urn:microsoft.com/office/officeart/2005/8/layout/vList6"/>
    <dgm:cxn modelId="{DAED1C47-2203-4E0B-B323-D6F48912A701}" type="presParOf" srcId="{18CA4874-EBEA-4B67-A937-4B2EE7E32AF0}" destId="{8A7DD4EE-277B-4A16-B804-0154ABD69EAC}" srcOrd="0" destOrd="0" presId="urn:microsoft.com/office/officeart/2005/8/layout/vList6"/>
    <dgm:cxn modelId="{149F609C-A862-4D5F-A141-7AB04813FDAD}" type="presParOf" srcId="{18CA4874-EBEA-4B67-A937-4B2EE7E32AF0}" destId="{A9C08E9B-FCE6-4366-9988-BD4CF3101163}" srcOrd="1" destOrd="0" presId="urn:microsoft.com/office/officeart/2005/8/layout/vList6"/>
    <dgm:cxn modelId="{75B48975-69E5-4545-A729-2DFA375BD8DE}" type="presParOf" srcId="{EC201D56-CEAC-4C40-A5AE-B4B6E2362EB5}" destId="{8E33A9D5-93AE-4D00-A3BF-3DE3840A456C}" srcOrd="1" destOrd="0" presId="urn:microsoft.com/office/officeart/2005/8/layout/vList6"/>
    <dgm:cxn modelId="{E1C6D6AB-28C1-4E89-BAEC-910BDB8DC0E2}" type="presParOf" srcId="{EC201D56-CEAC-4C40-A5AE-B4B6E2362EB5}" destId="{89CC9321-A73B-4212-86B7-C8BB90ED000C}" srcOrd="2" destOrd="0" presId="urn:microsoft.com/office/officeart/2005/8/layout/vList6"/>
    <dgm:cxn modelId="{1C51B307-7EB5-4EBE-AD2E-E87CB5C85D71}" type="presParOf" srcId="{89CC9321-A73B-4212-86B7-C8BB90ED000C}" destId="{A1824B1B-A540-4814-8938-AF5CAAC96B4C}" srcOrd="0" destOrd="0" presId="urn:microsoft.com/office/officeart/2005/8/layout/vList6"/>
    <dgm:cxn modelId="{0A12EA62-3DC5-49E1-8FB4-0DD761E803C9}" type="presParOf" srcId="{89CC9321-A73B-4212-86B7-C8BB90ED000C}" destId="{D3DA27DF-70B8-4590-B614-B5743FFA419D}" srcOrd="1" destOrd="0" presId="urn:microsoft.com/office/officeart/2005/8/layout/vList6"/>
    <dgm:cxn modelId="{C89ADA8A-1C02-41F0-BFCA-99B2A643116A}" type="presParOf" srcId="{EC201D56-CEAC-4C40-A5AE-B4B6E2362EB5}" destId="{23618F0E-CA84-4A2E-81CE-575B3C1A4163}" srcOrd="3" destOrd="0" presId="urn:microsoft.com/office/officeart/2005/8/layout/vList6"/>
    <dgm:cxn modelId="{DC549193-0923-449C-85FE-026AC04F889D}" type="presParOf" srcId="{EC201D56-CEAC-4C40-A5AE-B4B6E2362EB5}" destId="{DEF304FD-EE45-4242-B9C6-A64FA1967790}" srcOrd="4" destOrd="0" presId="urn:microsoft.com/office/officeart/2005/8/layout/vList6"/>
    <dgm:cxn modelId="{21B5306D-2FB8-496A-9D66-3E02BB28C266}" type="presParOf" srcId="{DEF304FD-EE45-4242-B9C6-A64FA1967790}" destId="{C3037030-3396-4C34-A8D8-330056B786E5}" srcOrd="0" destOrd="0" presId="urn:microsoft.com/office/officeart/2005/8/layout/vList6"/>
    <dgm:cxn modelId="{A3485B10-FAE6-40E7-9056-E8AF07BD7262}" type="presParOf" srcId="{DEF304FD-EE45-4242-B9C6-A64FA1967790}" destId="{7E90D9EA-FE21-408A-A718-AEED59CBB4BE}" srcOrd="1" destOrd="0" presId="urn:microsoft.com/office/officeart/2005/8/layout/vList6"/>
    <dgm:cxn modelId="{65C4CCC7-EAA4-400C-8E4D-DA9F6DFA5C8D}" type="presParOf" srcId="{EC201D56-CEAC-4C40-A5AE-B4B6E2362EB5}" destId="{5FBF571C-AE19-4B0C-B835-5E08DBCF3654}" srcOrd="5" destOrd="0" presId="urn:microsoft.com/office/officeart/2005/8/layout/vList6"/>
    <dgm:cxn modelId="{6C2748EE-77F0-4EF9-ACC6-D403F9E3F629}" type="presParOf" srcId="{EC201D56-CEAC-4C40-A5AE-B4B6E2362EB5}" destId="{28D8F79F-1D43-40A3-96EA-9212CC2F0586}" srcOrd="6" destOrd="0" presId="urn:microsoft.com/office/officeart/2005/8/layout/vList6"/>
    <dgm:cxn modelId="{23F71FF4-6C57-4757-8FB0-A072061F79C2}" type="presParOf" srcId="{28D8F79F-1D43-40A3-96EA-9212CC2F0586}" destId="{AD614432-6143-4BF8-BCEF-FF03E9F18948}" srcOrd="0" destOrd="0" presId="urn:microsoft.com/office/officeart/2005/8/layout/vList6"/>
    <dgm:cxn modelId="{947A03F2-E9F2-4DCE-8C76-7BD754EB4398}" type="presParOf" srcId="{28D8F79F-1D43-40A3-96EA-9212CC2F0586}" destId="{0674F985-7AB1-4FF6-BBC6-5738321D4FCB}" srcOrd="1" destOrd="0" presId="urn:microsoft.com/office/officeart/2005/8/layout/vList6"/>
    <dgm:cxn modelId="{5D901B75-2F17-47E3-9950-4A63DBE4B233}" type="presParOf" srcId="{EC201D56-CEAC-4C40-A5AE-B4B6E2362EB5}" destId="{FAFC9B98-971A-44EA-AED2-65A2A7B50DE3}" srcOrd="7" destOrd="0" presId="urn:microsoft.com/office/officeart/2005/8/layout/vList6"/>
    <dgm:cxn modelId="{B8F6C7D0-AA33-48B1-B045-EBBD451BADEE}" type="presParOf" srcId="{EC201D56-CEAC-4C40-A5AE-B4B6E2362EB5}" destId="{40E39042-C5D6-4BFD-8B0D-17E42A0FDB55}" srcOrd="8" destOrd="0" presId="urn:microsoft.com/office/officeart/2005/8/layout/vList6"/>
    <dgm:cxn modelId="{26189156-3AEF-45E5-8B68-0303095F0956}" type="presParOf" srcId="{40E39042-C5D6-4BFD-8B0D-17E42A0FDB55}" destId="{C5F28EEF-4E42-4313-8163-ACA6E141F41F}" srcOrd="0" destOrd="0" presId="urn:microsoft.com/office/officeart/2005/8/layout/vList6"/>
    <dgm:cxn modelId="{C1CB39FD-4E8B-4D3C-8202-DDE63F3F06E9}" type="presParOf" srcId="{40E39042-C5D6-4BFD-8B0D-17E42A0FDB55}" destId="{709125CC-7E63-4570-AFF9-FF1E9A8F07F7}" srcOrd="1" destOrd="0" presId="urn:microsoft.com/office/officeart/2005/8/layout/vList6"/>
    <dgm:cxn modelId="{0B7898A1-9321-4AC1-9F6B-BB3D78837394}" type="presParOf" srcId="{EC201D56-CEAC-4C40-A5AE-B4B6E2362EB5}" destId="{573B0376-94A1-480D-B213-AFBA354722E1}" srcOrd="9" destOrd="0" presId="urn:microsoft.com/office/officeart/2005/8/layout/vList6"/>
    <dgm:cxn modelId="{A477E0F3-C2E6-444D-8564-FDEF909FF976}" type="presParOf" srcId="{EC201D56-CEAC-4C40-A5AE-B4B6E2362EB5}" destId="{309D0CFD-F25D-4C4D-BBA3-9FCA4065836D}" srcOrd="10" destOrd="0" presId="urn:microsoft.com/office/officeart/2005/8/layout/vList6"/>
    <dgm:cxn modelId="{9CD90EB9-A992-4C62-A282-A473EF7C9EE2}" type="presParOf" srcId="{309D0CFD-F25D-4C4D-BBA3-9FCA4065836D}" destId="{F44FA6BD-099F-49B8-8146-9791BFB08E03}" srcOrd="0" destOrd="0" presId="urn:microsoft.com/office/officeart/2005/8/layout/vList6"/>
    <dgm:cxn modelId="{44AE1F66-D9A0-4376-8158-472E3388C291}" type="presParOf" srcId="{309D0CFD-F25D-4C4D-BBA3-9FCA4065836D}" destId="{E50751F7-E2B0-4C86-A905-2844D4338B3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96EC29-E023-4220-BB1E-B711C4F2EA2D}" type="doc">
      <dgm:prSet loTypeId="urn:microsoft.com/office/officeart/2005/8/layout/chevron2" loCatId="process" qsTypeId="urn:microsoft.com/office/officeart/2005/8/quickstyle/3d1" qsCatId="3D" csTypeId="urn:microsoft.com/office/officeart/2005/8/colors/accent1_2" csCatId="accent1"/>
      <dgm:spPr/>
      <dgm:t>
        <a:bodyPr/>
        <a:lstStyle/>
        <a:p>
          <a:endParaRPr lang="en-US"/>
        </a:p>
      </dgm:t>
    </dgm:pt>
    <dgm:pt modelId="{CEDDE5FF-ED8C-4718-AEE9-3C29D3137291}">
      <dgm:prSet/>
      <dgm:spPr/>
      <dgm:t>
        <a:bodyPr/>
        <a:lstStyle/>
        <a:p>
          <a:pPr rtl="0"/>
          <a:r>
            <a:rPr lang="en-US" b="1" smtClean="0"/>
            <a:t>Examination Committee</a:t>
          </a:r>
          <a:endParaRPr lang="en-US"/>
        </a:p>
      </dgm:t>
    </dgm:pt>
    <dgm:pt modelId="{9CD32182-1700-4207-9475-57E4EC3C51E0}" type="parTrans" cxnId="{D2A37A68-E292-4D13-9695-BCF190584BB4}">
      <dgm:prSet/>
      <dgm:spPr/>
      <dgm:t>
        <a:bodyPr/>
        <a:lstStyle/>
        <a:p>
          <a:endParaRPr lang="en-US"/>
        </a:p>
      </dgm:t>
    </dgm:pt>
    <dgm:pt modelId="{3E93CF81-FE09-426B-8775-875C9E7BE112}" type="sibTrans" cxnId="{D2A37A68-E292-4D13-9695-BCF190584BB4}">
      <dgm:prSet/>
      <dgm:spPr/>
      <dgm:t>
        <a:bodyPr/>
        <a:lstStyle/>
        <a:p>
          <a:endParaRPr lang="en-US"/>
        </a:p>
      </dgm:t>
    </dgm:pt>
    <dgm:pt modelId="{CFC44958-E0DA-4E1F-9672-C5AC7101B483}">
      <dgm:prSet/>
      <dgm:spPr/>
      <dgm:t>
        <a:bodyPr/>
        <a:lstStyle/>
        <a:p>
          <a:pPr rtl="0"/>
          <a:r>
            <a:rPr lang="en-US" b="1" smtClean="0"/>
            <a:t>Ability to help influence the examination process</a:t>
          </a:r>
          <a:endParaRPr lang="en-US"/>
        </a:p>
      </dgm:t>
    </dgm:pt>
    <dgm:pt modelId="{38024169-5210-486B-8ADD-9DC99A7FFDEC}" type="parTrans" cxnId="{6D8B65BC-26AA-42CD-B3D7-EC229EF50D91}">
      <dgm:prSet/>
      <dgm:spPr/>
      <dgm:t>
        <a:bodyPr/>
        <a:lstStyle/>
        <a:p>
          <a:endParaRPr lang="en-US"/>
        </a:p>
      </dgm:t>
    </dgm:pt>
    <dgm:pt modelId="{27BCD540-E4DB-4F42-B617-06F3B376ED2A}" type="sibTrans" cxnId="{6D8B65BC-26AA-42CD-B3D7-EC229EF50D91}">
      <dgm:prSet/>
      <dgm:spPr/>
      <dgm:t>
        <a:bodyPr/>
        <a:lstStyle/>
        <a:p>
          <a:endParaRPr lang="en-US"/>
        </a:p>
      </dgm:t>
    </dgm:pt>
    <dgm:pt modelId="{A9904BD4-E67F-400B-BA8B-C8575E004F29}">
      <dgm:prSet/>
      <dgm:spPr/>
      <dgm:t>
        <a:bodyPr/>
        <a:lstStyle/>
        <a:p>
          <a:pPr rtl="0"/>
          <a:r>
            <a:rPr lang="en-US" b="1" smtClean="0"/>
            <a:t>Writing Summits</a:t>
          </a:r>
          <a:endParaRPr lang="en-US"/>
        </a:p>
      </dgm:t>
    </dgm:pt>
    <dgm:pt modelId="{F951CCE7-4239-47F7-AF10-DFF1411A3E56}" type="parTrans" cxnId="{0DBE1544-39AE-4D4D-8EE9-02F4DEA69D04}">
      <dgm:prSet/>
      <dgm:spPr/>
      <dgm:t>
        <a:bodyPr/>
        <a:lstStyle/>
        <a:p>
          <a:endParaRPr lang="en-US"/>
        </a:p>
      </dgm:t>
    </dgm:pt>
    <dgm:pt modelId="{0E18B138-0AE2-462D-B869-0C29AB364BC7}" type="sibTrans" cxnId="{0DBE1544-39AE-4D4D-8EE9-02F4DEA69D04}">
      <dgm:prSet/>
      <dgm:spPr/>
      <dgm:t>
        <a:bodyPr/>
        <a:lstStyle/>
        <a:p>
          <a:endParaRPr lang="en-US"/>
        </a:p>
      </dgm:t>
    </dgm:pt>
    <dgm:pt modelId="{D8C4358C-C182-4A0D-8B6B-1E3125045A58}">
      <dgm:prSet/>
      <dgm:spPr/>
      <dgm:t>
        <a:bodyPr/>
        <a:lstStyle/>
        <a:p>
          <a:pPr rtl="0"/>
          <a:r>
            <a:rPr lang="en-US" b="1" smtClean="0"/>
            <a:t>Grading Summits</a:t>
          </a:r>
          <a:endParaRPr lang="en-US"/>
        </a:p>
      </dgm:t>
    </dgm:pt>
    <dgm:pt modelId="{D1F57B7E-C4C7-499C-8F33-4BA63D4585D6}" type="parTrans" cxnId="{B582F58D-C8F5-476F-992A-448B99DC1BB9}">
      <dgm:prSet/>
      <dgm:spPr/>
      <dgm:t>
        <a:bodyPr/>
        <a:lstStyle/>
        <a:p>
          <a:endParaRPr lang="en-US"/>
        </a:p>
      </dgm:t>
    </dgm:pt>
    <dgm:pt modelId="{72CC28F2-6917-4C9B-BB59-97EAB24DE241}" type="sibTrans" cxnId="{B582F58D-C8F5-476F-992A-448B99DC1BB9}">
      <dgm:prSet/>
      <dgm:spPr/>
      <dgm:t>
        <a:bodyPr/>
        <a:lstStyle/>
        <a:p>
          <a:endParaRPr lang="en-US"/>
        </a:p>
      </dgm:t>
    </dgm:pt>
    <dgm:pt modelId="{9F3B2009-C3F5-4272-B66C-3ED96176585D}">
      <dgm:prSet/>
      <dgm:spPr/>
      <dgm:t>
        <a:bodyPr/>
        <a:lstStyle/>
        <a:p>
          <a:pPr rtl="0"/>
          <a:r>
            <a:rPr lang="en-US" b="1" smtClean="0"/>
            <a:t>Earn continuing education credits</a:t>
          </a:r>
          <a:endParaRPr lang="en-US"/>
        </a:p>
      </dgm:t>
    </dgm:pt>
    <dgm:pt modelId="{97A1E0A7-B959-42B7-8B09-A60B7A7F1992}" type="parTrans" cxnId="{2961298A-78B4-497A-BF04-8012E6486ED3}">
      <dgm:prSet/>
      <dgm:spPr/>
      <dgm:t>
        <a:bodyPr/>
        <a:lstStyle/>
        <a:p>
          <a:endParaRPr lang="en-US"/>
        </a:p>
      </dgm:t>
    </dgm:pt>
    <dgm:pt modelId="{275DE7D3-5EB5-486E-8621-AE1F487782A1}" type="sibTrans" cxnId="{2961298A-78B4-497A-BF04-8012E6486ED3}">
      <dgm:prSet/>
      <dgm:spPr/>
      <dgm:t>
        <a:bodyPr/>
        <a:lstStyle/>
        <a:p>
          <a:endParaRPr lang="en-US"/>
        </a:p>
      </dgm:t>
    </dgm:pt>
    <dgm:pt modelId="{84C75224-BCE7-48C6-8716-AEC4ECF108CE}">
      <dgm:prSet/>
      <dgm:spPr/>
      <dgm:t>
        <a:bodyPr/>
        <a:lstStyle/>
        <a:p>
          <a:pPr rtl="0"/>
          <a:r>
            <a:rPr lang="en-US" b="1" smtClean="0"/>
            <a:t>Expenses are reimbursable</a:t>
          </a:r>
          <a:endParaRPr lang="en-US"/>
        </a:p>
      </dgm:t>
    </dgm:pt>
    <dgm:pt modelId="{34407EC5-6E20-4467-9342-FBD2D2B819A1}" type="parTrans" cxnId="{79114FD3-4B4B-4D95-B57C-5203625228E4}">
      <dgm:prSet/>
      <dgm:spPr/>
      <dgm:t>
        <a:bodyPr/>
        <a:lstStyle/>
        <a:p>
          <a:endParaRPr lang="en-US"/>
        </a:p>
      </dgm:t>
    </dgm:pt>
    <dgm:pt modelId="{B9B10C31-1972-4041-A5C7-AB86A42B1EF3}" type="sibTrans" cxnId="{79114FD3-4B4B-4D95-B57C-5203625228E4}">
      <dgm:prSet/>
      <dgm:spPr/>
      <dgm:t>
        <a:bodyPr/>
        <a:lstStyle/>
        <a:p>
          <a:endParaRPr lang="en-US"/>
        </a:p>
      </dgm:t>
    </dgm:pt>
    <dgm:pt modelId="{4E6265D1-F352-4D7F-97D1-DA9D9D0D5FA1}" type="pres">
      <dgm:prSet presAssocID="{ED96EC29-E023-4220-BB1E-B711C4F2EA2D}" presName="linearFlow" presStyleCnt="0">
        <dgm:presLayoutVars>
          <dgm:dir/>
          <dgm:animLvl val="lvl"/>
          <dgm:resizeHandles val="exact"/>
        </dgm:presLayoutVars>
      </dgm:prSet>
      <dgm:spPr/>
      <dgm:t>
        <a:bodyPr/>
        <a:lstStyle/>
        <a:p>
          <a:endParaRPr lang="en-US"/>
        </a:p>
      </dgm:t>
    </dgm:pt>
    <dgm:pt modelId="{18FCDDE6-0F2F-4BFC-8D6C-15E823812526}" type="pres">
      <dgm:prSet presAssocID="{CEDDE5FF-ED8C-4718-AEE9-3C29D3137291}" presName="composite" presStyleCnt="0"/>
      <dgm:spPr/>
    </dgm:pt>
    <dgm:pt modelId="{F95B1689-F910-4ED4-B46B-4C2C8C2FEBA3}" type="pres">
      <dgm:prSet presAssocID="{CEDDE5FF-ED8C-4718-AEE9-3C29D3137291}" presName="parentText" presStyleLbl="alignNode1" presStyleIdx="0" presStyleCnt="1">
        <dgm:presLayoutVars>
          <dgm:chMax val="1"/>
          <dgm:bulletEnabled val="1"/>
        </dgm:presLayoutVars>
      </dgm:prSet>
      <dgm:spPr/>
      <dgm:t>
        <a:bodyPr/>
        <a:lstStyle/>
        <a:p>
          <a:endParaRPr lang="en-US"/>
        </a:p>
      </dgm:t>
    </dgm:pt>
    <dgm:pt modelId="{592FE863-E628-47C7-89A1-9007D83DAD6B}" type="pres">
      <dgm:prSet presAssocID="{CEDDE5FF-ED8C-4718-AEE9-3C29D3137291}" presName="descendantText" presStyleLbl="alignAcc1" presStyleIdx="0" presStyleCnt="1">
        <dgm:presLayoutVars>
          <dgm:bulletEnabled val="1"/>
        </dgm:presLayoutVars>
      </dgm:prSet>
      <dgm:spPr/>
      <dgm:t>
        <a:bodyPr/>
        <a:lstStyle/>
        <a:p>
          <a:endParaRPr lang="en-US"/>
        </a:p>
      </dgm:t>
    </dgm:pt>
  </dgm:ptLst>
  <dgm:cxnLst>
    <dgm:cxn modelId="{4D782BEA-6979-4BDD-81E3-E679C719B241}" type="presOf" srcId="{84C75224-BCE7-48C6-8716-AEC4ECF108CE}" destId="{592FE863-E628-47C7-89A1-9007D83DAD6B}" srcOrd="0" destOrd="4" presId="urn:microsoft.com/office/officeart/2005/8/layout/chevron2"/>
    <dgm:cxn modelId="{B582F58D-C8F5-476F-992A-448B99DC1BB9}" srcId="{CFC44958-E0DA-4E1F-9672-C5AC7101B483}" destId="{D8C4358C-C182-4A0D-8B6B-1E3125045A58}" srcOrd="1" destOrd="0" parTransId="{D1F57B7E-C4C7-499C-8F33-4BA63D4585D6}" sibTransId="{72CC28F2-6917-4C9B-BB59-97EAB24DE241}"/>
    <dgm:cxn modelId="{79114FD3-4B4B-4D95-B57C-5203625228E4}" srcId="{CEDDE5FF-ED8C-4718-AEE9-3C29D3137291}" destId="{84C75224-BCE7-48C6-8716-AEC4ECF108CE}" srcOrd="2" destOrd="0" parTransId="{34407EC5-6E20-4467-9342-FBD2D2B819A1}" sibTransId="{B9B10C31-1972-4041-A5C7-AB86A42B1EF3}"/>
    <dgm:cxn modelId="{6D8B65BC-26AA-42CD-B3D7-EC229EF50D91}" srcId="{CEDDE5FF-ED8C-4718-AEE9-3C29D3137291}" destId="{CFC44958-E0DA-4E1F-9672-C5AC7101B483}" srcOrd="0" destOrd="0" parTransId="{38024169-5210-486B-8ADD-9DC99A7FFDEC}" sibTransId="{27BCD540-E4DB-4F42-B617-06F3B376ED2A}"/>
    <dgm:cxn modelId="{3B42ACDF-4615-4B87-9886-4C70F381789E}" type="presOf" srcId="{ED96EC29-E023-4220-BB1E-B711C4F2EA2D}" destId="{4E6265D1-F352-4D7F-97D1-DA9D9D0D5FA1}" srcOrd="0" destOrd="0" presId="urn:microsoft.com/office/officeart/2005/8/layout/chevron2"/>
    <dgm:cxn modelId="{639A8AA7-CB83-426C-B783-D58829616FE8}" type="presOf" srcId="{CEDDE5FF-ED8C-4718-AEE9-3C29D3137291}" destId="{F95B1689-F910-4ED4-B46B-4C2C8C2FEBA3}" srcOrd="0" destOrd="0" presId="urn:microsoft.com/office/officeart/2005/8/layout/chevron2"/>
    <dgm:cxn modelId="{B390A70E-EACB-48F9-AFAE-8340DF3185E5}" type="presOf" srcId="{A9904BD4-E67F-400B-BA8B-C8575E004F29}" destId="{592FE863-E628-47C7-89A1-9007D83DAD6B}" srcOrd="0" destOrd="1" presId="urn:microsoft.com/office/officeart/2005/8/layout/chevron2"/>
    <dgm:cxn modelId="{2961298A-78B4-497A-BF04-8012E6486ED3}" srcId="{CEDDE5FF-ED8C-4718-AEE9-3C29D3137291}" destId="{9F3B2009-C3F5-4272-B66C-3ED96176585D}" srcOrd="1" destOrd="0" parTransId="{97A1E0A7-B959-42B7-8B09-A60B7A7F1992}" sibTransId="{275DE7D3-5EB5-486E-8621-AE1F487782A1}"/>
    <dgm:cxn modelId="{358AB635-15F6-4592-A731-9274C1C5E36C}" type="presOf" srcId="{9F3B2009-C3F5-4272-B66C-3ED96176585D}" destId="{592FE863-E628-47C7-89A1-9007D83DAD6B}" srcOrd="0" destOrd="3" presId="urn:microsoft.com/office/officeart/2005/8/layout/chevron2"/>
    <dgm:cxn modelId="{D2A37A68-E292-4D13-9695-BCF190584BB4}" srcId="{ED96EC29-E023-4220-BB1E-B711C4F2EA2D}" destId="{CEDDE5FF-ED8C-4718-AEE9-3C29D3137291}" srcOrd="0" destOrd="0" parTransId="{9CD32182-1700-4207-9475-57E4EC3C51E0}" sibTransId="{3E93CF81-FE09-426B-8775-875C9E7BE112}"/>
    <dgm:cxn modelId="{0DBE1544-39AE-4D4D-8EE9-02F4DEA69D04}" srcId="{CFC44958-E0DA-4E1F-9672-C5AC7101B483}" destId="{A9904BD4-E67F-400B-BA8B-C8575E004F29}" srcOrd="0" destOrd="0" parTransId="{F951CCE7-4239-47F7-AF10-DFF1411A3E56}" sibTransId="{0E18B138-0AE2-462D-B869-0C29AB364BC7}"/>
    <dgm:cxn modelId="{615AA2AF-101E-4342-A0CE-A9FAC75305F4}" type="presOf" srcId="{CFC44958-E0DA-4E1F-9672-C5AC7101B483}" destId="{592FE863-E628-47C7-89A1-9007D83DAD6B}" srcOrd="0" destOrd="0" presId="urn:microsoft.com/office/officeart/2005/8/layout/chevron2"/>
    <dgm:cxn modelId="{B4B4AB1B-494E-45A0-8538-7912C44B30AF}" type="presOf" srcId="{D8C4358C-C182-4A0D-8B6B-1E3125045A58}" destId="{592FE863-E628-47C7-89A1-9007D83DAD6B}" srcOrd="0" destOrd="2" presId="urn:microsoft.com/office/officeart/2005/8/layout/chevron2"/>
    <dgm:cxn modelId="{74530EF5-FCEA-4189-A86F-982DBF45BBE4}" type="presParOf" srcId="{4E6265D1-F352-4D7F-97D1-DA9D9D0D5FA1}" destId="{18FCDDE6-0F2F-4BFC-8D6C-15E823812526}" srcOrd="0" destOrd="0" presId="urn:microsoft.com/office/officeart/2005/8/layout/chevron2"/>
    <dgm:cxn modelId="{0C3B0507-151B-4FB0-8CF2-EC7333A6CD46}" type="presParOf" srcId="{18FCDDE6-0F2F-4BFC-8D6C-15E823812526}" destId="{F95B1689-F910-4ED4-B46B-4C2C8C2FEBA3}" srcOrd="0" destOrd="0" presId="urn:microsoft.com/office/officeart/2005/8/layout/chevron2"/>
    <dgm:cxn modelId="{CDFCBF57-BF57-48E2-9045-BAC61F15917F}" type="presParOf" srcId="{18FCDDE6-0F2F-4BFC-8D6C-15E823812526}" destId="{592FE863-E628-47C7-89A1-9007D83DAD6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F5B450-EAA2-4306-981B-B6ECA4A32A5C}" type="doc">
      <dgm:prSet loTypeId="urn:microsoft.com/office/officeart/2005/8/layout/chevron2" loCatId="process" qsTypeId="urn:microsoft.com/office/officeart/2005/8/quickstyle/3d1" qsCatId="3D" csTypeId="urn:microsoft.com/office/officeart/2005/8/colors/accent1_2" csCatId="accent1"/>
      <dgm:spPr/>
      <dgm:t>
        <a:bodyPr/>
        <a:lstStyle/>
        <a:p>
          <a:endParaRPr lang="en-US"/>
        </a:p>
      </dgm:t>
    </dgm:pt>
    <dgm:pt modelId="{9631A729-FC6F-4A60-82B4-3BE0B4B9E646}">
      <dgm:prSet/>
      <dgm:spPr/>
      <dgm:t>
        <a:bodyPr/>
        <a:lstStyle/>
        <a:p>
          <a:pPr rtl="0"/>
          <a:r>
            <a:rPr lang="en-US" b="1" smtClean="0"/>
            <a:t>University Liaison</a:t>
          </a:r>
          <a:endParaRPr lang="en-US"/>
        </a:p>
      </dgm:t>
    </dgm:pt>
    <dgm:pt modelId="{B2CA0F21-35E7-48AC-90E7-10FF216838D9}" type="parTrans" cxnId="{29234EEC-7051-432A-BE65-10BD984ACD6E}">
      <dgm:prSet/>
      <dgm:spPr/>
      <dgm:t>
        <a:bodyPr/>
        <a:lstStyle/>
        <a:p>
          <a:endParaRPr lang="en-US"/>
        </a:p>
      </dgm:t>
    </dgm:pt>
    <dgm:pt modelId="{43DF6D57-7992-489F-AF34-C391973743D8}" type="sibTrans" cxnId="{29234EEC-7051-432A-BE65-10BD984ACD6E}">
      <dgm:prSet/>
      <dgm:spPr/>
      <dgm:t>
        <a:bodyPr/>
        <a:lstStyle/>
        <a:p>
          <a:endParaRPr lang="en-US"/>
        </a:p>
      </dgm:t>
    </dgm:pt>
    <dgm:pt modelId="{E987964C-F32C-4310-B5BA-9B7EBC29FC9D}">
      <dgm:prSet custT="1"/>
      <dgm:spPr/>
      <dgm:t>
        <a:bodyPr/>
        <a:lstStyle/>
        <a:p>
          <a:pPr rtl="0"/>
          <a:r>
            <a:rPr lang="en-US" sz="1800" b="1" dirty="0" smtClean="0"/>
            <a:t>Make campus visits and presentations to students and faculty</a:t>
          </a:r>
          <a:endParaRPr lang="en-US" sz="1800" dirty="0"/>
        </a:p>
      </dgm:t>
    </dgm:pt>
    <dgm:pt modelId="{B6F0BE34-4FA7-4D2F-93C2-FCF0210A1556}" type="parTrans" cxnId="{A19E8399-B9FB-4545-902A-9FF0F865AAE4}">
      <dgm:prSet/>
      <dgm:spPr/>
      <dgm:t>
        <a:bodyPr/>
        <a:lstStyle/>
        <a:p>
          <a:endParaRPr lang="en-US"/>
        </a:p>
      </dgm:t>
    </dgm:pt>
    <dgm:pt modelId="{326659C0-9326-4661-989A-DC5DF642EF34}" type="sibTrans" cxnId="{A19E8399-B9FB-4545-902A-9FF0F865AAE4}">
      <dgm:prSet/>
      <dgm:spPr/>
      <dgm:t>
        <a:bodyPr/>
        <a:lstStyle/>
        <a:p>
          <a:endParaRPr lang="en-US"/>
        </a:p>
      </dgm:t>
    </dgm:pt>
    <dgm:pt modelId="{98A4025F-CF79-438B-9EE6-9C360AE326BC}">
      <dgm:prSet custT="1"/>
      <dgm:spPr/>
      <dgm:t>
        <a:bodyPr/>
        <a:lstStyle/>
        <a:p>
          <a:pPr rtl="0"/>
          <a:r>
            <a:rPr lang="en-US" sz="1800" b="1" dirty="0" smtClean="0"/>
            <a:t>Talk with students on an individual basis</a:t>
          </a:r>
          <a:endParaRPr lang="en-US" sz="1800" dirty="0"/>
        </a:p>
      </dgm:t>
    </dgm:pt>
    <dgm:pt modelId="{962B0A72-C774-4E3F-8DFA-CE0C0CDCE5E1}" type="parTrans" cxnId="{427BC61A-CF04-4DA1-9F52-D77BC6D28027}">
      <dgm:prSet/>
      <dgm:spPr/>
      <dgm:t>
        <a:bodyPr/>
        <a:lstStyle/>
        <a:p>
          <a:endParaRPr lang="en-US"/>
        </a:p>
      </dgm:t>
    </dgm:pt>
    <dgm:pt modelId="{22F35587-92EE-4E83-A96A-65ABBD310D97}" type="sibTrans" cxnId="{427BC61A-CF04-4DA1-9F52-D77BC6D28027}">
      <dgm:prSet/>
      <dgm:spPr/>
      <dgm:t>
        <a:bodyPr/>
        <a:lstStyle/>
        <a:p>
          <a:endParaRPr lang="en-US"/>
        </a:p>
      </dgm:t>
    </dgm:pt>
    <dgm:pt modelId="{C91BD9BC-BEBD-45CA-B3D4-AC10EA1F3806}">
      <dgm:prSet custT="1"/>
      <dgm:spPr/>
      <dgm:t>
        <a:bodyPr/>
        <a:lstStyle/>
        <a:p>
          <a:pPr rtl="0"/>
          <a:r>
            <a:rPr lang="en-US" sz="1800" b="1" dirty="0" smtClean="0"/>
            <a:t>Advise faculty on curriculum matters</a:t>
          </a:r>
          <a:endParaRPr lang="en-US" sz="1800" dirty="0"/>
        </a:p>
      </dgm:t>
    </dgm:pt>
    <dgm:pt modelId="{DE2BF59A-1511-4331-82A4-8D99D154522E}" type="parTrans" cxnId="{4F8EBEA3-12DD-4A6D-B6C5-2EA517CD21D6}">
      <dgm:prSet/>
      <dgm:spPr/>
      <dgm:t>
        <a:bodyPr/>
        <a:lstStyle/>
        <a:p>
          <a:endParaRPr lang="en-US"/>
        </a:p>
      </dgm:t>
    </dgm:pt>
    <dgm:pt modelId="{D2CCDEC8-90B1-4ECE-938C-1DBD4F9428BE}" type="sibTrans" cxnId="{4F8EBEA3-12DD-4A6D-B6C5-2EA517CD21D6}">
      <dgm:prSet/>
      <dgm:spPr/>
      <dgm:t>
        <a:bodyPr/>
        <a:lstStyle/>
        <a:p>
          <a:endParaRPr lang="en-US"/>
        </a:p>
      </dgm:t>
    </dgm:pt>
    <dgm:pt modelId="{556ADF6E-14BD-405B-8C17-683D0A28E169}">
      <dgm:prSet custT="1"/>
      <dgm:spPr/>
      <dgm:t>
        <a:bodyPr/>
        <a:lstStyle/>
        <a:p>
          <a:pPr rtl="0"/>
          <a:r>
            <a:rPr lang="en-US" sz="1800" b="1" dirty="0" smtClean="0"/>
            <a:t>Serve on Advisory Board at the university</a:t>
          </a:r>
          <a:endParaRPr lang="en-US" sz="1800" dirty="0"/>
        </a:p>
      </dgm:t>
    </dgm:pt>
    <dgm:pt modelId="{94F3DB95-416F-4007-9007-B2A83D1F736B}" type="parTrans" cxnId="{E928004D-7912-4F08-94A9-2A0F250DCFF4}">
      <dgm:prSet/>
      <dgm:spPr/>
      <dgm:t>
        <a:bodyPr/>
        <a:lstStyle/>
        <a:p>
          <a:endParaRPr lang="en-US"/>
        </a:p>
      </dgm:t>
    </dgm:pt>
    <dgm:pt modelId="{A2D010BB-7C29-4D41-8A60-A900432A7E42}" type="sibTrans" cxnId="{E928004D-7912-4F08-94A9-2A0F250DCFF4}">
      <dgm:prSet/>
      <dgm:spPr/>
      <dgm:t>
        <a:bodyPr/>
        <a:lstStyle/>
        <a:p>
          <a:endParaRPr lang="en-US"/>
        </a:p>
      </dgm:t>
    </dgm:pt>
    <dgm:pt modelId="{E74F6F94-9FAC-433E-B792-8CF8FB8D1161}">
      <dgm:prSet custT="1"/>
      <dgm:spPr/>
      <dgm:t>
        <a:bodyPr/>
        <a:lstStyle/>
        <a:p>
          <a:pPr rtl="0"/>
          <a:r>
            <a:rPr lang="en-US" sz="1800" b="1" dirty="0" smtClean="0"/>
            <a:t>Advise the universities on CAS opportunities, educational system, and materials available</a:t>
          </a:r>
          <a:endParaRPr lang="en-US" sz="1800" dirty="0"/>
        </a:p>
      </dgm:t>
    </dgm:pt>
    <dgm:pt modelId="{C8782E0B-78BB-4E95-9BDC-CEAD50285603}" type="parTrans" cxnId="{5C876E88-BA6A-4DE0-A300-3ACE70342E34}">
      <dgm:prSet/>
      <dgm:spPr/>
      <dgm:t>
        <a:bodyPr/>
        <a:lstStyle/>
        <a:p>
          <a:endParaRPr lang="en-US"/>
        </a:p>
      </dgm:t>
    </dgm:pt>
    <dgm:pt modelId="{76D27945-1525-43A0-B2FD-761E31D369AD}" type="sibTrans" cxnId="{5C876E88-BA6A-4DE0-A300-3ACE70342E34}">
      <dgm:prSet/>
      <dgm:spPr/>
      <dgm:t>
        <a:bodyPr/>
        <a:lstStyle/>
        <a:p>
          <a:endParaRPr lang="en-US"/>
        </a:p>
      </dgm:t>
    </dgm:pt>
    <dgm:pt modelId="{275F9ED9-778B-40C1-84EB-ED15C5BC38C3}">
      <dgm:prSet custT="1"/>
      <dgm:spPr/>
      <dgm:t>
        <a:bodyPr/>
        <a:lstStyle/>
        <a:p>
          <a:pPr rtl="0"/>
          <a:r>
            <a:rPr lang="en-US" sz="1800" b="1" dirty="0" smtClean="0"/>
            <a:t>Encourage attendance at CAS functions</a:t>
          </a:r>
          <a:endParaRPr lang="en-US" sz="1800" dirty="0"/>
        </a:p>
      </dgm:t>
    </dgm:pt>
    <dgm:pt modelId="{7704B378-FC56-4FA5-9D6D-5244C70B7BD5}" type="parTrans" cxnId="{3D9E2974-35AB-4089-BE62-7F54DA651D3F}">
      <dgm:prSet/>
      <dgm:spPr/>
      <dgm:t>
        <a:bodyPr/>
        <a:lstStyle/>
        <a:p>
          <a:endParaRPr lang="en-US"/>
        </a:p>
      </dgm:t>
    </dgm:pt>
    <dgm:pt modelId="{0E0D00FF-CCE9-4F9F-ADCF-99BF10FFF617}" type="sibTrans" cxnId="{3D9E2974-35AB-4089-BE62-7F54DA651D3F}">
      <dgm:prSet/>
      <dgm:spPr/>
      <dgm:t>
        <a:bodyPr/>
        <a:lstStyle/>
        <a:p>
          <a:endParaRPr lang="en-US"/>
        </a:p>
      </dgm:t>
    </dgm:pt>
    <dgm:pt modelId="{5735DECF-ED70-4F85-ADFD-64821B4AB17C}" type="pres">
      <dgm:prSet presAssocID="{85F5B450-EAA2-4306-981B-B6ECA4A32A5C}" presName="linearFlow" presStyleCnt="0">
        <dgm:presLayoutVars>
          <dgm:dir/>
          <dgm:animLvl val="lvl"/>
          <dgm:resizeHandles val="exact"/>
        </dgm:presLayoutVars>
      </dgm:prSet>
      <dgm:spPr/>
      <dgm:t>
        <a:bodyPr/>
        <a:lstStyle/>
        <a:p>
          <a:endParaRPr lang="en-US"/>
        </a:p>
      </dgm:t>
    </dgm:pt>
    <dgm:pt modelId="{5BB4BE8A-3EB4-4261-B22F-430CA779EF8C}" type="pres">
      <dgm:prSet presAssocID="{9631A729-FC6F-4A60-82B4-3BE0B4B9E646}" presName="composite" presStyleCnt="0"/>
      <dgm:spPr/>
    </dgm:pt>
    <dgm:pt modelId="{AB9EDE89-B594-48BD-AF96-A2C00FDAF29E}" type="pres">
      <dgm:prSet presAssocID="{9631A729-FC6F-4A60-82B4-3BE0B4B9E646}" presName="parentText" presStyleLbl="alignNode1" presStyleIdx="0" presStyleCnt="1">
        <dgm:presLayoutVars>
          <dgm:chMax val="1"/>
          <dgm:bulletEnabled val="1"/>
        </dgm:presLayoutVars>
      </dgm:prSet>
      <dgm:spPr/>
      <dgm:t>
        <a:bodyPr/>
        <a:lstStyle/>
        <a:p>
          <a:endParaRPr lang="en-US"/>
        </a:p>
      </dgm:t>
    </dgm:pt>
    <dgm:pt modelId="{AAE2FC06-8F43-4364-9A8B-033A27A88445}" type="pres">
      <dgm:prSet presAssocID="{9631A729-FC6F-4A60-82B4-3BE0B4B9E646}" presName="descendantText" presStyleLbl="alignAcc1" presStyleIdx="0" presStyleCnt="1">
        <dgm:presLayoutVars>
          <dgm:bulletEnabled val="1"/>
        </dgm:presLayoutVars>
      </dgm:prSet>
      <dgm:spPr/>
      <dgm:t>
        <a:bodyPr/>
        <a:lstStyle/>
        <a:p>
          <a:endParaRPr lang="en-US"/>
        </a:p>
      </dgm:t>
    </dgm:pt>
  </dgm:ptLst>
  <dgm:cxnLst>
    <dgm:cxn modelId="{29234EEC-7051-432A-BE65-10BD984ACD6E}" srcId="{85F5B450-EAA2-4306-981B-B6ECA4A32A5C}" destId="{9631A729-FC6F-4A60-82B4-3BE0B4B9E646}" srcOrd="0" destOrd="0" parTransId="{B2CA0F21-35E7-48AC-90E7-10FF216838D9}" sibTransId="{43DF6D57-7992-489F-AF34-C391973743D8}"/>
    <dgm:cxn modelId="{2BD6C70A-411A-4A1F-8C81-F949A134EC00}" type="presOf" srcId="{C91BD9BC-BEBD-45CA-B3D4-AC10EA1F3806}" destId="{AAE2FC06-8F43-4364-9A8B-033A27A88445}" srcOrd="0" destOrd="2" presId="urn:microsoft.com/office/officeart/2005/8/layout/chevron2"/>
    <dgm:cxn modelId="{474BC9EF-EBBA-4E90-A1D4-4A51C970ACA4}" type="presOf" srcId="{275F9ED9-778B-40C1-84EB-ED15C5BC38C3}" destId="{AAE2FC06-8F43-4364-9A8B-033A27A88445}" srcOrd="0" destOrd="5" presId="urn:microsoft.com/office/officeart/2005/8/layout/chevron2"/>
    <dgm:cxn modelId="{3D9E2974-35AB-4089-BE62-7F54DA651D3F}" srcId="{9631A729-FC6F-4A60-82B4-3BE0B4B9E646}" destId="{275F9ED9-778B-40C1-84EB-ED15C5BC38C3}" srcOrd="5" destOrd="0" parTransId="{7704B378-FC56-4FA5-9D6D-5244C70B7BD5}" sibTransId="{0E0D00FF-CCE9-4F9F-ADCF-99BF10FFF617}"/>
    <dgm:cxn modelId="{6ECBABC7-D8BF-4116-9A1D-7336F8B75931}" type="presOf" srcId="{98A4025F-CF79-438B-9EE6-9C360AE326BC}" destId="{AAE2FC06-8F43-4364-9A8B-033A27A88445}" srcOrd="0" destOrd="1" presId="urn:microsoft.com/office/officeart/2005/8/layout/chevron2"/>
    <dgm:cxn modelId="{13290DCE-1522-4694-BAE4-9DAF38B424AF}" type="presOf" srcId="{85F5B450-EAA2-4306-981B-B6ECA4A32A5C}" destId="{5735DECF-ED70-4F85-ADFD-64821B4AB17C}" srcOrd="0" destOrd="0" presId="urn:microsoft.com/office/officeart/2005/8/layout/chevron2"/>
    <dgm:cxn modelId="{427BC61A-CF04-4DA1-9F52-D77BC6D28027}" srcId="{9631A729-FC6F-4A60-82B4-3BE0B4B9E646}" destId="{98A4025F-CF79-438B-9EE6-9C360AE326BC}" srcOrd="1" destOrd="0" parTransId="{962B0A72-C774-4E3F-8DFA-CE0C0CDCE5E1}" sibTransId="{22F35587-92EE-4E83-A96A-65ABBD310D97}"/>
    <dgm:cxn modelId="{7E37942D-94B5-4BB3-8CDB-EB66E206FD02}" type="presOf" srcId="{556ADF6E-14BD-405B-8C17-683D0A28E169}" destId="{AAE2FC06-8F43-4364-9A8B-033A27A88445}" srcOrd="0" destOrd="3" presId="urn:microsoft.com/office/officeart/2005/8/layout/chevron2"/>
    <dgm:cxn modelId="{5C876E88-BA6A-4DE0-A300-3ACE70342E34}" srcId="{9631A729-FC6F-4A60-82B4-3BE0B4B9E646}" destId="{E74F6F94-9FAC-433E-B792-8CF8FB8D1161}" srcOrd="4" destOrd="0" parTransId="{C8782E0B-78BB-4E95-9BDC-CEAD50285603}" sibTransId="{76D27945-1525-43A0-B2FD-761E31D369AD}"/>
    <dgm:cxn modelId="{0F0393AE-A9B5-4667-AA33-200386B7E6AB}" type="presOf" srcId="{9631A729-FC6F-4A60-82B4-3BE0B4B9E646}" destId="{AB9EDE89-B594-48BD-AF96-A2C00FDAF29E}" srcOrd="0" destOrd="0" presId="urn:microsoft.com/office/officeart/2005/8/layout/chevron2"/>
    <dgm:cxn modelId="{4F8EBEA3-12DD-4A6D-B6C5-2EA517CD21D6}" srcId="{9631A729-FC6F-4A60-82B4-3BE0B4B9E646}" destId="{C91BD9BC-BEBD-45CA-B3D4-AC10EA1F3806}" srcOrd="2" destOrd="0" parTransId="{DE2BF59A-1511-4331-82A4-8D99D154522E}" sibTransId="{D2CCDEC8-90B1-4ECE-938C-1DBD4F9428BE}"/>
    <dgm:cxn modelId="{35F8627E-6D95-4F9F-9774-F164ABBCA9B1}" type="presOf" srcId="{E74F6F94-9FAC-433E-B792-8CF8FB8D1161}" destId="{AAE2FC06-8F43-4364-9A8B-033A27A88445}" srcOrd="0" destOrd="4" presId="urn:microsoft.com/office/officeart/2005/8/layout/chevron2"/>
    <dgm:cxn modelId="{E928004D-7912-4F08-94A9-2A0F250DCFF4}" srcId="{9631A729-FC6F-4A60-82B4-3BE0B4B9E646}" destId="{556ADF6E-14BD-405B-8C17-683D0A28E169}" srcOrd="3" destOrd="0" parTransId="{94F3DB95-416F-4007-9007-B2A83D1F736B}" sibTransId="{A2D010BB-7C29-4D41-8A60-A900432A7E42}"/>
    <dgm:cxn modelId="{A7C0BBBB-3D1E-4938-8D84-468761D15DA6}" type="presOf" srcId="{E987964C-F32C-4310-B5BA-9B7EBC29FC9D}" destId="{AAE2FC06-8F43-4364-9A8B-033A27A88445}" srcOrd="0" destOrd="0" presId="urn:microsoft.com/office/officeart/2005/8/layout/chevron2"/>
    <dgm:cxn modelId="{A19E8399-B9FB-4545-902A-9FF0F865AAE4}" srcId="{9631A729-FC6F-4A60-82B4-3BE0B4B9E646}" destId="{E987964C-F32C-4310-B5BA-9B7EBC29FC9D}" srcOrd="0" destOrd="0" parTransId="{B6F0BE34-4FA7-4D2F-93C2-FCF0210A1556}" sibTransId="{326659C0-9326-4661-989A-DC5DF642EF34}"/>
    <dgm:cxn modelId="{6357B391-11E5-475E-ABAA-E72E16D8BDD1}" type="presParOf" srcId="{5735DECF-ED70-4F85-ADFD-64821B4AB17C}" destId="{5BB4BE8A-3EB4-4261-B22F-430CA779EF8C}" srcOrd="0" destOrd="0" presId="urn:microsoft.com/office/officeart/2005/8/layout/chevron2"/>
    <dgm:cxn modelId="{7F8942B2-8B02-4644-95FA-29E98DB92B2B}" type="presParOf" srcId="{5BB4BE8A-3EB4-4261-B22F-430CA779EF8C}" destId="{AB9EDE89-B594-48BD-AF96-A2C00FDAF29E}" srcOrd="0" destOrd="0" presId="urn:microsoft.com/office/officeart/2005/8/layout/chevron2"/>
    <dgm:cxn modelId="{000A59FB-C4EA-4250-887F-E615E479B7D5}" type="presParOf" srcId="{5BB4BE8A-3EB4-4261-B22F-430CA779EF8C}" destId="{AAE2FC06-8F43-4364-9A8B-033A27A884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66C3-C5F3-4622-B98E-2DFF9871C445}">
      <dsp:nvSpPr>
        <dsp:cNvPr id="0" name=""/>
        <dsp:cNvSpPr/>
      </dsp:nvSpPr>
      <dsp:spPr>
        <a:xfrm>
          <a:off x="1600001" y="0"/>
          <a:ext cx="4373563" cy="4373563"/>
        </a:xfrm>
        <a:prstGeom prst="triangl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6470D-2B3E-4800-9DA2-FFDCC08845BE}">
      <dsp:nvSpPr>
        <dsp:cNvPr id="0" name=""/>
        <dsp:cNvSpPr/>
      </dsp:nvSpPr>
      <dsp:spPr>
        <a:xfrm>
          <a:off x="3786782" y="439705"/>
          <a:ext cx="2842815" cy="1035304"/>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Membership</a:t>
          </a:r>
          <a:endParaRPr lang="en-US" sz="3300" kern="1200" dirty="0"/>
        </a:p>
      </dsp:txBody>
      <dsp:txXfrm>
        <a:off x="3837321" y="490244"/>
        <a:ext cx="2741737" cy="934226"/>
      </dsp:txXfrm>
    </dsp:sp>
    <dsp:sp modelId="{0DE212DC-C661-403D-AB3F-AF0378926689}">
      <dsp:nvSpPr>
        <dsp:cNvPr id="0" name=""/>
        <dsp:cNvSpPr/>
      </dsp:nvSpPr>
      <dsp:spPr>
        <a:xfrm>
          <a:off x="3786782" y="1604422"/>
          <a:ext cx="2842815" cy="1035304"/>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smtClean="0"/>
            <a:t>Volunteering</a:t>
          </a:r>
          <a:endParaRPr lang="en-US" sz="3300" kern="1200"/>
        </a:p>
      </dsp:txBody>
      <dsp:txXfrm>
        <a:off x="3837321" y="1654961"/>
        <a:ext cx="2741737" cy="934226"/>
      </dsp:txXfrm>
    </dsp:sp>
    <dsp:sp modelId="{35591DA5-6BAB-4010-9E4A-E1EB46BFF5FC}">
      <dsp:nvSpPr>
        <dsp:cNvPr id="0" name=""/>
        <dsp:cNvSpPr/>
      </dsp:nvSpPr>
      <dsp:spPr>
        <a:xfrm>
          <a:off x="3786782" y="2769140"/>
          <a:ext cx="2842815" cy="1035304"/>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smtClean="0"/>
            <a:t>Questions</a:t>
          </a:r>
          <a:endParaRPr lang="en-US" sz="3300" kern="1200"/>
        </a:p>
      </dsp:txBody>
      <dsp:txXfrm>
        <a:off x="3837321" y="2819679"/>
        <a:ext cx="2741737" cy="934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EDE89-B594-48BD-AF96-A2C00FDAF29E}">
      <dsp:nvSpPr>
        <dsp:cNvPr id="0" name=""/>
        <dsp:cNvSpPr/>
      </dsp:nvSpPr>
      <dsp:spPr>
        <a:xfrm rot="5400000">
          <a:off x="-656034" y="656034"/>
          <a:ext cx="4373563" cy="30614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0">
            <a:lnSpc>
              <a:spcPct val="90000"/>
            </a:lnSpc>
            <a:spcBef>
              <a:spcPct val="0"/>
            </a:spcBef>
            <a:spcAft>
              <a:spcPct val="35000"/>
            </a:spcAft>
          </a:pPr>
          <a:r>
            <a:rPr lang="en-US" sz="4400" b="1" kern="1200" dirty="0" smtClean="0"/>
            <a:t>Professional Education</a:t>
          </a:r>
          <a:endParaRPr lang="en-US" sz="4400" kern="1200" dirty="0"/>
        </a:p>
      </dsp:txBody>
      <dsp:txXfrm rot="-5400000">
        <a:off x="1" y="1530746"/>
        <a:ext cx="3061494" cy="1312069"/>
      </dsp:txXfrm>
    </dsp:sp>
    <dsp:sp modelId="{AAE2FC06-8F43-4364-9A8B-033A27A88445}">
      <dsp:nvSpPr>
        <dsp:cNvPr id="0" name=""/>
        <dsp:cNvSpPr/>
      </dsp:nvSpPr>
      <dsp:spPr>
        <a:xfrm rot="5400000">
          <a:off x="4224139" y="-1162644"/>
          <a:ext cx="2842815" cy="51681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Provide CAS &amp; CIA membership with professionalism education to meet applicable qualification standards and membership requirements</a:t>
          </a:r>
          <a:endParaRPr lang="en-US" sz="1800" b="1" kern="1200" dirty="0"/>
        </a:p>
        <a:p>
          <a:pPr marL="342900" lvl="2" indent="-171450" algn="l" defTabSz="800100" rtl="0">
            <a:lnSpc>
              <a:spcPct val="90000"/>
            </a:lnSpc>
            <a:spcBef>
              <a:spcPct val="0"/>
            </a:spcBef>
            <a:spcAft>
              <a:spcPct val="15000"/>
            </a:spcAft>
            <a:buChar char="••"/>
          </a:pPr>
          <a:r>
            <a:rPr lang="en-US" sz="1800" b="1" kern="1200" dirty="0" smtClean="0"/>
            <a:t>Conduct Candidate Course on Professionalism</a:t>
          </a:r>
        </a:p>
        <a:p>
          <a:pPr marL="342900" lvl="2" indent="-171450" algn="l" defTabSz="800100" rtl="0">
            <a:lnSpc>
              <a:spcPct val="90000"/>
            </a:lnSpc>
            <a:spcBef>
              <a:spcPct val="0"/>
            </a:spcBef>
            <a:spcAft>
              <a:spcPct val="15000"/>
            </a:spcAft>
            <a:buChar char="••"/>
          </a:pPr>
          <a:r>
            <a:rPr lang="en-US" sz="1800" b="1" kern="1200" dirty="0" smtClean="0"/>
            <a:t>Develop Qualification Standards</a:t>
          </a:r>
        </a:p>
        <a:p>
          <a:pPr marL="342900" lvl="2" indent="-171450" algn="l" defTabSz="800100" rtl="0">
            <a:lnSpc>
              <a:spcPct val="90000"/>
            </a:lnSpc>
            <a:spcBef>
              <a:spcPct val="0"/>
            </a:spcBef>
            <a:spcAft>
              <a:spcPct val="15000"/>
            </a:spcAft>
            <a:buChar char="••"/>
          </a:pPr>
          <a:r>
            <a:rPr lang="en-US" sz="1800" b="1" kern="1200" dirty="0" smtClean="0"/>
            <a:t>Creation and sponsorship of appropriate educational opportunities</a:t>
          </a:r>
          <a:endParaRPr lang="en-US" sz="1800" b="1" kern="1200" dirty="0"/>
        </a:p>
      </dsp:txBody>
      <dsp:txXfrm rot="-5400000">
        <a:off x="3061495" y="138775"/>
        <a:ext cx="5029330" cy="25652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D4A15-93A0-4F7D-9E30-596984404A4A}">
      <dsp:nvSpPr>
        <dsp:cNvPr id="0" name=""/>
        <dsp:cNvSpPr/>
      </dsp:nvSpPr>
      <dsp:spPr>
        <a:xfrm rot="5400000">
          <a:off x="-656034" y="656034"/>
          <a:ext cx="4373563" cy="30614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US" sz="6500" b="1" kern="1200" smtClean="0"/>
            <a:t>How?</a:t>
          </a:r>
          <a:endParaRPr lang="en-US" sz="6500" kern="1200"/>
        </a:p>
      </dsp:txBody>
      <dsp:txXfrm rot="-5400000">
        <a:off x="1" y="1530746"/>
        <a:ext cx="3061494" cy="1312069"/>
      </dsp:txXfrm>
    </dsp:sp>
    <dsp:sp modelId="{E5924657-E10C-4C3A-9FD2-C8E80471331A}">
      <dsp:nvSpPr>
        <dsp:cNvPr id="0" name=""/>
        <dsp:cNvSpPr/>
      </dsp:nvSpPr>
      <dsp:spPr>
        <a:xfrm rot="5400000">
          <a:off x="4224139" y="-1162644"/>
          <a:ext cx="2842815" cy="51681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rtl="0">
            <a:lnSpc>
              <a:spcPct val="90000"/>
            </a:lnSpc>
            <a:spcBef>
              <a:spcPct val="0"/>
            </a:spcBef>
            <a:spcAft>
              <a:spcPct val="15000"/>
            </a:spcAft>
            <a:buChar char="••"/>
          </a:pPr>
          <a:r>
            <a:rPr lang="en-US" sz="3900" kern="1200" smtClean="0"/>
            <a:t>Participation Survey</a:t>
          </a:r>
          <a:endParaRPr lang="en-US" sz="3900" kern="1200"/>
        </a:p>
        <a:p>
          <a:pPr marL="285750" lvl="1" indent="-285750" algn="l" defTabSz="1733550" rtl="0">
            <a:lnSpc>
              <a:spcPct val="90000"/>
            </a:lnSpc>
            <a:spcBef>
              <a:spcPct val="0"/>
            </a:spcBef>
            <a:spcAft>
              <a:spcPct val="15000"/>
            </a:spcAft>
            <a:buChar char="••"/>
          </a:pPr>
          <a:r>
            <a:rPr lang="en-US" sz="3900" kern="1200" smtClean="0"/>
            <a:t>Volunteer Table</a:t>
          </a:r>
          <a:endParaRPr lang="en-US" sz="3900" kern="1200"/>
        </a:p>
        <a:p>
          <a:pPr marL="285750" lvl="1" indent="-285750" algn="l" defTabSz="1733550" rtl="0">
            <a:lnSpc>
              <a:spcPct val="90000"/>
            </a:lnSpc>
            <a:spcBef>
              <a:spcPct val="0"/>
            </a:spcBef>
            <a:spcAft>
              <a:spcPct val="15000"/>
            </a:spcAft>
            <a:buChar char="••"/>
          </a:pPr>
          <a:r>
            <a:rPr lang="en-US" sz="3900" kern="1200" smtClean="0">
              <a:hlinkClick xmlns:r="http://schemas.openxmlformats.org/officeDocument/2006/relationships" r:id="rId1"/>
            </a:rPr>
            <a:t>volunteer@casact.org</a:t>
          </a:r>
          <a:endParaRPr lang="en-US" sz="3900" kern="1200"/>
        </a:p>
      </dsp:txBody>
      <dsp:txXfrm rot="-5400000">
        <a:off x="3061495" y="138775"/>
        <a:ext cx="5029330" cy="2565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596B-732E-4D98-ABB7-A7C9E9E45521}">
      <dsp:nvSpPr>
        <dsp:cNvPr id="0" name=""/>
        <dsp:cNvSpPr/>
      </dsp:nvSpPr>
      <dsp:spPr>
        <a:xfrm rot="16200000">
          <a:off x="-1406817" y="1411238"/>
          <a:ext cx="4373563" cy="1551086"/>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628" bIns="0" numCol="1" spcCol="1270" anchor="ctr" anchorCtr="0">
          <a:noAutofit/>
        </a:bodyPr>
        <a:lstStyle/>
        <a:p>
          <a:pPr lvl="0" algn="ctr" defTabSz="889000" rtl="0">
            <a:lnSpc>
              <a:spcPct val="90000"/>
            </a:lnSpc>
            <a:spcBef>
              <a:spcPct val="0"/>
            </a:spcBef>
            <a:spcAft>
              <a:spcPct val="35000"/>
            </a:spcAft>
          </a:pPr>
          <a:r>
            <a:rPr lang="en-US" sz="2000" b="1" kern="1200" smtClean="0"/>
            <a:t>Basic Education</a:t>
          </a:r>
          <a:endParaRPr lang="en-US" sz="2000" kern="1200"/>
        </a:p>
      </dsp:txBody>
      <dsp:txXfrm rot="5400000">
        <a:off x="4421" y="874713"/>
        <a:ext cx="1551086" cy="2624137"/>
      </dsp:txXfrm>
    </dsp:sp>
    <dsp:sp modelId="{AA194E5B-CF90-468B-99CF-A6FB6DE4D690}">
      <dsp:nvSpPr>
        <dsp:cNvPr id="0" name=""/>
        <dsp:cNvSpPr/>
      </dsp:nvSpPr>
      <dsp:spPr>
        <a:xfrm rot="16200000">
          <a:off x="260600" y="1411238"/>
          <a:ext cx="4373563" cy="1551086"/>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628"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FF00"/>
              </a:solidFill>
            </a:rPr>
            <a:t>Continuing Education</a:t>
          </a:r>
          <a:endParaRPr lang="en-US" sz="2000" kern="1200" dirty="0">
            <a:solidFill>
              <a:srgbClr val="FFFF00"/>
            </a:solidFill>
          </a:endParaRPr>
        </a:p>
      </dsp:txBody>
      <dsp:txXfrm rot="5400000">
        <a:off x="1671838" y="874713"/>
        <a:ext cx="1551086" cy="2624137"/>
      </dsp:txXfrm>
    </dsp:sp>
    <dsp:sp modelId="{124A1ADC-1485-4515-B243-240B75F6D3D9}">
      <dsp:nvSpPr>
        <dsp:cNvPr id="0" name=""/>
        <dsp:cNvSpPr/>
      </dsp:nvSpPr>
      <dsp:spPr>
        <a:xfrm rot="16200000">
          <a:off x="1928018" y="1411238"/>
          <a:ext cx="4373563" cy="1551086"/>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628" bIns="0" numCol="1" spcCol="1270" anchor="ctr" anchorCtr="0">
          <a:noAutofit/>
        </a:bodyPr>
        <a:lstStyle/>
        <a:p>
          <a:pPr lvl="0" algn="ctr" defTabSz="889000" rtl="0">
            <a:lnSpc>
              <a:spcPct val="90000"/>
            </a:lnSpc>
            <a:spcBef>
              <a:spcPct val="0"/>
            </a:spcBef>
            <a:spcAft>
              <a:spcPct val="35000"/>
            </a:spcAft>
          </a:pPr>
          <a:r>
            <a:rPr lang="en-US" sz="2000" b="1" kern="1200" smtClean="0"/>
            <a:t>Research</a:t>
          </a:r>
          <a:endParaRPr lang="en-US" sz="2000" kern="1200"/>
        </a:p>
      </dsp:txBody>
      <dsp:txXfrm rot="5400000">
        <a:off x="3339256" y="874713"/>
        <a:ext cx="1551086" cy="2624137"/>
      </dsp:txXfrm>
    </dsp:sp>
    <dsp:sp modelId="{36F6CFC6-116D-446E-91E1-42CFACFDD074}">
      <dsp:nvSpPr>
        <dsp:cNvPr id="0" name=""/>
        <dsp:cNvSpPr/>
      </dsp:nvSpPr>
      <dsp:spPr>
        <a:xfrm rot="16200000">
          <a:off x="3595436" y="1411238"/>
          <a:ext cx="4373563" cy="1551086"/>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628" bIns="0" numCol="1" spcCol="1270" anchor="ctr" anchorCtr="0">
          <a:noAutofit/>
        </a:bodyPr>
        <a:lstStyle/>
        <a:p>
          <a:pPr lvl="0" algn="ctr" defTabSz="889000" rtl="0">
            <a:lnSpc>
              <a:spcPct val="90000"/>
            </a:lnSpc>
            <a:spcBef>
              <a:spcPct val="0"/>
            </a:spcBef>
            <a:spcAft>
              <a:spcPct val="35000"/>
            </a:spcAft>
          </a:pPr>
          <a:r>
            <a:rPr lang="en-US" sz="2000" b="1" kern="1200" smtClean="0"/>
            <a:t>Publications</a:t>
          </a:r>
          <a:endParaRPr lang="en-US" sz="2000" kern="1200"/>
        </a:p>
      </dsp:txBody>
      <dsp:txXfrm rot="5400000">
        <a:off x="5006674" y="874713"/>
        <a:ext cx="1551086" cy="2624137"/>
      </dsp:txXfrm>
    </dsp:sp>
    <dsp:sp modelId="{B9925FEA-AF04-4A0E-8BB4-8646BCD84473}">
      <dsp:nvSpPr>
        <dsp:cNvPr id="0" name=""/>
        <dsp:cNvSpPr/>
      </dsp:nvSpPr>
      <dsp:spPr>
        <a:xfrm rot="16200000">
          <a:off x="5262854" y="1411238"/>
          <a:ext cx="4373563" cy="1551086"/>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628" bIns="0" numCol="1" spcCol="1270" anchor="ctr" anchorCtr="0">
          <a:noAutofit/>
        </a:bodyPr>
        <a:lstStyle/>
        <a:p>
          <a:pPr lvl="0" algn="ctr" defTabSz="889000" rtl="0">
            <a:lnSpc>
              <a:spcPct val="90000"/>
            </a:lnSpc>
            <a:spcBef>
              <a:spcPct val="0"/>
            </a:spcBef>
            <a:spcAft>
              <a:spcPct val="35000"/>
            </a:spcAft>
          </a:pPr>
          <a:r>
            <a:rPr lang="en-US" sz="2000" b="1" kern="1200" smtClean="0"/>
            <a:t>CAS Website</a:t>
          </a:r>
          <a:endParaRPr lang="en-US" sz="2000" kern="1200"/>
        </a:p>
      </dsp:txBody>
      <dsp:txXfrm rot="5400000">
        <a:off x="6674092" y="874713"/>
        <a:ext cx="1551086" cy="2624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678-5ECB-49A2-ADC2-165C51B69A2F}">
      <dsp:nvSpPr>
        <dsp:cNvPr id="0" name=""/>
        <dsp:cNvSpPr/>
      </dsp:nvSpPr>
      <dsp:spPr>
        <a:xfrm rot="5400000">
          <a:off x="3846702" y="-446690"/>
          <a:ext cx="349885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smtClean="0"/>
            <a:t>Spring and Annual Meetings</a:t>
          </a:r>
          <a:endParaRPr lang="en-US" sz="2400" kern="1200"/>
        </a:p>
        <a:p>
          <a:pPr marL="228600" lvl="1" indent="-228600" algn="l" defTabSz="1066800" rtl="0">
            <a:lnSpc>
              <a:spcPct val="90000"/>
            </a:lnSpc>
            <a:spcBef>
              <a:spcPct val="0"/>
            </a:spcBef>
            <a:spcAft>
              <a:spcPct val="15000"/>
            </a:spcAft>
            <a:buChar char="••"/>
          </a:pPr>
          <a:r>
            <a:rPr lang="en-US" sz="2400" b="1" kern="1200" smtClean="0"/>
            <a:t>Limited Attendance Seminars</a:t>
          </a:r>
          <a:endParaRPr lang="en-US" sz="2400" kern="1200"/>
        </a:p>
        <a:p>
          <a:pPr marL="457200" lvl="2" indent="-228600" algn="l" defTabSz="1066800" rtl="0">
            <a:lnSpc>
              <a:spcPct val="90000"/>
            </a:lnSpc>
            <a:spcBef>
              <a:spcPct val="0"/>
            </a:spcBef>
            <a:spcAft>
              <a:spcPct val="15000"/>
            </a:spcAft>
            <a:buChar char="••"/>
          </a:pPr>
          <a:r>
            <a:rPr lang="en-US" sz="2400" kern="1200" smtClean="0"/>
            <a:t>Loss Reserves, Ratemaking, Reinsurance, In Focus</a:t>
          </a:r>
          <a:endParaRPr lang="en-US" sz="2400" kern="1200"/>
        </a:p>
        <a:p>
          <a:pPr marL="228600" lvl="1" indent="-228600" algn="l" defTabSz="1066800" rtl="0">
            <a:lnSpc>
              <a:spcPct val="90000"/>
            </a:lnSpc>
            <a:spcBef>
              <a:spcPct val="0"/>
            </a:spcBef>
            <a:spcAft>
              <a:spcPct val="15000"/>
            </a:spcAft>
            <a:buChar char="••"/>
          </a:pPr>
          <a:r>
            <a:rPr lang="en-US" sz="2400" b="1" kern="1200" smtClean="0"/>
            <a:t>UCAS</a:t>
          </a:r>
          <a:endParaRPr lang="en-US" sz="2400" kern="1200"/>
        </a:p>
        <a:p>
          <a:pPr marL="228600" lvl="1" indent="-228600" algn="l" defTabSz="1066800" rtl="0">
            <a:lnSpc>
              <a:spcPct val="90000"/>
            </a:lnSpc>
            <a:spcBef>
              <a:spcPct val="0"/>
            </a:spcBef>
            <a:spcAft>
              <a:spcPct val="15000"/>
            </a:spcAft>
            <a:buChar char="••"/>
          </a:pPr>
          <a:r>
            <a:rPr lang="en-US" sz="2400" b="1" kern="1200" smtClean="0"/>
            <a:t>Regional Affiliates</a:t>
          </a:r>
          <a:endParaRPr lang="en-US" sz="2400" kern="1200"/>
        </a:p>
        <a:p>
          <a:pPr marL="457200" lvl="2" indent="-228600" algn="l" defTabSz="1066800" rtl="0">
            <a:lnSpc>
              <a:spcPct val="90000"/>
            </a:lnSpc>
            <a:spcBef>
              <a:spcPct val="0"/>
            </a:spcBef>
            <a:spcAft>
              <a:spcPct val="15000"/>
            </a:spcAft>
            <a:buChar char="••"/>
          </a:pPr>
          <a:r>
            <a:rPr lang="en-US" sz="2400" kern="1200" smtClean="0"/>
            <a:t>14 Affiliates in U.S. and Canada</a:t>
          </a:r>
          <a:endParaRPr lang="en-US" sz="2400" kern="1200"/>
        </a:p>
        <a:p>
          <a:pPr marL="457200" lvl="2" indent="-228600" algn="l" defTabSz="1066800" rtl="0">
            <a:lnSpc>
              <a:spcPct val="90000"/>
            </a:lnSpc>
            <a:spcBef>
              <a:spcPct val="0"/>
            </a:spcBef>
            <a:spcAft>
              <a:spcPct val="15000"/>
            </a:spcAft>
            <a:buChar char="••"/>
          </a:pPr>
          <a:r>
            <a:rPr lang="en-US" sz="2400" kern="1200" smtClean="0"/>
            <a:t>3 International Affiliates</a:t>
          </a:r>
          <a:endParaRPr lang="en-US" sz="2400" kern="1200"/>
        </a:p>
      </dsp:txBody>
      <dsp:txXfrm rot="-5400000">
        <a:off x="2962655" y="608157"/>
        <a:ext cx="5096144" cy="3157250"/>
      </dsp:txXfrm>
    </dsp:sp>
    <dsp:sp modelId="{99DD95F9-AC6D-498A-8A38-C730426BAC5E}">
      <dsp:nvSpPr>
        <dsp:cNvPr id="0" name=""/>
        <dsp:cNvSpPr/>
      </dsp:nvSpPr>
      <dsp:spPr>
        <a:xfrm>
          <a:off x="0" y="0"/>
          <a:ext cx="2962656" cy="43735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smtClean="0"/>
            <a:t>Continuing Education</a:t>
          </a:r>
          <a:endParaRPr lang="en-US" sz="4100" kern="1200"/>
        </a:p>
      </dsp:txBody>
      <dsp:txXfrm>
        <a:off x="144625" y="144625"/>
        <a:ext cx="2673406" cy="4084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678-5ECB-49A2-ADC2-165C51B69A2F}">
      <dsp:nvSpPr>
        <dsp:cNvPr id="0" name=""/>
        <dsp:cNvSpPr/>
      </dsp:nvSpPr>
      <dsp:spPr>
        <a:xfrm rot="5400000">
          <a:off x="4742770" y="-1566721"/>
          <a:ext cx="1706714"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smtClean="0"/>
            <a:t>Basic Education</a:t>
          </a:r>
          <a:endParaRPr lang="en-US" sz="2500" kern="1200" dirty="0"/>
        </a:p>
        <a:p>
          <a:pPr marL="228600" lvl="1" indent="-228600" algn="l" defTabSz="1111250" rtl="0">
            <a:lnSpc>
              <a:spcPct val="90000"/>
            </a:lnSpc>
            <a:spcBef>
              <a:spcPct val="0"/>
            </a:spcBef>
            <a:spcAft>
              <a:spcPct val="15000"/>
            </a:spcAft>
            <a:buChar char="••"/>
          </a:pPr>
          <a:r>
            <a:rPr lang="en-US" sz="2500" b="1" kern="1200" dirty="0" smtClean="0"/>
            <a:t>Responsible Actuarial Experience</a:t>
          </a:r>
          <a:endParaRPr lang="en-US" sz="2500" kern="1200" dirty="0"/>
        </a:p>
        <a:p>
          <a:pPr marL="228600" lvl="1" indent="-228600" algn="l" defTabSz="1111250" rtl="0">
            <a:lnSpc>
              <a:spcPct val="90000"/>
            </a:lnSpc>
            <a:spcBef>
              <a:spcPct val="0"/>
            </a:spcBef>
            <a:spcAft>
              <a:spcPct val="15000"/>
            </a:spcAft>
            <a:buChar char="••"/>
          </a:pPr>
          <a:r>
            <a:rPr lang="en-US" sz="2500" b="1" kern="1200" dirty="0" smtClean="0"/>
            <a:t>Continuing Education</a:t>
          </a:r>
          <a:endParaRPr lang="en-US" sz="2500" kern="1200" dirty="0"/>
        </a:p>
      </dsp:txBody>
      <dsp:txXfrm rot="-5400000">
        <a:off x="2962656" y="296708"/>
        <a:ext cx="5183629" cy="1540084"/>
      </dsp:txXfrm>
    </dsp:sp>
    <dsp:sp modelId="{99DD95F9-AC6D-498A-8A38-C730426BAC5E}">
      <dsp:nvSpPr>
        <dsp:cNvPr id="0" name=""/>
        <dsp:cNvSpPr/>
      </dsp:nvSpPr>
      <dsp:spPr>
        <a:xfrm>
          <a:off x="0" y="0"/>
          <a:ext cx="2962656" cy="2133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U.S. Qualification Standards (USQS)</a:t>
          </a:r>
          <a:endParaRPr lang="en-US" sz="3200" kern="1200" dirty="0"/>
        </a:p>
      </dsp:txBody>
      <dsp:txXfrm>
        <a:off x="104144" y="104144"/>
        <a:ext cx="2754368" cy="1925105"/>
      </dsp:txXfrm>
    </dsp:sp>
    <dsp:sp modelId="{0B2AF47C-3887-4784-AC65-9D371655453A}">
      <dsp:nvSpPr>
        <dsp:cNvPr id="0" name=""/>
        <dsp:cNvSpPr/>
      </dsp:nvSpPr>
      <dsp:spPr>
        <a:xfrm rot="5400000">
          <a:off x="4742770" y="673340"/>
          <a:ext cx="1706714"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smtClean="0"/>
            <a:t>Deepen or broaden understanding</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Expand knowledge in practice area</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Facilitate entry into new practice</a:t>
          </a:r>
          <a:endParaRPr lang="en-US" sz="2500" b="1" kern="1200" dirty="0"/>
        </a:p>
      </dsp:txBody>
      <dsp:txXfrm rot="-5400000">
        <a:off x="2962656" y="2536770"/>
        <a:ext cx="5183629" cy="1540084"/>
      </dsp:txXfrm>
    </dsp:sp>
    <dsp:sp modelId="{0DAD3DF7-8399-40BB-96E3-9B778731C6E7}">
      <dsp:nvSpPr>
        <dsp:cNvPr id="0" name=""/>
        <dsp:cNvSpPr/>
      </dsp:nvSpPr>
      <dsp:spPr>
        <a:xfrm>
          <a:off x="0" y="2240116"/>
          <a:ext cx="2962656" cy="2133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Relevant CE</a:t>
          </a:r>
          <a:endParaRPr lang="en-US" sz="3200" b="1" kern="1200" dirty="0"/>
        </a:p>
      </dsp:txBody>
      <dsp:txXfrm>
        <a:off x="104144" y="2344260"/>
        <a:ext cx="2754368" cy="1925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0FE8D-9DBC-44C2-9E4E-6A1019E94B73}">
      <dsp:nvSpPr>
        <dsp:cNvPr id="0" name=""/>
        <dsp:cNvSpPr/>
      </dsp:nvSpPr>
      <dsp:spPr>
        <a:xfrm rot="5400000">
          <a:off x="382831" y="1739923"/>
          <a:ext cx="1144692" cy="190474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0EECDD-47E9-44BD-989D-821B29C2FEAA}">
      <dsp:nvSpPr>
        <dsp:cNvPr id="0" name=""/>
        <dsp:cNvSpPr/>
      </dsp:nvSpPr>
      <dsp:spPr>
        <a:xfrm>
          <a:off x="191753" y="2309031"/>
          <a:ext cx="1719613" cy="150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chemeClr val="tx1"/>
              </a:solidFill>
            </a:rPr>
            <a:t>Abide by the Code of Professional Conduct</a:t>
          </a:r>
          <a:endParaRPr lang="en-US" sz="2000" kern="1200" dirty="0">
            <a:solidFill>
              <a:schemeClr val="tx1"/>
            </a:solidFill>
          </a:endParaRPr>
        </a:p>
      </dsp:txBody>
      <dsp:txXfrm>
        <a:off x="191753" y="2309031"/>
        <a:ext cx="1719613" cy="1507341"/>
      </dsp:txXfrm>
    </dsp:sp>
    <dsp:sp modelId="{55BE3D4C-7937-4DF4-9B06-9DCDCA2044C8}">
      <dsp:nvSpPr>
        <dsp:cNvPr id="0" name=""/>
        <dsp:cNvSpPr/>
      </dsp:nvSpPr>
      <dsp:spPr>
        <a:xfrm>
          <a:off x="1586911" y="1599694"/>
          <a:ext cx="324455" cy="32445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AE887B-A196-4AB9-993B-C75217428C3E}">
      <dsp:nvSpPr>
        <dsp:cNvPr id="0" name=""/>
        <dsp:cNvSpPr/>
      </dsp:nvSpPr>
      <dsp:spPr>
        <a:xfrm rot="5400000">
          <a:off x="2487973" y="1219003"/>
          <a:ext cx="1144692" cy="190474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403FDC-0A04-47A8-9CE5-57498AF57B78}">
      <dsp:nvSpPr>
        <dsp:cNvPr id="0" name=""/>
        <dsp:cNvSpPr/>
      </dsp:nvSpPr>
      <dsp:spPr>
        <a:xfrm>
          <a:off x="2296896" y="1788111"/>
          <a:ext cx="1719613" cy="150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chemeClr val="tx1"/>
              </a:solidFill>
            </a:rPr>
            <a:t>Adhere to CAS Continuing Education policy</a:t>
          </a:r>
          <a:endParaRPr lang="en-US" sz="2000" kern="1200" dirty="0">
            <a:solidFill>
              <a:schemeClr val="tx1"/>
            </a:solidFill>
          </a:endParaRPr>
        </a:p>
      </dsp:txBody>
      <dsp:txXfrm>
        <a:off x="2296896" y="1788111"/>
        <a:ext cx="1719613" cy="1507341"/>
      </dsp:txXfrm>
    </dsp:sp>
    <dsp:sp modelId="{D596A20F-2CE2-475C-969F-284B0CB59E6B}">
      <dsp:nvSpPr>
        <dsp:cNvPr id="0" name=""/>
        <dsp:cNvSpPr/>
      </dsp:nvSpPr>
      <dsp:spPr>
        <a:xfrm>
          <a:off x="3692053" y="1078774"/>
          <a:ext cx="324455" cy="32445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FD0465-EF12-471C-9D0E-97B19EC9D955}">
      <dsp:nvSpPr>
        <dsp:cNvPr id="0" name=""/>
        <dsp:cNvSpPr/>
      </dsp:nvSpPr>
      <dsp:spPr>
        <a:xfrm rot="5400000">
          <a:off x="4593116" y="698084"/>
          <a:ext cx="1144692" cy="190474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C37A29-5B37-4310-8C61-34C129071644}">
      <dsp:nvSpPr>
        <dsp:cNvPr id="0" name=""/>
        <dsp:cNvSpPr/>
      </dsp:nvSpPr>
      <dsp:spPr>
        <a:xfrm>
          <a:off x="4402038" y="1267192"/>
          <a:ext cx="1719613" cy="150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chemeClr val="tx1"/>
              </a:solidFill>
            </a:rPr>
            <a:t>Pay Dues</a:t>
          </a:r>
          <a:endParaRPr lang="en-US" sz="2000" kern="1200" dirty="0">
            <a:solidFill>
              <a:schemeClr val="tx1"/>
            </a:solidFill>
          </a:endParaRPr>
        </a:p>
      </dsp:txBody>
      <dsp:txXfrm>
        <a:off x="4402038" y="1267192"/>
        <a:ext cx="1719613" cy="1507341"/>
      </dsp:txXfrm>
    </dsp:sp>
    <dsp:sp modelId="{46A02D31-BCA5-45AD-98A2-9FD861624E25}">
      <dsp:nvSpPr>
        <dsp:cNvPr id="0" name=""/>
        <dsp:cNvSpPr/>
      </dsp:nvSpPr>
      <dsp:spPr>
        <a:xfrm>
          <a:off x="5797196" y="557855"/>
          <a:ext cx="324455" cy="32445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7C690B8-9C6E-41F5-8DDB-0533CF7FC72A}">
      <dsp:nvSpPr>
        <dsp:cNvPr id="0" name=""/>
        <dsp:cNvSpPr/>
      </dsp:nvSpPr>
      <dsp:spPr>
        <a:xfrm rot="5400000">
          <a:off x="6698258" y="177164"/>
          <a:ext cx="1144692" cy="190474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0A9A89-DFF8-4465-8108-449E2704E1B5}">
      <dsp:nvSpPr>
        <dsp:cNvPr id="0" name=""/>
        <dsp:cNvSpPr/>
      </dsp:nvSpPr>
      <dsp:spPr>
        <a:xfrm>
          <a:off x="6507180" y="746272"/>
          <a:ext cx="1719613" cy="150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chemeClr val="tx1"/>
              </a:solidFill>
            </a:rPr>
            <a:t>Participate!</a:t>
          </a:r>
          <a:endParaRPr lang="en-US" sz="2000"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Volunteer</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Vote</a:t>
          </a:r>
          <a:endParaRPr lang="en-US" sz="1600" kern="1200" dirty="0">
            <a:solidFill>
              <a:schemeClr val="tx1"/>
            </a:solidFill>
          </a:endParaRPr>
        </a:p>
      </dsp:txBody>
      <dsp:txXfrm>
        <a:off x="6507180" y="746272"/>
        <a:ext cx="1719613" cy="1507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D1F07-EBEF-43D4-BACE-1CAE77D4164B}">
      <dsp:nvSpPr>
        <dsp:cNvPr id="0" name=""/>
        <dsp:cNvSpPr/>
      </dsp:nvSpPr>
      <dsp:spPr>
        <a:xfrm rot="5400000">
          <a:off x="-656034" y="656034"/>
          <a:ext cx="4373563" cy="30614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US" sz="6500" b="1" kern="1200" smtClean="0"/>
            <a:t>Why?</a:t>
          </a:r>
          <a:endParaRPr lang="en-US" sz="6500" kern="1200"/>
        </a:p>
      </dsp:txBody>
      <dsp:txXfrm rot="-5400000">
        <a:off x="1" y="1530746"/>
        <a:ext cx="3061494" cy="1312069"/>
      </dsp:txXfrm>
    </dsp:sp>
    <dsp:sp modelId="{51B1F989-871B-457C-A1AC-2ECFBC16557F}">
      <dsp:nvSpPr>
        <dsp:cNvPr id="0" name=""/>
        <dsp:cNvSpPr/>
      </dsp:nvSpPr>
      <dsp:spPr>
        <a:xfrm rot="5400000">
          <a:off x="4224139" y="-1162644"/>
          <a:ext cx="2842815" cy="51681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rtl="0">
            <a:lnSpc>
              <a:spcPct val="90000"/>
            </a:lnSpc>
            <a:spcBef>
              <a:spcPct val="0"/>
            </a:spcBef>
            <a:spcAft>
              <a:spcPct val="15000"/>
            </a:spcAft>
            <a:buChar char="••"/>
          </a:pPr>
          <a:r>
            <a:rPr lang="en-US" sz="3700" kern="1200" dirty="0" smtClean="0"/>
            <a:t>Expand capabilities</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Network opportunities</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Influence profession</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Have fun!</a:t>
          </a:r>
          <a:endParaRPr lang="en-US" sz="3700" kern="1200" dirty="0"/>
        </a:p>
      </dsp:txBody>
      <dsp:txXfrm rot="-5400000">
        <a:off x="3061495" y="138775"/>
        <a:ext cx="5029330" cy="2565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08E9B-FCE6-4366-9988-BD4CF3101163}">
      <dsp:nvSpPr>
        <dsp:cNvPr id="0" name=""/>
        <dsp:cNvSpPr/>
      </dsp:nvSpPr>
      <dsp:spPr>
        <a:xfrm>
          <a:off x="2956560" y="2"/>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t>Examination Committee</a:t>
          </a:r>
          <a:endParaRPr lang="en-US" sz="1400" kern="1200"/>
        </a:p>
        <a:p>
          <a:pPr marL="114300" lvl="1" indent="-114300" algn="l" defTabSz="622300" rtl="0">
            <a:lnSpc>
              <a:spcPct val="90000"/>
            </a:lnSpc>
            <a:spcBef>
              <a:spcPct val="0"/>
            </a:spcBef>
            <a:spcAft>
              <a:spcPct val="15000"/>
            </a:spcAft>
            <a:buChar char="••"/>
          </a:pPr>
          <a:r>
            <a:rPr lang="en-US" sz="1400" kern="1200" dirty="0" smtClean="0"/>
            <a:t>Syllabus Committee</a:t>
          </a:r>
          <a:endParaRPr lang="en-US" sz="1400" kern="1200" dirty="0"/>
        </a:p>
      </dsp:txBody>
      <dsp:txXfrm>
        <a:off x="2956560" y="77648"/>
        <a:ext cx="4201901" cy="465879"/>
      </dsp:txXfrm>
    </dsp:sp>
    <dsp:sp modelId="{8A7DD4EE-277B-4A16-B804-0154ABD69EAC}">
      <dsp:nvSpPr>
        <dsp:cNvPr id="0" name=""/>
        <dsp:cNvSpPr/>
      </dsp:nvSpPr>
      <dsp:spPr>
        <a:xfrm>
          <a:off x="0" y="0"/>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Admissions </a:t>
          </a:r>
          <a:endParaRPr lang="en-US" sz="1800" kern="1200"/>
        </a:p>
      </dsp:txBody>
      <dsp:txXfrm>
        <a:off x="30323" y="30323"/>
        <a:ext cx="2895914" cy="560525"/>
      </dsp:txXfrm>
    </dsp:sp>
    <dsp:sp modelId="{D3DA27DF-70B8-4590-B614-B5743FFA419D}">
      <dsp:nvSpPr>
        <dsp:cNvPr id="0" name=""/>
        <dsp:cNvSpPr/>
      </dsp:nvSpPr>
      <dsp:spPr>
        <a:xfrm>
          <a:off x="2956560" y="683781"/>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t>Program Planning Committee</a:t>
          </a:r>
          <a:endParaRPr lang="en-US" sz="1400" kern="1200"/>
        </a:p>
        <a:p>
          <a:pPr marL="114300" lvl="1" indent="-114300" algn="l" defTabSz="622300" rtl="0">
            <a:lnSpc>
              <a:spcPct val="90000"/>
            </a:lnSpc>
            <a:spcBef>
              <a:spcPct val="0"/>
            </a:spcBef>
            <a:spcAft>
              <a:spcPct val="15000"/>
            </a:spcAft>
            <a:buChar char="••"/>
          </a:pPr>
          <a:r>
            <a:rPr lang="en-US" sz="1400" kern="1200" smtClean="0"/>
            <a:t>Committee on Professionalism Education</a:t>
          </a:r>
          <a:endParaRPr lang="en-US" sz="1400" kern="1200"/>
        </a:p>
      </dsp:txBody>
      <dsp:txXfrm>
        <a:off x="2956560" y="761427"/>
        <a:ext cx="4201901" cy="465879"/>
      </dsp:txXfrm>
    </dsp:sp>
    <dsp:sp modelId="{A1824B1B-A540-4814-8938-AF5CAAC96B4C}">
      <dsp:nvSpPr>
        <dsp:cNvPr id="0" name=""/>
        <dsp:cNvSpPr/>
      </dsp:nvSpPr>
      <dsp:spPr>
        <a:xfrm>
          <a:off x="0" y="683781"/>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Professional Education</a:t>
          </a:r>
          <a:endParaRPr lang="en-US" sz="1800" kern="1200"/>
        </a:p>
      </dsp:txBody>
      <dsp:txXfrm>
        <a:off x="30323" y="714104"/>
        <a:ext cx="2895914" cy="560525"/>
      </dsp:txXfrm>
    </dsp:sp>
    <dsp:sp modelId="{7E90D9EA-FE21-408A-A718-AEED59CBB4BE}">
      <dsp:nvSpPr>
        <dsp:cNvPr id="0" name=""/>
        <dsp:cNvSpPr/>
      </dsp:nvSpPr>
      <dsp:spPr>
        <a:xfrm>
          <a:off x="2956560" y="1367070"/>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t>Ratemaking</a:t>
          </a:r>
          <a:endParaRPr lang="en-US" sz="1400" kern="1200"/>
        </a:p>
        <a:p>
          <a:pPr marL="114300" lvl="1" indent="-114300" algn="l" defTabSz="622300" rtl="0">
            <a:lnSpc>
              <a:spcPct val="90000"/>
            </a:lnSpc>
            <a:spcBef>
              <a:spcPct val="0"/>
            </a:spcBef>
            <a:spcAft>
              <a:spcPct val="15000"/>
            </a:spcAft>
            <a:buChar char="••"/>
          </a:pPr>
          <a:r>
            <a:rPr lang="en-US" sz="1400" kern="1200" smtClean="0"/>
            <a:t>Reserves</a:t>
          </a:r>
          <a:endParaRPr lang="en-US" sz="1400" kern="1200"/>
        </a:p>
      </dsp:txBody>
      <dsp:txXfrm>
        <a:off x="2956560" y="1444716"/>
        <a:ext cx="4201901" cy="465879"/>
      </dsp:txXfrm>
    </dsp:sp>
    <dsp:sp modelId="{C3037030-3396-4C34-A8D8-330056B786E5}">
      <dsp:nvSpPr>
        <dsp:cNvPr id="0" name=""/>
        <dsp:cNvSpPr/>
      </dsp:nvSpPr>
      <dsp:spPr>
        <a:xfrm>
          <a:off x="0" y="1367070"/>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Research &amp; Development </a:t>
          </a:r>
          <a:endParaRPr lang="en-US" sz="1800" kern="1200"/>
        </a:p>
      </dsp:txBody>
      <dsp:txXfrm>
        <a:off x="30323" y="1397393"/>
        <a:ext cx="2895914" cy="560525"/>
      </dsp:txXfrm>
    </dsp:sp>
    <dsp:sp modelId="{0674F985-7AB1-4FF6-BBC6-5738321D4FCB}">
      <dsp:nvSpPr>
        <dsp:cNvPr id="0" name=""/>
        <dsp:cNvSpPr/>
      </dsp:nvSpPr>
      <dsp:spPr>
        <a:xfrm>
          <a:off x="2956560" y="2050358"/>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t>New Members Committee</a:t>
          </a:r>
          <a:endParaRPr lang="en-US" sz="1400" kern="1200"/>
        </a:p>
        <a:p>
          <a:pPr marL="114300" lvl="1" indent="-114300" algn="l" defTabSz="622300" rtl="0">
            <a:lnSpc>
              <a:spcPct val="90000"/>
            </a:lnSpc>
            <a:spcBef>
              <a:spcPct val="0"/>
            </a:spcBef>
            <a:spcAft>
              <a:spcPct val="15000"/>
            </a:spcAft>
            <a:buChar char="••"/>
          </a:pPr>
          <a:r>
            <a:rPr lang="en-US" sz="1400" kern="1200" dirty="0" smtClean="0"/>
            <a:t>University Engagement Committee</a:t>
          </a:r>
          <a:endParaRPr lang="en-US" sz="1400" kern="1200" dirty="0"/>
        </a:p>
      </dsp:txBody>
      <dsp:txXfrm>
        <a:off x="2956560" y="2128004"/>
        <a:ext cx="4201901" cy="465879"/>
      </dsp:txXfrm>
    </dsp:sp>
    <dsp:sp modelId="{AD614432-6143-4BF8-BCEF-FF03E9F18948}">
      <dsp:nvSpPr>
        <dsp:cNvPr id="0" name=""/>
        <dsp:cNvSpPr/>
      </dsp:nvSpPr>
      <dsp:spPr>
        <a:xfrm>
          <a:off x="0" y="2050358"/>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Marketing &amp; Communication</a:t>
          </a:r>
          <a:endParaRPr lang="en-US" sz="1800" kern="1200" dirty="0"/>
        </a:p>
      </dsp:txBody>
      <dsp:txXfrm>
        <a:off x="30323" y="2080681"/>
        <a:ext cx="2895914" cy="560525"/>
      </dsp:txXfrm>
    </dsp:sp>
    <dsp:sp modelId="{709125CC-7E63-4570-AFF9-FF1E9A8F07F7}">
      <dsp:nvSpPr>
        <dsp:cNvPr id="0" name=""/>
        <dsp:cNvSpPr/>
      </dsp:nvSpPr>
      <dsp:spPr>
        <a:xfrm>
          <a:off x="2956560" y="2733647"/>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Publications Editorial  Board</a:t>
          </a:r>
          <a:endParaRPr lang="en-US" sz="1400" kern="1200" dirty="0"/>
        </a:p>
        <a:p>
          <a:pPr marL="114300" lvl="1" indent="-114300" algn="l" defTabSz="622300" rtl="0">
            <a:lnSpc>
              <a:spcPct val="90000"/>
            </a:lnSpc>
            <a:spcBef>
              <a:spcPct val="0"/>
            </a:spcBef>
            <a:spcAft>
              <a:spcPct val="15000"/>
            </a:spcAft>
            <a:buChar char="••"/>
          </a:pPr>
          <a:r>
            <a:rPr lang="en-US" sz="1400" kern="1200" dirty="0" smtClean="0"/>
            <a:t>Investment Committee</a:t>
          </a:r>
          <a:endParaRPr lang="en-US" sz="1400" kern="1200" dirty="0"/>
        </a:p>
      </dsp:txBody>
      <dsp:txXfrm>
        <a:off x="2956560" y="2811293"/>
        <a:ext cx="4201901" cy="465879"/>
      </dsp:txXfrm>
    </dsp:sp>
    <dsp:sp modelId="{C5F28EEF-4E42-4313-8163-ACA6E141F41F}">
      <dsp:nvSpPr>
        <dsp:cNvPr id="0" name=""/>
        <dsp:cNvSpPr/>
      </dsp:nvSpPr>
      <dsp:spPr>
        <a:xfrm>
          <a:off x="0" y="2733647"/>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Administrative</a:t>
          </a:r>
          <a:endParaRPr lang="en-US" sz="1800" kern="1200"/>
        </a:p>
      </dsp:txBody>
      <dsp:txXfrm>
        <a:off x="30323" y="2763970"/>
        <a:ext cx="2895914" cy="560525"/>
      </dsp:txXfrm>
    </dsp:sp>
    <dsp:sp modelId="{E50751F7-E2B0-4C86-A905-2844D4338B3D}">
      <dsp:nvSpPr>
        <dsp:cNvPr id="0" name=""/>
        <dsp:cNvSpPr/>
      </dsp:nvSpPr>
      <dsp:spPr>
        <a:xfrm>
          <a:off x="2956560" y="3416935"/>
          <a:ext cx="4434840" cy="621171"/>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Asia Regional Committee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International Member Services</a:t>
          </a:r>
          <a:endParaRPr lang="en-US" sz="1400" kern="1200" dirty="0"/>
        </a:p>
      </dsp:txBody>
      <dsp:txXfrm>
        <a:off x="2956560" y="3494581"/>
        <a:ext cx="4201901" cy="465879"/>
      </dsp:txXfrm>
    </dsp:sp>
    <dsp:sp modelId="{F44FA6BD-099F-49B8-8146-9791BFB08E03}">
      <dsp:nvSpPr>
        <dsp:cNvPr id="0" name=""/>
        <dsp:cNvSpPr/>
      </dsp:nvSpPr>
      <dsp:spPr>
        <a:xfrm>
          <a:off x="0" y="3416935"/>
          <a:ext cx="2956560" cy="62117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International </a:t>
          </a:r>
          <a:endParaRPr lang="en-US" sz="1800" kern="1200" dirty="0"/>
        </a:p>
      </dsp:txBody>
      <dsp:txXfrm>
        <a:off x="30323" y="3447258"/>
        <a:ext cx="2895914" cy="560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B1689-F910-4ED4-B46B-4C2C8C2FEBA3}">
      <dsp:nvSpPr>
        <dsp:cNvPr id="0" name=""/>
        <dsp:cNvSpPr/>
      </dsp:nvSpPr>
      <dsp:spPr>
        <a:xfrm rot="5400000">
          <a:off x="-656034" y="656034"/>
          <a:ext cx="4373563" cy="30614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0">
            <a:lnSpc>
              <a:spcPct val="90000"/>
            </a:lnSpc>
            <a:spcBef>
              <a:spcPct val="0"/>
            </a:spcBef>
            <a:spcAft>
              <a:spcPct val="35000"/>
            </a:spcAft>
          </a:pPr>
          <a:r>
            <a:rPr lang="en-US" sz="4400" b="1" kern="1200" smtClean="0"/>
            <a:t>Examination Committee</a:t>
          </a:r>
          <a:endParaRPr lang="en-US" sz="4400" kern="1200"/>
        </a:p>
      </dsp:txBody>
      <dsp:txXfrm rot="-5400000">
        <a:off x="1" y="1530746"/>
        <a:ext cx="3061494" cy="1312069"/>
      </dsp:txXfrm>
    </dsp:sp>
    <dsp:sp modelId="{592FE863-E628-47C7-89A1-9007D83DAD6B}">
      <dsp:nvSpPr>
        <dsp:cNvPr id="0" name=""/>
        <dsp:cNvSpPr/>
      </dsp:nvSpPr>
      <dsp:spPr>
        <a:xfrm rot="5400000">
          <a:off x="4224139" y="-1162644"/>
          <a:ext cx="2842815" cy="51681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smtClean="0"/>
            <a:t>Ability to help influence the examination process</a:t>
          </a:r>
          <a:endParaRPr lang="en-US" sz="2600" kern="1200"/>
        </a:p>
        <a:p>
          <a:pPr marL="457200" lvl="2" indent="-228600" algn="l" defTabSz="1155700" rtl="0">
            <a:lnSpc>
              <a:spcPct val="90000"/>
            </a:lnSpc>
            <a:spcBef>
              <a:spcPct val="0"/>
            </a:spcBef>
            <a:spcAft>
              <a:spcPct val="15000"/>
            </a:spcAft>
            <a:buChar char="••"/>
          </a:pPr>
          <a:r>
            <a:rPr lang="en-US" sz="2600" b="1" kern="1200" smtClean="0"/>
            <a:t>Writing Summits</a:t>
          </a:r>
          <a:endParaRPr lang="en-US" sz="2600" kern="1200"/>
        </a:p>
        <a:p>
          <a:pPr marL="457200" lvl="2" indent="-228600" algn="l" defTabSz="1155700" rtl="0">
            <a:lnSpc>
              <a:spcPct val="90000"/>
            </a:lnSpc>
            <a:spcBef>
              <a:spcPct val="0"/>
            </a:spcBef>
            <a:spcAft>
              <a:spcPct val="15000"/>
            </a:spcAft>
            <a:buChar char="••"/>
          </a:pPr>
          <a:r>
            <a:rPr lang="en-US" sz="2600" b="1" kern="1200" smtClean="0"/>
            <a:t>Grading Summits</a:t>
          </a:r>
          <a:endParaRPr lang="en-US" sz="2600" kern="1200"/>
        </a:p>
        <a:p>
          <a:pPr marL="228600" lvl="1" indent="-228600" algn="l" defTabSz="1155700" rtl="0">
            <a:lnSpc>
              <a:spcPct val="90000"/>
            </a:lnSpc>
            <a:spcBef>
              <a:spcPct val="0"/>
            </a:spcBef>
            <a:spcAft>
              <a:spcPct val="15000"/>
            </a:spcAft>
            <a:buChar char="••"/>
          </a:pPr>
          <a:r>
            <a:rPr lang="en-US" sz="2600" b="1" kern="1200" smtClean="0"/>
            <a:t>Earn continuing education credits</a:t>
          </a:r>
          <a:endParaRPr lang="en-US" sz="2600" kern="1200"/>
        </a:p>
        <a:p>
          <a:pPr marL="228600" lvl="1" indent="-228600" algn="l" defTabSz="1155700" rtl="0">
            <a:lnSpc>
              <a:spcPct val="90000"/>
            </a:lnSpc>
            <a:spcBef>
              <a:spcPct val="0"/>
            </a:spcBef>
            <a:spcAft>
              <a:spcPct val="15000"/>
            </a:spcAft>
            <a:buChar char="••"/>
          </a:pPr>
          <a:r>
            <a:rPr lang="en-US" sz="2600" b="1" kern="1200" smtClean="0"/>
            <a:t>Expenses are reimbursable</a:t>
          </a:r>
          <a:endParaRPr lang="en-US" sz="2600" kern="1200"/>
        </a:p>
      </dsp:txBody>
      <dsp:txXfrm rot="-5400000">
        <a:off x="3061495" y="138775"/>
        <a:ext cx="5029330" cy="2565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EDE89-B594-48BD-AF96-A2C00FDAF29E}">
      <dsp:nvSpPr>
        <dsp:cNvPr id="0" name=""/>
        <dsp:cNvSpPr/>
      </dsp:nvSpPr>
      <dsp:spPr>
        <a:xfrm rot="5400000">
          <a:off x="-656034" y="656034"/>
          <a:ext cx="4373563" cy="30614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0">
            <a:lnSpc>
              <a:spcPct val="90000"/>
            </a:lnSpc>
            <a:spcBef>
              <a:spcPct val="0"/>
            </a:spcBef>
            <a:spcAft>
              <a:spcPct val="35000"/>
            </a:spcAft>
          </a:pPr>
          <a:r>
            <a:rPr lang="en-US" sz="4400" b="1" kern="1200" smtClean="0"/>
            <a:t>University Liaison</a:t>
          </a:r>
          <a:endParaRPr lang="en-US" sz="4400" kern="1200"/>
        </a:p>
      </dsp:txBody>
      <dsp:txXfrm rot="-5400000">
        <a:off x="1" y="1530746"/>
        <a:ext cx="3061494" cy="1312069"/>
      </dsp:txXfrm>
    </dsp:sp>
    <dsp:sp modelId="{AAE2FC06-8F43-4364-9A8B-033A27A88445}">
      <dsp:nvSpPr>
        <dsp:cNvPr id="0" name=""/>
        <dsp:cNvSpPr/>
      </dsp:nvSpPr>
      <dsp:spPr>
        <a:xfrm rot="5400000">
          <a:off x="4224139" y="-1162644"/>
          <a:ext cx="2842815" cy="51681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Make campus visits and presentations to students and faculty</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Talk with students on an individual basis</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Advise faculty on curriculum matters</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Serve on Advisory Board at the university</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Advise the universities on CAS opportunities, educational system, and materials available</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Encourage attendance at CAS functions</a:t>
          </a:r>
          <a:endParaRPr lang="en-US" sz="1800" kern="1200" dirty="0"/>
        </a:p>
      </dsp:txBody>
      <dsp:txXfrm rot="-5400000">
        <a:off x="3061495" y="138775"/>
        <a:ext cx="5029330" cy="25652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133DE3-3385-4E9E-87AF-D82D8950A5F8}" type="slidenum">
              <a:rPr lang="en-US"/>
              <a:pPr>
                <a:defRPr/>
              </a:pPr>
              <a:t>‹#›</a:t>
            </a:fld>
            <a:endParaRPr lang="en-US"/>
          </a:p>
        </p:txBody>
      </p:sp>
    </p:spTree>
    <p:extLst>
      <p:ext uri="{BB962C8B-B14F-4D97-AF65-F5344CB8AC3E}">
        <p14:creationId xmlns:p14="http://schemas.microsoft.com/office/powerpoint/2010/main" val="967075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0164E704-3980-4509-941A-C3DA5C28A4B7}"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spcBef>
                <a:spcPct val="0"/>
              </a:spcBef>
            </a:pPr>
            <a:r>
              <a:rPr lang="en-US" sz="1200" b="1" dirty="0" smtClean="0"/>
              <a:t>PRESENTER 1</a:t>
            </a:r>
            <a:r>
              <a:rPr lang="en-US" sz="1200" dirty="0" smtClean="0"/>
              <a:t>: Congratulations on achieving your Fellowship and welcome to the CAS community.  You are the best and brightest in the industry and have demonstrated your knowledge of property and casualty insurance and have earned our industry’s most prestigious credential.  </a:t>
            </a:r>
          </a:p>
          <a:p>
            <a:pPr eaLnBrk="1" hangingPunct="1">
              <a:spcBef>
                <a:spcPct val="0"/>
              </a:spcBef>
            </a:pPr>
            <a:endParaRPr lang="en-US" sz="1200" dirty="0" smtClean="0"/>
          </a:p>
          <a:p>
            <a:pPr eaLnBrk="1" hangingPunct="1">
              <a:spcBef>
                <a:spcPct val="0"/>
              </a:spcBef>
            </a:pPr>
            <a:r>
              <a:rPr lang="en-US" sz="1200" dirty="0" smtClean="0"/>
              <a:t>Up to now, your primary focus and familiarity with the CAS has likely been with the education or admissions process.  This program is designed to provide you with a more complete picture of the professional organization of which you have become a member. The strength of the CAS community rests in its membership and its volunteer culture.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52145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10</a:t>
            </a:fld>
            <a:endParaRPr lang="en-US"/>
          </a:p>
        </p:txBody>
      </p:sp>
    </p:spTree>
    <p:extLst>
      <p:ext uri="{BB962C8B-B14F-4D97-AF65-F5344CB8AC3E}">
        <p14:creationId xmlns:p14="http://schemas.microsoft.com/office/powerpoint/2010/main" val="84489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11</a:t>
            </a:fld>
            <a:endParaRPr lang="en-US"/>
          </a:p>
        </p:txBody>
      </p:sp>
    </p:spTree>
    <p:extLst>
      <p:ext uri="{BB962C8B-B14F-4D97-AF65-F5344CB8AC3E}">
        <p14:creationId xmlns:p14="http://schemas.microsoft.com/office/powerpoint/2010/main" val="29592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the CAS and Canadian Institute of Actuaries (CIA) membership with professionalism education to meet applicable qualification standards and membership requirements</a:t>
            </a:r>
          </a:p>
          <a:p>
            <a:pPr lvl="1"/>
            <a:r>
              <a:rPr lang="en-US" dirty="0" smtClean="0"/>
              <a:t>Conduct Candidate Course on Professionalism (Course</a:t>
            </a:r>
            <a:r>
              <a:rPr lang="en-US" baseline="0" dirty="0" smtClean="0"/>
              <a:t> Content)</a:t>
            </a:r>
            <a:endParaRPr lang="en-US" dirty="0" smtClean="0"/>
          </a:p>
          <a:p>
            <a:pPr lvl="1"/>
            <a:r>
              <a:rPr lang="en-US" dirty="0" smtClean="0"/>
              <a:t>Develop Qualification Standards (AAA Council on Prof)</a:t>
            </a:r>
          </a:p>
          <a:p>
            <a:pPr lvl="1"/>
            <a:r>
              <a:rPr lang="en-US" dirty="0" smtClean="0"/>
              <a:t>Creation and sponsorship of appropriate educational opportunities (Continuing Education)</a:t>
            </a:r>
          </a:p>
          <a:p>
            <a:endParaRPr lang="en-US" dirty="0" smtClean="0"/>
          </a:p>
          <a:p>
            <a:r>
              <a:rPr lang="en-US" dirty="0" smtClean="0"/>
              <a:t>Professionalism Sessions at meetings</a:t>
            </a:r>
          </a:p>
          <a:p>
            <a:pPr marL="171450" indent="-171450">
              <a:buFont typeface="Arial" panose="020B0604020202020204" pitchFamily="34" charset="0"/>
              <a:buChar char="•"/>
            </a:pPr>
            <a:r>
              <a:rPr lang="en-US" dirty="0" smtClean="0"/>
              <a:t>CAS Annual and Spring Meetings</a:t>
            </a:r>
          </a:p>
          <a:p>
            <a:pPr marL="171450" indent="-171450">
              <a:buFont typeface="Arial" panose="020B0604020202020204" pitchFamily="34" charset="0"/>
              <a:buChar char="•"/>
            </a:pPr>
            <a:r>
              <a:rPr lang="en-US" dirty="0" smtClean="0"/>
              <a:t>Casualty Loss Reserve Seminar</a:t>
            </a:r>
          </a:p>
          <a:p>
            <a:pPr marL="171450" indent="-171450">
              <a:buFont typeface="Arial" panose="020B0604020202020204" pitchFamily="34" charset="0"/>
              <a:buChar char="•"/>
            </a:pPr>
            <a:r>
              <a:rPr lang="en-US" dirty="0" smtClean="0"/>
              <a:t>Ratemaking and Product Management Seminar</a:t>
            </a:r>
          </a:p>
          <a:p>
            <a:pPr marL="171450" indent="-171450">
              <a:buFont typeface="Arial" panose="020B0604020202020204" pitchFamily="34" charset="0"/>
              <a:buChar char="•"/>
            </a:pPr>
            <a:r>
              <a:rPr lang="en-US" dirty="0" smtClean="0"/>
              <a:t>Regional Affiliate meeting</a:t>
            </a:r>
          </a:p>
          <a:p>
            <a:pPr marL="171450" indent="-171450">
              <a:buFont typeface="Arial" panose="020B0604020202020204" pitchFamily="34" charset="0"/>
              <a:buChar char="•"/>
            </a:pPr>
            <a:r>
              <a:rPr lang="en-US" dirty="0" smtClean="0"/>
              <a:t>CAS and AAA sponsored webinars</a:t>
            </a:r>
          </a:p>
          <a:p>
            <a:pPr marL="171450" indent="-171450">
              <a:buFont typeface="Arial" panose="020B0604020202020204" pitchFamily="34" charset="0"/>
              <a:buChar char="•"/>
            </a:pPr>
            <a:r>
              <a:rPr lang="en-US" dirty="0" smtClean="0"/>
              <a:t>Other events on as requested</a:t>
            </a:r>
          </a:p>
          <a:p>
            <a:pPr lvl="1"/>
            <a:r>
              <a:rPr lang="en-US" dirty="0" smtClean="0"/>
              <a:t>including other global actuarial organizations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12</a:t>
            </a:fld>
            <a:endParaRPr lang="en-US"/>
          </a:p>
        </p:txBody>
      </p:sp>
    </p:spTree>
    <p:extLst>
      <p:ext uri="{BB962C8B-B14F-4D97-AF65-F5344CB8AC3E}">
        <p14:creationId xmlns:p14="http://schemas.microsoft.com/office/powerpoint/2010/main" val="372967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I’ve talked about the reasons for volunteering.   Now, how do you join a committee. </a:t>
            </a:r>
          </a:p>
          <a:p>
            <a:pPr>
              <a:spcBef>
                <a:spcPct val="0"/>
              </a:spcBef>
            </a:pPr>
            <a:endParaRPr lang="en-US" dirty="0" smtClean="0"/>
          </a:p>
          <a:p>
            <a:pPr>
              <a:spcBef>
                <a:spcPct val="0"/>
              </a:spcBef>
            </a:pPr>
            <a:r>
              <a:rPr lang="en-US" dirty="0" smtClean="0"/>
              <a:t>Each year, about a third of the volunteer positions become available through normal rotation. </a:t>
            </a:r>
          </a:p>
          <a:p>
            <a:pPr>
              <a:spcBef>
                <a:spcPct val="0"/>
              </a:spcBef>
            </a:pPr>
            <a:endParaRPr lang="en-US" dirty="0" smtClean="0"/>
          </a:p>
          <a:p>
            <a:pPr>
              <a:spcBef>
                <a:spcPct val="0"/>
              </a:spcBef>
            </a:pPr>
            <a:r>
              <a:rPr lang="en-US" dirty="0" smtClean="0"/>
              <a:t>There are ways throughout the year that you  can learn about volunteer opportunities.  Information about volunteering can be found on the CAS  Website under the “Community” tab.   There is a volunteer table near the registration at each meeting and you can talk to Matt Caruso, CAS Staff Volunteer Coordinator, at this meeting about current and future volunteer opportunities by visiting the Volunteer Table.  </a:t>
            </a:r>
          </a:p>
          <a:p>
            <a:pPr>
              <a:spcBef>
                <a:spcPct val="0"/>
              </a:spcBef>
            </a:pPr>
            <a:endParaRPr lang="en-US" dirty="0" smtClean="0"/>
          </a:p>
          <a:p>
            <a:pPr>
              <a:spcBef>
                <a:spcPct val="0"/>
              </a:spcBef>
            </a:pPr>
            <a:r>
              <a:rPr lang="en-US" dirty="0" smtClean="0"/>
              <a:t>You can also contact him at any time by emailing volunteer@casact.org.  </a:t>
            </a:r>
          </a:p>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13</a:t>
            </a:fld>
            <a:endParaRPr lang="en-US"/>
          </a:p>
        </p:txBody>
      </p:sp>
    </p:spTree>
    <p:extLst>
      <p:ext uri="{BB962C8B-B14F-4D97-AF65-F5344CB8AC3E}">
        <p14:creationId xmlns:p14="http://schemas.microsoft.com/office/powerpoint/2010/main" val="272352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B2E6CAA-DCC4-43C7-86B5-E55799AF1641}" type="slidenum">
              <a:rPr lang="en-US" smtClean="0"/>
              <a:pPr/>
              <a:t>15</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966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B2EC21F-F71B-47C6-B1B9-6D1366BD13E3}" type="slidenum">
              <a:rPr lang="en-US" smtClean="0"/>
              <a:pPr/>
              <a:t>2</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sz="1200" b="1" dirty="0" smtClean="0"/>
              <a:t>We are going to talk about three main areas and will allow time for questions at the end</a:t>
            </a:r>
            <a:endParaRPr lang="en-US" dirty="0" smtClean="0"/>
          </a:p>
        </p:txBody>
      </p:sp>
    </p:spTree>
    <p:extLst>
      <p:ext uri="{BB962C8B-B14F-4D97-AF65-F5344CB8AC3E}">
        <p14:creationId xmlns:p14="http://schemas.microsoft.com/office/powerpoint/2010/main" val="423290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B2EC21F-F71B-47C6-B1B9-6D1366BD13E3}" type="slidenum">
              <a:rPr lang="en-US" smtClean="0"/>
              <a:pPr/>
              <a:t>3</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spcBef>
                <a:spcPct val="0"/>
              </a:spcBef>
            </a:pPr>
            <a:r>
              <a:rPr lang="en-US" sz="1200" dirty="0" smtClean="0"/>
              <a:t>The numbers here would indicate even after nearly 100 years we are a young and growing society.  The total membership growth in this 10 year time frame was over 50%.  </a:t>
            </a:r>
          </a:p>
          <a:p>
            <a:pPr eaLnBrk="1" hangingPunct="1">
              <a:spcBef>
                <a:spcPct val="0"/>
              </a:spcBef>
            </a:pPr>
            <a:endParaRPr lang="en-US" sz="1200" dirty="0" smtClean="0"/>
          </a:p>
          <a:p>
            <a:pPr eaLnBrk="1" hangingPunct="1">
              <a:spcBef>
                <a:spcPct val="0"/>
              </a:spcBef>
            </a:pPr>
            <a:r>
              <a:rPr lang="en-US" sz="1200" dirty="0" smtClean="0"/>
              <a:t>The Society has two classes of credentialed members: </a:t>
            </a:r>
            <a:r>
              <a:rPr lang="en-US" sz="1200" b="1" dirty="0" smtClean="0"/>
              <a:t>Fellows and</a:t>
            </a:r>
            <a:r>
              <a:rPr lang="en-US" sz="1200" dirty="0" smtClean="0"/>
              <a:t> </a:t>
            </a:r>
            <a:r>
              <a:rPr lang="en-US" sz="1200" b="1" dirty="0" smtClean="0"/>
              <a:t>Associates</a:t>
            </a:r>
            <a:r>
              <a:rPr lang="en-US" sz="1200" dirty="0" smtClean="0"/>
              <a:t>. You may not know that there is a third class of CAS membership, </a:t>
            </a:r>
            <a:r>
              <a:rPr lang="en-US" sz="1200" b="1" dirty="0" smtClean="0"/>
              <a:t>Affiliate</a:t>
            </a:r>
            <a:r>
              <a:rPr lang="en-US" sz="1200" dirty="0" smtClean="0"/>
              <a:t>, serves qualified actuaries who practice in the general insurance field but do not meet the qualifications to become an Associate or Fellow.</a:t>
            </a:r>
          </a:p>
          <a:p>
            <a:pPr eaLnBrk="1" hangingPunct="1"/>
            <a:endParaRPr lang="en-US" dirty="0" smtClean="0"/>
          </a:p>
        </p:txBody>
      </p:sp>
    </p:spTree>
    <p:extLst>
      <p:ext uri="{BB962C8B-B14F-4D97-AF65-F5344CB8AC3E}">
        <p14:creationId xmlns:p14="http://schemas.microsoft.com/office/powerpoint/2010/main" val="153544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B2EC21F-F71B-47C6-B1B9-6D1366BD13E3}" type="slidenum">
              <a:rPr lang="en-US" smtClean="0"/>
              <a:pPr/>
              <a:t>4</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a:lnSpc>
                <a:spcPct val="80000"/>
              </a:lnSpc>
              <a:spcBef>
                <a:spcPct val="0"/>
              </a:spcBef>
            </a:pPr>
            <a:r>
              <a:rPr lang="en-US" sz="1200" dirty="0" smtClean="0"/>
              <a:t>There is a host of services that the CAS offers to enable you to fully achieve your professional potential. </a:t>
            </a:r>
          </a:p>
          <a:p>
            <a:pPr>
              <a:lnSpc>
                <a:spcPct val="80000"/>
              </a:lnSpc>
              <a:spcBef>
                <a:spcPct val="0"/>
              </a:spcBef>
            </a:pPr>
            <a:endParaRPr lang="en-US" sz="1200" dirty="0" smtClean="0"/>
          </a:p>
          <a:p>
            <a:pPr>
              <a:lnSpc>
                <a:spcPct val="80000"/>
              </a:lnSpc>
              <a:spcBef>
                <a:spcPct val="0"/>
              </a:spcBef>
              <a:buFontTx/>
              <a:buChar char="•"/>
            </a:pPr>
            <a:r>
              <a:rPr lang="en-US" sz="1200" dirty="0" smtClean="0"/>
              <a:t>Basic Education is likely the member service you are most familiar with.  </a:t>
            </a:r>
          </a:p>
          <a:p>
            <a:pPr>
              <a:lnSpc>
                <a:spcPct val="80000"/>
              </a:lnSpc>
              <a:buFontTx/>
              <a:buChar char="•"/>
            </a:pPr>
            <a:r>
              <a:rPr lang="en-US" sz="1600" dirty="0" smtClean="0"/>
              <a:t>The CAS provides continuing education opportunities through live events and online content. CAS works to create programs to enhance an actuary’s skills and knowledge and help experienced professionals keep up to date on advances in the field.</a:t>
            </a:r>
          </a:p>
          <a:p>
            <a:pPr>
              <a:lnSpc>
                <a:spcPct val="80000"/>
              </a:lnSpc>
            </a:pPr>
            <a:endParaRPr lang="en-US" sz="1600" dirty="0" smtClean="0"/>
          </a:p>
          <a:p>
            <a:pPr eaLnBrk="1" hangingPunct="1">
              <a:lnSpc>
                <a:spcPct val="80000"/>
              </a:lnSpc>
              <a:spcBef>
                <a:spcPct val="0"/>
              </a:spcBef>
            </a:pPr>
            <a:r>
              <a:rPr lang="en-US" sz="1200" dirty="0" smtClean="0"/>
              <a:t>CAS has many tools to help conduct research.  The Committees and Working Parties Information provides links to descriptions of all of the Research &amp; Development Committee plus it offers resources for committee chairpersons and members. CAS has committees on such varied topics as reserving, ratemaking, risk, data management, and climate change. </a:t>
            </a:r>
          </a:p>
          <a:p>
            <a:pPr eaLnBrk="1" hangingPunct="1">
              <a:lnSpc>
                <a:spcPct val="80000"/>
              </a:lnSpc>
              <a:spcBef>
                <a:spcPct val="0"/>
              </a:spcBef>
            </a:pPr>
            <a:endParaRPr lang="en-US" sz="1200" dirty="0" smtClean="0"/>
          </a:p>
          <a:p>
            <a:pPr eaLnBrk="1" hangingPunct="1">
              <a:lnSpc>
                <a:spcPct val="80000"/>
              </a:lnSpc>
              <a:spcBef>
                <a:spcPct val="0"/>
              </a:spcBef>
            </a:pPr>
            <a:r>
              <a:rPr lang="en-US" sz="1200" dirty="0" smtClean="0"/>
              <a:t>The CAS website is undeniably an invaluable resource for the </a:t>
            </a:r>
            <a:r>
              <a:rPr lang="en-US" sz="1200" dirty="0" err="1" smtClean="0"/>
              <a:t>P&amp;C</a:t>
            </a:r>
            <a:r>
              <a:rPr lang="en-US" sz="1200" dirty="0" smtClean="0"/>
              <a:t> Actuary to access these services. Highlights include a data based of Actuarial Research, admissions and governance information, membership information; committee information; standards and guidelines applicable to the </a:t>
            </a:r>
            <a:r>
              <a:rPr lang="en-US" sz="1200" dirty="0" err="1" smtClean="0"/>
              <a:t>P&amp;C</a:t>
            </a:r>
            <a:r>
              <a:rPr lang="en-US" sz="1200" dirty="0" smtClean="0"/>
              <a:t> Actuary, a career center, and links to other resources.</a:t>
            </a:r>
          </a:p>
          <a:p>
            <a:pPr eaLnBrk="1" hangingPunct="1">
              <a:lnSpc>
                <a:spcPct val="80000"/>
              </a:lnSpc>
              <a:spcBef>
                <a:spcPct val="0"/>
              </a:spcBef>
            </a:pPr>
            <a:endParaRPr lang="en-US" sz="1200" dirty="0" smtClean="0"/>
          </a:p>
          <a:p>
            <a:pPr eaLnBrk="1" hangingPunct="1">
              <a:lnSpc>
                <a:spcPct val="80000"/>
              </a:lnSpc>
              <a:spcBef>
                <a:spcPct val="0"/>
              </a:spcBef>
            </a:pPr>
            <a:r>
              <a:rPr lang="en-US" sz="1200" dirty="0" smtClean="0"/>
              <a:t>The Career center on the Website was constructed to help connect CAS members and candidates with new employment opportunities. </a:t>
            </a:r>
            <a:br>
              <a:rPr lang="en-US" sz="1200" dirty="0" smtClean="0"/>
            </a:br>
            <a:endParaRPr lang="en-US" sz="1200" dirty="0" smtClean="0"/>
          </a:p>
          <a:p>
            <a:pPr eaLnBrk="1" hangingPunct="1">
              <a:lnSpc>
                <a:spcPct val="80000"/>
              </a:lnSpc>
              <a:spcBef>
                <a:spcPct val="0"/>
              </a:spcBef>
            </a:pPr>
            <a:endParaRPr lang="en-US" sz="1200" dirty="0" smtClean="0"/>
          </a:p>
          <a:p>
            <a:pPr eaLnBrk="1" hangingPunct="1">
              <a:lnSpc>
                <a:spcPct val="80000"/>
              </a:lnSpc>
              <a:spcBef>
                <a:spcPct val="0"/>
              </a:spcBef>
            </a:pPr>
            <a:endParaRPr lang="en-US" sz="1200" dirty="0" smtClean="0"/>
          </a:p>
          <a:p>
            <a:pPr>
              <a:lnSpc>
                <a:spcPct val="80000"/>
              </a:lnSpc>
              <a:spcBef>
                <a:spcPct val="0"/>
              </a:spcBef>
              <a:buFontTx/>
              <a:buChar char="•"/>
            </a:pPr>
            <a:endParaRPr lang="en-US" sz="1200" dirty="0" smtClean="0"/>
          </a:p>
          <a:p>
            <a:pPr>
              <a:lnSpc>
                <a:spcPct val="80000"/>
              </a:lnSpc>
              <a:spcBef>
                <a:spcPct val="0"/>
              </a:spcBef>
              <a:buFontTx/>
              <a:buChar char="•"/>
            </a:pPr>
            <a:endParaRPr lang="en-US" sz="1200" dirty="0" smtClean="0"/>
          </a:p>
          <a:p>
            <a:pPr>
              <a:spcBef>
                <a:spcPct val="0"/>
              </a:spcBef>
            </a:pPr>
            <a:endParaRPr lang="en-US" sz="1200" b="1" dirty="0" smtClean="0"/>
          </a:p>
        </p:txBody>
      </p:sp>
    </p:spTree>
    <p:extLst>
      <p:ext uri="{BB962C8B-B14F-4D97-AF65-F5344CB8AC3E}">
        <p14:creationId xmlns:p14="http://schemas.microsoft.com/office/powerpoint/2010/main" val="155196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B2EC21F-F71B-47C6-B1B9-6D1366BD13E3}" type="slidenum">
              <a:rPr lang="en-US" smtClean="0"/>
              <a:pPr/>
              <a:t>5</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addition to The Spring and Annual meetings, there are Special Interest and Limited Attendance seminars to learn more on a specific subject matter or in a smaller environment.  Webinars, Webcasts and Podcasts provide  alternative formats and offer timely topics relevant to keeping you informed about actuarial related issues in an affordable way.  The calendar on the CAS website lists all the upcoming educational events.  The University of CAS (</a:t>
            </a:r>
            <a:r>
              <a:rPr lang="en-US" sz="1200" dirty="0" err="1" smtClean="0"/>
              <a:t>UCAS</a:t>
            </a:r>
            <a:r>
              <a:rPr lang="en-US" sz="1200" dirty="0" smtClean="0"/>
              <a:t>) provides opportunities to help enhance your professional education needs.  Many of the sessions at CAS meetings and Seminars are recorded and are available on </a:t>
            </a:r>
            <a:r>
              <a:rPr lang="en-US" sz="1200" dirty="0" err="1" smtClean="0"/>
              <a:t>UCAS</a:t>
            </a:r>
            <a:r>
              <a:rPr lang="en-US" sz="1200" dirty="0" smtClean="0"/>
              <a:t>.  If you registered for a meeting, all of the recorded sessions are free so you can watch the sessions you missed.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Regional Affiliate meetings</a:t>
            </a:r>
            <a:r>
              <a:rPr lang="en-US" sz="1200" baseline="0" dirty="0" smtClean="0"/>
              <a:t> </a:t>
            </a:r>
            <a:r>
              <a:rPr lang="en-US" sz="1200" dirty="0" smtClean="0"/>
              <a:t>are held throughout the year and allow actuaries and actuarial candidates who work in the same geographic area to gather locally and discuss topics of current interest. Presentations frequently include speakers from outside the actuarial profession.  Affiliate involvement is an excellent</a:t>
            </a:r>
            <a:r>
              <a:rPr lang="en-US" sz="1200" baseline="0" dirty="0" smtClean="0"/>
              <a:t> and convenient way to meeting continuing education requirements are build your professional network</a:t>
            </a:r>
            <a:endParaRPr lang="en-US" sz="1200" b="1" dirty="0" smtClean="0"/>
          </a:p>
        </p:txBody>
      </p:sp>
    </p:spTree>
    <p:extLst>
      <p:ext uri="{BB962C8B-B14F-4D97-AF65-F5344CB8AC3E}">
        <p14:creationId xmlns:p14="http://schemas.microsoft.com/office/powerpoint/2010/main" val="216971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B2EC21F-F71B-47C6-B1B9-6D1366BD13E3}" type="slidenum">
              <a:rPr lang="en-US" smtClean="0"/>
              <a:pPr/>
              <a:t>6</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USQS continuing education requirements are mandatory for all credentialed actuaries who issue Statements of Actuarial Opinion (SAOs) relied on in the 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U.S.-BASED ACTUARIAL ORGANIZATIONS The USQS apply to members credentialed by any of the U.S.-based actuarial organizations who render actuarial services in the United States.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American Academy of Actuaries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American Society of Pension Professionals and Actuaries (ASPPA)/ASPPA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College of Pension Actuaries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Casualty Actuarial Society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Conference of Consulting Actuaries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Society of Actuaries</a:t>
            </a:r>
            <a:endParaRPr lang="en-US" sz="1200" b="1" dirty="0" smtClean="0"/>
          </a:p>
        </p:txBody>
      </p:sp>
    </p:spTree>
    <p:extLst>
      <p:ext uri="{BB962C8B-B14F-4D97-AF65-F5344CB8AC3E}">
        <p14:creationId xmlns:p14="http://schemas.microsoft.com/office/powerpoint/2010/main" val="161846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b="1" dirty="0" smtClean="0"/>
          </a:p>
          <a:p>
            <a:pPr>
              <a:spcBef>
                <a:spcPct val="0"/>
              </a:spcBef>
            </a:pPr>
            <a:r>
              <a:rPr lang="en-US" sz="1200" dirty="0" smtClean="0"/>
              <a:t>And the second way that a member can participate in the CAS is by voting.  As a Fellow, you have the right to vote.</a:t>
            </a:r>
          </a:p>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7</a:t>
            </a:fld>
            <a:endParaRPr lang="en-US"/>
          </a:p>
        </p:txBody>
      </p:sp>
    </p:spTree>
    <p:extLst>
      <p:ext uri="{BB962C8B-B14F-4D97-AF65-F5344CB8AC3E}">
        <p14:creationId xmlns:p14="http://schemas.microsoft.com/office/powerpoint/2010/main" val="328530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defRPr/>
            </a:pPr>
            <a:r>
              <a:rPr lang="en-US" dirty="0" smtClean="0"/>
              <a:t>Since the founding of the CAS in 1914, a strong community of committed volunteers has been the main life force powering the society.  The CAS is unique among actuarial and other associations in that our members, through their numerous volunteer activities, essentially direct all phases of CAS operations. </a:t>
            </a:r>
          </a:p>
          <a:p>
            <a:pPr>
              <a:spcBef>
                <a:spcPct val="0"/>
              </a:spcBef>
              <a:defRPr/>
            </a:pPr>
            <a:endParaRPr lang="en-US" dirty="0" smtClean="0">
              <a:effectLst>
                <a:outerShdw blurRad="38100" dist="38100" dir="2700000" algn="tl">
                  <a:srgbClr val="C0C0C0"/>
                </a:outerShdw>
              </a:effectLst>
            </a:endParaRPr>
          </a:p>
          <a:p>
            <a:pPr>
              <a:spcBef>
                <a:spcPct val="0"/>
              </a:spcBef>
              <a:defRPr/>
            </a:pPr>
            <a:r>
              <a:rPr lang="en-US" baseline="0" dirty="0" smtClean="0">
                <a:solidFill>
                  <a:srgbClr val="FF0000"/>
                </a:solidFill>
              </a:rPr>
              <a:t>41%</a:t>
            </a:r>
            <a:r>
              <a:rPr lang="en-US" dirty="0" smtClean="0">
                <a:solidFill>
                  <a:srgbClr val="FF0000"/>
                </a:solidFill>
              </a:rPr>
              <a:t> of </a:t>
            </a:r>
            <a:r>
              <a:rPr lang="en-US" dirty="0" err="1" smtClean="0">
                <a:solidFill>
                  <a:srgbClr val="FF0000"/>
                </a:solidFill>
              </a:rPr>
              <a:t>FCAS's</a:t>
            </a:r>
            <a:r>
              <a:rPr lang="en-US" dirty="0" smtClean="0">
                <a:solidFill>
                  <a:srgbClr val="FF0000"/>
                </a:solidFill>
              </a:rPr>
              <a:t> volunteer.  In a recent year, 902 CAS members volunteered to fill 1,359 positions. An effort of this scale, which is quite typical, generates a continuous need for volunteers.</a:t>
            </a:r>
          </a:p>
          <a:p>
            <a:pPr>
              <a:spcBef>
                <a:spcPct val="0"/>
              </a:spcBef>
              <a:defRPr/>
            </a:pPr>
            <a:endParaRPr lang="en-US" dirty="0" smtClean="0"/>
          </a:p>
          <a:p>
            <a:pPr>
              <a:spcBef>
                <a:spcPct val="0"/>
              </a:spcBef>
              <a:defRPr/>
            </a:pPr>
            <a:r>
              <a:rPr lang="en-US" dirty="0" smtClean="0"/>
              <a:t>There are many reasons why people volunteer including:  the opportunity to expand their abilities; networking opportunities, opportunity to influence the course of the profession and let’s not forget the sheer enjoyment of it.</a:t>
            </a:r>
          </a:p>
          <a:p>
            <a:pPr>
              <a:spcBef>
                <a:spcPct val="0"/>
              </a:spcBef>
              <a:defRPr/>
            </a:pPr>
            <a:endParaRPr lang="en-US" dirty="0" smtClean="0"/>
          </a:p>
          <a:p>
            <a:pPr>
              <a:spcBef>
                <a:spcPct val="0"/>
              </a:spcBef>
              <a:defRPr/>
            </a:pPr>
            <a:r>
              <a:rPr lang="en-US" b="1" i="1" dirty="0" smtClean="0"/>
              <a:t>Presenter should share their own reasons for volunteering.</a:t>
            </a:r>
          </a:p>
          <a:p>
            <a:pPr>
              <a:spcBef>
                <a:spcPct val="0"/>
              </a:spcBef>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8</a:t>
            </a:fld>
            <a:endParaRPr lang="en-US"/>
          </a:p>
        </p:txBody>
      </p:sp>
    </p:spTree>
    <p:extLst>
      <p:ext uri="{BB962C8B-B14F-4D97-AF65-F5344CB8AC3E}">
        <p14:creationId xmlns:p14="http://schemas.microsoft.com/office/powerpoint/2010/main" val="309622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1" eaLnBrk="1" hangingPunct="1"/>
            <a:r>
              <a:rPr lang="en-US" b="1" dirty="0" smtClean="0">
                <a:solidFill>
                  <a:schemeClr val="bg2"/>
                </a:solidFill>
              </a:rPr>
              <a:t>Admissions:  Now that you have completed your exams, you may want to give back to the exam process.  You may have ideas about how to improve the process and volunteering for an admissions committee is the best way to do it.   </a:t>
            </a:r>
          </a:p>
          <a:p>
            <a:pPr lvl="1" eaLnBrk="1" hangingPunct="1"/>
            <a:endParaRPr lang="en-US" b="1" dirty="0" smtClean="0">
              <a:solidFill>
                <a:schemeClr val="bg2"/>
              </a:solidFill>
            </a:endParaRPr>
          </a:p>
          <a:p>
            <a:pPr lvl="1" eaLnBrk="1" hangingPunct="1"/>
            <a:r>
              <a:rPr lang="en-US" b="1" dirty="0" smtClean="0">
                <a:solidFill>
                  <a:schemeClr val="bg2"/>
                </a:solidFill>
              </a:rPr>
              <a:t>The exam committee requires a larger time commitment—80-150 hours; the Syllabus Committee on requires about half that time – 40 hours. These two committees are also attractive because the CAS reimburses your travel expenses.</a:t>
            </a:r>
          </a:p>
          <a:p>
            <a:pPr lvl="1" eaLnBrk="1" hangingPunct="1"/>
            <a:endParaRPr lang="en-US" b="1" dirty="0" smtClean="0">
              <a:solidFill>
                <a:schemeClr val="bg2"/>
              </a:solidFill>
            </a:endParaRPr>
          </a:p>
          <a:p>
            <a:pPr lvl="1" eaLnBrk="1" hangingPunct="1"/>
            <a:r>
              <a:rPr lang="en-US" dirty="0" smtClean="0">
                <a:solidFill>
                  <a:schemeClr val="bg2"/>
                </a:solidFill>
              </a:rPr>
              <a:t>Exam Committee – 80-150 hrs.; travel reimbursed</a:t>
            </a:r>
          </a:p>
          <a:p>
            <a:pPr lvl="1" eaLnBrk="1" hangingPunct="1"/>
            <a:r>
              <a:rPr lang="en-US" dirty="0" smtClean="0">
                <a:solidFill>
                  <a:schemeClr val="bg2"/>
                </a:solidFill>
              </a:rPr>
              <a:t>Syllabus Committee – 40 hours; travel reimbursed</a:t>
            </a:r>
          </a:p>
          <a:p>
            <a:pPr eaLnBrk="1" hangingPunct="1"/>
            <a:endParaRPr lang="en-US" sz="3600" dirty="0" smtClean="0">
              <a:solidFill>
                <a:schemeClr val="bg2"/>
              </a:solidFill>
            </a:endParaRPr>
          </a:p>
          <a:p>
            <a:pPr eaLnBrk="1" hangingPunct="1"/>
            <a:r>
              <a:rPr lang="en-US" sz="3600" b="1" dirty="0" smtClean="0">
                <a:solidFill>
                  <a:schemeClr val="bg2"/>
                </a:solidFill>
              </a:rPr>
              <a:t>Professional Education: requires about 40 hours; they have a couple of in person meetings and about a half dozen conference calls</a:t>
            </a:r>
          </a:p>
          <a:p>
            <a:pPr lvl="1" eaLnBrk="1" hangingPunct="1"/>
            <a:r>
              <a:rPr lang="en-US" dirty="0" smtClean="0">
                <a:solidFill>
                  <a:schemeClr val="bg2"/>
                </a:solidFill>
              </a:rPr>
              <a:t>Program Planning – 40 hours; 2 in-person meetings + 6 teleconferences</a:t>
            </a:r>
          </a:p>
          <a:p>
            <a:pPr lvl="1" eaLnBrk="1" hangingPunct="1"/>
            <a:r>
              <a:rPr lang="en-US" dirty="0" smtClean="0">
                <a:solidFill>
                  <a:schemeClr val="bg2"/>
                </a:solidFill>
              </a:rPr>
              <a:t>RPM Seminar – 1 in-person; bi-weekly teleconferences</a:t>
            </a:r>
          </a:p>
          <a:p>
            <a:pPr lvl="1" eaLnBrk="1" hangingPunct="1"/>
            <a:r>
              <a:rPr lang="en-US" dirty="0" smtClean="0">
                <a:solidFill>
                  <a:schemeClr val="bg2"/>
                </a:solidFill>
              </a:rPr>
              <a:t>Comm. on Professionalism Education – 40 hrs.; 2 in-person + 5 teleconferences</a:t>
            </a:r>
          </a:p>
          <a:p>
            <a:pPr lvl="1" eaLnBrk="1" hangingPunct="1"/>
            <a:endParaRPr lang="en-US" dirty="0" smtClean="0">
              <a:solidFill>
                <a:schemeClr val="bg2"/>
              </a:solidFill>
            </a:endParaRPr>
          </a:p>
          <a:p>
            <a:pPr eaLnBrk="1" hangingPunct="1"/>
            <a:r>
              <a:rPr lang="en-US" sz="3600" b="1" dirty="0" smtClean="0">
                <a:solidFill>
                  <a:schemeClr val="bg2"/>
                </a:solidFill>
              </a:rPr>
              <a:t>Research &amp; Development </a:t>
            </a:r>
          </a:p>
          <a:p>
            <a:pPr lvl="1" eaLnBrk="1" hangingPunct="1"/>
            <a:r>
              <a:rPr lang="en-US" b="1" dirty="0" smtClean="0">
                <a:solidFill>
                  <a:schemeClr val="bg2"/>
                </a:solidFill>
              </a:rPr>
              <a:t>Comm. on Ratemaking – 40 hours; 5 teleconference.</a:t>
            </a:r>
          </a:p>
          <a:p>
            <a:pPr lvl="1" eaLnBrk="1" hangingPunct="1"/>
            <a:r>
              <a:rPr lang="en-US" b="1" dirty="0" smtClean="0">
                <a:solidFill>
                  <a:schemeClr val="bg2"/>
                </a:solidFill>
              </a:rPr>
              <a:t>Comm. on Reserves – 40 hours; 1 in-person + 3 teleconferences</a:t>
            </a:r>
          </a:p>
          <a:p>
            <a:pPr lvl="1" eaLnBrk="1" hangingPunct="1"/>
            <a:endParaRPr lang="en-US" b="1" dirty="0" smtClean="0">
              <a:solidFill>
                <a:schemeClr val="bg2"/>
              </a:solidFill>
            </a:endParaRPr>
          </a:p>
          <a:p>
            <a:pPr eaLnBrk="1" hangingPunct="1"/>
            <a:r>
              <a:rPr lang="en-US" sz="4000" b="1" dirty="0" smtClean="0">
                <a:solidFill>
                  <a:schemeClr val="bg2"/>
                </a:solidFill>
              </a:rPr>
              <a:t>Marketing &amp; Communication</a:t>
            </a:r>
          </a:p>
          <a:p>
            <a:pPr lvl="1" eaLnBrk="1" hangingPunct="1"/>
            <a:r>
              <a:rPr lang="en-US" b="1" dirty="0" smtClean="0">
                <a:solidFill>
                  <a:schemeClr val="bg2"/>
                </a:solidFill>
              </a:rPr>
              <a:t>New Members Comm. University Relations – the CAS has a TF working on ways to expand its relationships with Universities</a:t>
            </a:r>
          </a:p>
          <a:p>
            <a:pPr lvl="1" eaLnBrk="1" hangingPunct="1"/>
            <a:endParaRPr lang="en-US" b="1" dirty="0" smtClean="0">
              <a:solidFill>
                <a:schemeClr val="bg2"/>
              </a:solidFill>
            </a:endParaRPr>
          </a:p>
          <a:p>
            <a:pPr eaLnBrk="1" hangingPunct="1"/>
            <a:r>
              <a:rPr lang="en-US" sz="4000" b="1" dirty="0" smtClean="0">
                <a:solidFill>
                  <a:schemeClr val="bg2"/>
                </a:solidFill>
              </a:rPr>
              <a:t>Administrative</a:t>
            </a:r>
          </a:p>
          <a:p>
            <a:pPr lvl="1" eaLnBrk="1" hangingPunct="1"/>
            <a:r>
              <a:rPr lang="en-US" b="1" dirty="0" smtClean="0">
                <a:solidFill>
                  <a:schemeClr val="bg2"/>
                </a:solidFill>
              </a:rPr>
              <a:t>Actuarial Review Comm. (now Publications Editorial Board) Provides editorial  – no meetings; all business done by email</a:t>
            </a:r>
          </a:p>
          <a:p>
            <a:pPr lvl="1" eaLnBrk="1" hangingPunct="1"/>
            <a:r>
              <a:rPr lang="en-US" b="1" dirty="0" smtClean="0">
                <a:solidFill>
                  <a:schemeClr val="bg2"/>
                </a:solidFill>
              </a:rPr>
              <a:t>Investment Comm. – 20 hours; 10 teleconference.</a:t>
            </a:r>
          </a:p>
          <a:p>
            <a:pPr eaLnBrk="1" hangingPunct="1"/>
            <a:r>
              <a:rPr lang="en-US" sz="3600" b="1" dirty="0" smtClean="0">
                <a:solidFill>
                  <a:schemeClr val="bg2"/>
                </a:solidFill>
              </a:rPr>
              <a:t>International </a:t>
            </a:r>
          </a:p>
          <a:p>
            <a:pPr lvl="1" eaLnBrk="1" hangingPunct="1"/>
            <a:r>
              <a:rPr lang="en-US" b="1" dirty="0" smtClean="0">
                <a:solidFill>
                  <a:schemeClr val="bg2"/>
                </a:solidFill>
              </a:rPr>
              <a:t>Asia Regional Comm. </a:t>
            </a:r>
          </a:p>
          <a:p>
            <a:pPr lvl="1" eaLnBrk="1" hangingPunct="1"/>
            <a:r>
              <a:rPr lang="en-US" b="1" dirty="0" smtClean="0">
                <a:solidFill>
                  <a:schemeClr val="bg2"/>
                </a:solidFill>
              </a:rPr>
              <a:t>International Member Svcs. Comm. – 4 teleconference. </a:t>
            </a:r>
          </a:p>
          <a:p>
            <a:pPr eaLnBrk="1" hangingPunct="1"/>
            <a:r>
              <a:rPr lang="en-US" sz="4000" b="1" dirty="0" smtClean="0">
                <a:solidFill>
                  <a:schemeClr val="bg2"/>
                </a:solidFill>
              </a:rPr>
              <a:t>Enterprise Risk Management</a:t>
            </a:r>
          </a:p>
          <a:p>
            <a:pPr lvl="1" eaLnBrk="1" hangingPunct="1"/>
            <a:r>
              <a:rPr lang="en-US" b="1" dirty="0" smtClean="0">
                <a:solidFill>
                  <a:schemeClr val="bg2"/>
                </a:solidFill>
              </a:rPr>
              <a:t>ERM  Comm. – 12 teleconferences</a:t>
            </a:r>
          </a:p>
          <a:p>
            <a:pPr eaLnBrk="1" hangingPunct="1">
              <a:lnSpc>
                <a:spcPct val="80000"/>
              </a:lnSpc>
              <a:spcBef>
                <a:spcPct val="0"/>
              </a:spcBef>
            </a:pPr>
            <a:endParaRPr lang="en-US" sz="1100" b="1" dirty="0" smtClean="0"/>
          </a:p>
          <a:p>
            <a:endParaRPr lang="en-US" dirty="0" smtClean="0"/>
          </a:p>
          <a:p>
            <a:pPr lvl="1" eaLnBrk="1" hangingPunct="1"/>
            <a:endParaRPr lang="en-US" b="1" dirty="0" smtClean="0">
              <a:solidFill>
                <a:schemeClr val="bg2"/>
              </a:solidFill>
            </a:endParaRPr>
          </a:p>
          <a:p>
            <a:pPr eaLnBrk="1" hangingPunct="1">
              <a:lnSpc>
                <a:spcPct val="80000"/>
              </a:lnSpc>
              <a:spcBef>
                <a:spcPct val="0"/>
              </a:spcBef>
            </a:pPr>
            <a:endParaRPr lang="en-US" sz="1100" b="1" dirty="0" smtClean="0"/>
          </a:p>
          <a:p>
            <a:pPr lvl="1" eaLnBrk="1" hangingPunct="1"/>
            <a:endParaRPr lang="en-US" dirty="0" smtClean="0">
              <a:solidFill>
                <a:schemeClr val="bg2"/>
              </a:solidFill>
            </a:endParaRPr>
          </a:p>
          <a:p>
            <a:pPr eaLnBrk="1" hangingPunct="1">
              <a:lnSpc>
                <a:spcPct val="80000"/>
              </a:lnSpc>
              <a:spcBef>
                <a:spcPct val="0"/>
              </a:spcBef>
            </a:pPr>
            <a:endParaRPr lang="en-US" sz="1100" b="1" dirty="0" smtClean="0"/>
          </a:p>
          <a:p>
            <a:endParaRPr lang="en-US" dirty="0"/>
          </a:p>
        </p:txBody>
      </p:sp>
      <p:sp>
        <p:nvSpPr>
          <p:cNvPr id="4" name="Slide Number Placeholder 3"/>
          <p:cNvSpPr>
            <a:spLocks noGrp="1"/>
          </p:cNvSpPr>
          <p:nvPr>
            <p:ph type="sldNum" sz="quarter" idx="10"/>
          </p:nvPr>
        </p:nvSpPr>
        <p:spPr/>
        <p:txBody>
          <a:bodyPr/>
          <a:lstStyle/>
          <a:p>
            <a:pPr>
              <a:defRPr/>
            </a:pPr>
            <a:fld id="{EA409C92-152A-454E-BA6C-00901AADD1BB}" type="slidenum">
              <a:rPr lang="en-US" smtClean="0"/>
              <a:pPr>
                <a:defRPr/>
              </a:pPr>
              <a:t>9</a:t>
            </a:fld>
            <a:endParaRPr lang="en-US"/>
          </a:p>
        </p:txBody>
      </p:sp>
    </p:spTree>
    <p:extLst>
      <p:ext uri="{BB962C8B-B14F-4D97-AF65-F5344CB8AC3E}">
        <p14:creationId xmlns:p14="http://schemas.microsoft.com/office/powerpoint/2010/main" val="116112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1"/>
            <a:ext cx="7086600" cy="2666999"/>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pPr>
              <a:defRPr/>
            </a:pPr>
            <a:fld id="{4D7B81C5-A3B0-4EDB-9904-E247E766842A}" type="slidenum">
              <a:rPr lang="en-US"/>
              <a:pPr>
                <a:defRPr/>
              </a:pPr>
              <a:t>‹#›</a:t>
            </a:fld>
            <a:endParaRPr lang="en-US"/>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pPr>
              <a:defRPr/>
            </a:pPr>
            <a:fld id="{2CA914C8-C330-43FE-85A6-50E7817B7198}" type="slidenum">
              <a:rPr lang="en-US"/>
              <a:pPr>
                <a:defRPr/>
              </a:pPr>
              <a:t>‹#›</a:t>
            </a:fld>
            <a:endParaRPr lang="en-US"/>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pPr>
              <a:defRPr/>
            </a:pPr>
            <a:fld id="{84661590-FAF5-47AE-A331-F917936F0806}" type="slidenum">
              <a:rPr lang="en-US"/>
              <a:pPr>
                <a:defRPr/>
              </a:pPr>
              <a:t>‹#›</a:t>
            </a:fld>
            <a:endParaRPr lang="en-US"/>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68D139-20D4-4411-BB6E-1279CD5656A7}"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0E12F6-E300-4D91-B385-CA64F65CD4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32FE61-9C33-4CF4-8F31-5977279DBCA5}"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FC93D-3207-40A4-82BE-D7999484B96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3EE9D3-D8EE-4E3D-ACD2-320AE0768F04}"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F5AFD-5753-42EA-AE7C-762F2DFD9E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18EDF-17B7-4491-8F63-C8A0CFC9BAF4}"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D0EE9F-3D63-4003-98AE-C7BC9457C92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C10547-5241-41DE-ACD5-B6FFF013D981}" type="datetimeFigureOut">
              <a:rPr lang="en-US"/>
              <a:pPr>
                <a:defRPr/>
              </a:pPr>
              <a:t>5/7/2015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ADBECA-7D7A-4F79-B5A3-885AE58D2AC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1A444E-CCDE-431B-909B-BCC6D48751D6}" type="datetimeFigureOut">
              <a:rPr lang="en-US"/>
              <a:pPr>
                <a:defRPr/>
              </a:pPr>
              <a:t>5/7/2015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044AF9-D027-4267-B6DC-33926A636D9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F1FC2F-AF3F-4D47-9F15-F76D04804192}" type="datetimeFigureOut">
              <a:rPr lang="en-US"/>
              <a:pPr>
                <a:defRPr/>
              </a:pPr>
              <a:t>5/7/2015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3DE82D-0A0C-427A-B2E5-67508B55C9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639B8A-19D5-4BEB-8F95-A4B0FE19355B}"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9DB089-6AA6-4316-84D1-BD1F3439F6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pPr>
              <a:defRPr/>
            </a:pPr>
            <a:fld id="{FF94DF40-BE61-48AE-AC53-C04089B1420F}" type="slidenum">
              <a:rPr lang="en-US"/>
              <a:pPr>
                <a:defRPr/>
              </a:pPr>
              <a:t>‹#›</a:t>
            </a:fld>
            <a:endParaRPr lang="en-US"/>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2645C5-8675-4007-9B0E-4C6130D51B12}"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FC3FE-676B-4EE6-9B5F-1F6D3A42079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1B3513-5D8B-49A2-8BAE-BC12B57FB06B}"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C2303F-8C90-4F4D-97FB-B1F970FF7EB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77CF2-9AB0-442D-8274-B552AA32F030}"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56D62-1F6D-4578-B684-15F201AB05A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7074A9-B899-41F7-98DF-4EFD7F9D3CD4}"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48F36-830F-44AC-AECD-E686745C638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3B49D4-F65B-4A5C-9FB6-05371BE93A34}"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4898C-78D1-4E3B-AB32-8AF0BDBDA7A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651950-3D06-4582-BD2D-BC618896A886}"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B8ACF-EFA2-407C-922B-07763CB95EA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EDF0F1-A168-4E07-AE82-402FE99587ED}"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D2C113-8100-4EFF-A621-CC17F97006B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C9B2A9-428F-4FDE-8CDD-85A04BFE821E}" type="datetimeFigureOut">
              <a:rPr lang="en-US"/>
              <a:pPr>
                <a:defRPr/>
              </a:pPr>
              <a:t>5/7/2015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DDC32A-7ABA-49A3-A90D-EF86412079E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532208-6B42-4934-9A8E-EB97A0F49767}" type="datetimeFigureOut">
              <a:rPr lang="en-US"/>
              <a:pPr>
                <a:defRPr/>
              </a:pPr>
              <a:t>5/7/2015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00DBAF-F85E-4E19-9446-337646A6CC8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209D11-0525-47D4-B036-88EB18379B4C}" type="datetimeFigureOut">
              <a:rPr lang="en-US"/>
              <a:pPr>
                <a:defRPr/>
              </a:pPr>
              <a:t>5/7/2015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A50A5F-569B-43BA-8C0E-24DF98FEBB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pPr>
              <a:defRPr/>
            </a:pPr>
            <a:fld id="{8B3C68DA-8007-44A6-B31D-6C161CD0A524}" type="slidenum">
              <a:rPr lang="en-US"/>
              <a:pPr>
                <a:defRPr/>
              </a:pPr>
              <a:t>‹#›</a:t>
            </a:fld>
            <a:endParaRPr lang="en-US"/>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E4BA65-3FE6-43AC-91E7-58C587CA5F68}"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351D31-DD00-4723-AD2D-62A556E29B6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CFD035-84DA-48C9-A61C-F8E450D16E29}"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F5E564-611F-4D1A-9A6D-B86C478AAC0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B349D6-189F-4ABE-B53D-7B428F7DB56A}"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66888-83F8-4D92-A2A2-2220E266456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D66F2-DCB6-4F96-A62A-60B31FB9DF61}"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78282E-D59A-4D29-B42B-EF678C13584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B286C9-7819-4C62-9DE2-220ED55E660F}"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1336D-BC46-4B60-B09A-4553AA74356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DB9964-ADA0-4D94-8BAF-0D51989EB2D0}"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4029D-EF73-4E71-83F5-85F30E88EFE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FE1F24-7B6A-4733-B6B0-FBE305DB2DC4}"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6B1A9-2EDF-4620-91ED-06DAB88FE39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C7EFA1-9311-4EE8-8D57-3C1D3B41FC2F}"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B4B93B-2082-4DE5-AF6F-616A084563E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E86B51-A002-4BD4-A7B3-3538B97E1C59}" type="datetimeFigureOut">
              <a:rPr lang="en-US"/>
              <a:pPr>
                <a:defRPr/>
              </a:pPr>
              <a:t>5/7/2015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C596D8-9C46-4987-86A8-78D81307514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699771-8458-47EF-BBFB-26D28258BE62}" type="datetimeFigureOut">
              <a:rPr lang="en-US"/>
              <a:pPr>
                <a:defRPr/>
              </a:pPr>
              <a:t>5/7/2015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7880FF-6871-45D7-BA58-88638535C3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sldNum" sz="quarter" idx="11"/>
          </p:nvPr>
        </p:nvSpPr>
        <p:spPr>
          <a:ln/>
        </p:spPr>
        <p:txBody>
          <a:bodyPr/>
          <a:lstStyle>
            <a:lvl1pPr>
              <a:defRPr/>
            </a:lvl1pPr>
          </a:lstStyle>
          <a:p>
            <a:pPr>
              <a:defRPr/>
            </a:pPr>
            <a:fld id="{5279ED78-A121-41BB-9C43-44EB7BECF0BB}" type="slidenum">
              <a:rPr lang="en-US"/>
              <a:pPr>
                <a:defRPr/>
              </a:pPr>
              <a:t>‹#›</a:t>
            </a:fld>
            <a:endParaRPr lang="en-US"/>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D12FFA-A0A9-44AF-BD45-30CD32023155}" type="datetimeFigureOut">
              <a:rPr lang="en-US"/>
              <a:pPr>
                <a:defRPr/>
              </a:pPr>
              <a:t>5/7/2015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6F26DF-ABFC-4588-889D-C54C251107B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91BB2F-9358-4E6E-A3F3-B73FC2CA7085}"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FBF57B-AE14-48E6-AF81-8FB0FFBAA6A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5347C7-A08F-4FE9-A5FC-AA0ACDEBCA6D}" type="datetimeFigureOut">
              <a:rPr lang="en-US"/>
              <a:pPr>
                <a:defRPr/>
              </a:pPr>
              <a:t>5/7/2015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16E2B2-ACA9-4CBD-A454-4E68984F58E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FC301D-F13A-47B1-AA8F-626F571D14E7}"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5BBE2-5C61-4EBC-BE3D-E6033FA83F0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98D020-1B5C-42DA-8FB7-364DFD4A6EE1}" type="datetimeFigureOut">
              <a:rPr lang="en-US"/>
              <a:pPr>
                <a:defRPr/>
              </a:pPr>
              <a:t>5/7/2015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6C8D6-8920-45C2-A77F-FC0FE96A4A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sldNum" sz="quarter" idx="11"/>
          </p:nvPr>
        </p:nvSpPr>
        <p:spPr>
          <a:ln/>
        </p:spPr>
        <p:txBody>
          <a:bodyPr/>
          <a:lstStyle>
            <a:lvl1pPr>
              <a:defRPr/>
            </a:lvl1pPr>
          </a:lstStyle>
          <a:p>
            <a:pPr>
              <a:defRPr/>
            </a:pPr>
            <a:fld id="{497D0628-61F9-4F2C-8E77-6037399F9902}" type="slidenum">
              <a:rPr lang="en-US"/>
              <a:pPr>
                <a:defRPr/>
              </a:pPr>
              <a:t>‹#›</a:t>
            </a:fld>
            <a:endParaRPr lang="en-US"/>
          </a:p>
        </p:txBody>
      </p:sp>
      <p:sp>
        <p:nvSpPr>
          <p:cNvPr id="9"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sldNum" sz="quarter" idx="11"/>
          </p:nvPr>
        </p:nvSpPr>
        <p:spPr>
          <a:ln/>
        </p:spPr>
        <p:txBody>
          <a:bodyPr/>
          <a:lstStyle>
            <a:lvl1pPr>
              <a:defRPr/>
            </a:lvl1pPr>
          </a:lstStyle>
          <a:p>
            <a:pPr>
              <a:defRPr/>
            </a:pPr>
            <a:fld id="{078AB05B-D1DB-4736-B9B1-8CC7DC4B125D}" type="slidenum">
              <a:rPr lang="en-US"/>
              <a:pPr>
                <a:defRPr/>
              </a:pPr>
              <a:t>‹#›</a:t>
            </a:fld>
            <a:endParaRPr lang="en-US"/>
          </a:p>
        </p:txBody>
      </p:sp>
      <p:sp>
        <p:nvSpPr>
          <p:cNvPr id="5"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sldNum" sz="quarter" idx="11"/>
          </p:nvPr>
        </p:nvSpPr>
        <p:spPr>
          <a:ln/>
        </p:spPr>
        <p:txBody>
          <a:bodyPr/>
          <a:lstStyle>
            <a:lvl1pPr>
              <a:defRPr/>
            </a:lvl1pPr>
          </a:lstStyle>
          <a:p>
            <a:pPr>
              <a:defRPr/>
            </a:pPr>
            <a:fld id="{EC2EA67A-C401-4BB6-B078-5A8FA60AF1CD}" type="slidenum">
              <a:rPr lang="en-US"/>
              <a:pPr>
                <a:defRPr/>
              </a:pPr>
              <a:t>‹#›</a:t>
            </a:fld>
            <a:endParaRPr lang="en-US"/>
          </a:p>
        </p:txBody>
      </p:sp>
      <p:sp>
        <p:nvSpPr>
          <p:cNvPr id="4"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sldNum" sz="quarter" idx="11"/>
          </p:nvPr>
        </p:nvSpPr>
        <p:spPr>
          <a:ln/>
        </p:spPr>
        <p:txBody>
          <a:bodyPr/>
          <a:lstStyle>
            <a:lvl1pPr>
              <a:defRPr/>
            </a:lvl1pPr>
          </a:lstStyle>
          <a:p>
            <a:pPr>
              <a:defRPr/>
            </a:pPr>
            <a:fld id="{8F5B54A8-6E78-4A75-836C-83E870229C3A}" type="slidenum">
              <a:rPr lang="en-US"/>
              <a:pPr>
                <a:defRPr/>
              </a:pPr>
              <a:t>‹#›</a:t>
            </a:fld>
            <a:endParaRPr lang="en-US"/>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sldNum" sz="quarter" idx="11"/>
          </p:nvPr>
        </p:nvSpPr>
        <p:spPr>
          <a:ln/>
        </p:spPr>
        <p:txBody>
          <a:bodyPr/>
          <a:lstStyle>
            <a:lvl1pPr>
              <a:defRPr/>
            </a:lvl1pPr>
          </a:lstStyle>
          <a:p>
            <a:pPr>
              <a:defRPr/>
            </a:pPr>
            <a:fld id="{2EBDF760-6630-4B9D-9722-79AE35BF430D}" type="slidenum">
              <a:rPr lang="en-US"/>
              <a:pPr>
                <a:defRPr/>
              </a:pPr>
              <a:t>‹#›</a:t>
            </a:fld>
            <a:endParaRPr lang="en-US"/>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7841" name="Rectangle 17"/>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77842" name="Rectangle 18"/>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9E691070-00DB-47EB-83B4-89FC44974C04}" type="slidenum">
              <a:rPr lang="en-US"/>
              <a:pPr>
                <a:defRPr/>
              </a:pPr>
              <a:t>‹#›</a:t>
            </a:fld>
            <a:endParaRPr lang="en-US"/>
          </a:p>
        </p:txBody>
      </p:sp>
      <p:sp>
        <p:nvSpPr>
          <p:cNvPr id="1028" name="Rectangle 19"/>
          <p:cNvSpPr>
            <a:spLocks noGrp="1" noRot="1" noChangeArrowheads="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44" name="Rectangle 20"/>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030" name="Rectangle 21"/>
          <p:cNvSpPr>
            <a:spLocks noGrp="1" noChangeArrowheads="1"/>
          </p:cNvSpPr>
          <p:nvPr>
            <p:ph type="body" idx="1"/>
          </p:nvPr>
        </p:nvSpPr>
        <p:spPr bwMode="auto">
          <a:xfrm>
            <a:off x="1143000" y="1752600"/>
            <a:ext cx="75438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400">
          <a:solidFill>
            <a:srgbClr val="001C59"/>
          </a:solidFill>
          <a:latin typeface="+mj-lt"/>
          <a:ea typeface="+mj-ea"/>
          <a:cs typeface="+mj-cs"/>
        </a:defRPr>
      </a:lvl1pPr>
      <a:lvl2pPr algn="l" rtl="0" eaLnBrk="0" fontAlgn="base" hangingPunct="0">
        <a:spcBef>
          <a:spcPct val="0"/>
        </a:spcBef>
        <a:spcAft>
          <a:spcPct val="0"/>
        </a:spcAft>
        <a:defRPr sz="4400">
          <a:solidFill>
            <a:srgbClr val="001C59"/>
          </a:solidFill>
          <a:latin typeface="Arial" charset="0"/>
        </a:defRPr>
      </a:lvl2pPr>
      <a:lvl3pPr algn="l" rtl="0" eaLnBrk="0" fontAlgn="base" hangingPunct="0">
        <a:spcBef>
          <a:spcPct val="0"/>
        </a:spcBef>
        <a:spcAft>
          <a:spcPct val="0"/>
        </a:spcAft>
        <a:defRPr sz="4400">
          <a:solidFill>
            <a:srgbClr val="001C59"/>
          </a:solidFill>
          <a:latin typeface="Arial" charset="0"/>
        </a:defRPr>
      </a:lvl3pPr>
      <a:lvl4pPr algn="l" rtl="0" eaLnBrk="0" fontAlgn="base" hangingPunct="0">
        <a:spcBef>
          <a:spcPct val="0"/>
        </a:spcBef>
        <a:spcAft>
          <a:spcPct val="0"/>
        </a:spcAft>
        <a:defRPr sz="4400">
          <a:solidFill>
            <a:srgbClr val="001C59"/>
          </a:solidFill>
          <a:latin typeface="Arial" charset="0"/>
        </a:defRPr>
      </a:lvl4pPr>
      <a:lvl5pPr algn="l" rtl="0" eaLnBrk="0" fontAlgn="base" hangingPunct="0">
        <a:spcBef>
          <a:spcPct val="0"/>
        </a:spcBef>
        <a:spcAft>
          <a:spcPct val="0"/>
        </a:spcAft>
        <a:defRPr sz="4400">
          <a:solidFill>
            <a:srgbClr val="001C5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60000"/>
        <a:buBlip>
          <a:blip r:embed="rId14"/>
        </a:buBlip>
        <a:defRPr sz="3200">
          <a:solidFill>
            <a:srgbClr val="0072BC"/>
          </a:solidFill>
          <a:latin typeface="+mn-lt"/>
          <a:ea typeface="+mn-ea"/>
          <a:cs typeface="+mn-cs"/>
        </a:defRPr>
      </a:lvl1pPr>
      <a:lvl2pPr marL="742950" indent="-285750" algn="l" rtl="0" eaLnBrk="0" fontAlgn="base" hangingPunct="0">
        <a:spcBef>
          <a:spcPct val="20000"/>
        </a:spcBef>
        <a:spcAft>
          <a:spcPct val="0"/>
        </a:spcAft>
        <a:buChar char="–"/>
        <a:defRPr sz="2800">
          <a:solidFill>
            <a:srgbClr val="001C59"/>
          </a:solidFill>
          <a:latin typeface="+mn-lt"/>
        </a:defRPr>
      </a:lvl2pPr>
      <a:lvl3pPr marL="1143000" indent="-228600" algn="l" rtl="0" eaLnBrk="0" fontAlgn="base" hangingPunct="0">
        <a:spcBef>
          <a:spcPct val="20000"/>
        </a:spcBef>
        <a:spcAft>
          <a:spcPct val="0"/>
        </a:spcAft>
        <a:buChar char="•"/>
        <a:defRPr sz="2400">
          <a:solidFill>
            <a:srgbClr val="001C59"/>
          </a:solidFill>
          <a:latin typeface="+mn-lt"/>
        </a:defRPr>
      </a:lvl3pPr>
      <a:lvl4pPr marL="1600200" indent="-228600" algn="l" rtl="0" eaLnBrk="0" fontAlgn="base" hangingPunct="0">
        <a:spcBef>
          <a:spcPct val="20000"/>
        </a:spcBef>
        <a:spcAft>
          <a:spcPct val="0"/>
        </a:spcAft>
        <a:buChar char="–"/>
        <a:defRPr sz="2000">
          <a:solidFill>
            <a:srgbClr val="001C59"/>
          </a:solidFill>
          <a:latin typeface="+mn-lt"/>
        </a:defRPr>
      </a:lvl4pPr>
      <a:lvl5pPr marL="2057400" indent="-228600" algn="l" rtl="0" eaLnBrk="0" fontAlgn="base" hangingPunct="0">
        <a:spcBef>
          <a:spcPct val="20000"/>
        </a:spcBef>
        <a:spcAft>
          <a:spcPct val="0"/>
        </a:spcAft>
        <a:buChar char="»"/>
        <a:defRPr sz="2000">
          <a:solidFill>
            <a:srgbClr val="001C59"/>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B60E80-AA14-4BD4-86C7-DD8DBBDBF92C}" type="datetimeFigureOut">
              <a:rPr lang="en-US"/>
              <a:pPr>
                <a:defRPr/>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7C7086-DB36-4391-88ED-A88335CCF2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0" fontAlgn="base" hangingPunct="0">
        <a:spcBef>
          <a:spcPct val="0"/>
        </a:spcBef>
        <a:spcAft>
          <a:spcPct val="0"/>
        </a:spcAft>
        <a:defRPr sz="4400" kern="1200">
          <a:solidFill>
            <a:srgbClr val="001C59"/>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001C59"/>
          </a:solidFill>
          <a:latin typeface="Arial" charset="0"/>
          <a:cs typeface="Arial" charset="0"/>
        </a:defRPr>
      </a:lvl2pPr>
      <a:lvl3pPr algn="l" rtl="0" eaLnBrk="0" fontAlgn="base" hangingPunct="0">
        <a:spcBef>
          <a:spcPct val="0"/>
        </a:spcBef>
        <a:spcAft>
          <a:spcPct val="0"/>
        </a:spcAft>
        <a:defRPr sz="4400">
          <a:solidFill>
            <a:srgbClr val="001C59"/>
          </a:solidFill>
          <a:latin typeface="Arial" charset="0"/>
          <a:cs typeface="Arial" charset="0"/>
        </a:defRPr>
      </a:lvl3pPr>
      <a:lvl4pPr algn="l" rtl="0" eaLnBrk="0" fontAlgn="base" hangingPunct="0">
        <a:spcBef>
          <a:spcPct val="0"/>
        </a:spcBef>
        <a:spcAft>
          <a:spcPct val="0"/>
        </a:spcAft>
        <a:defRPr sz="4400">
          <a:solidFill>
            <a:srgbClr val="001C59"/>
          </a:solidFill>
          <a:latin typeface="Arial" charset="0"/>
          <a:cs typeface="Arial" charset="0"/>
        </a:defRPr>
      </a:lvl4pPr>
      <a:lvl5pPr algn="l" rtl="0" eaLnBrk="0" fontAlgn="base" hangingPunct="0">
        <a:spcBef>
          <a:spcPct val="0"/>
        </a:spcBef>
        <a:spcAft>
          <a:spcPct val="0"/>
        </a:spcAft>
        <a:defRPr sz="4400">
          <a:solidFill>
            <a:srgbClr val="001C59"/>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317549-B088-4368-9D72-303A85CF9FCC}" type="datetimeFigureOut">
              <a:rPr lang="en-US"/>
              <a:pPr>
                <a:defRPr/>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B14EBD-E73F-40E7-BBA5-3E4ACE93E7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400" kern="1200">
          <a:solidFill>
            <a:srgbClr val="001C59"/>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001C59"/>
          </a:solidFill>
          <a:latin typeface="Arial" charset="0"/>
          <a:cs typeface="Arial" charset="0"/>
        </a:defRPr>
      </a:lvl2pPr>
      <a:lvl3pPr algn="l" rtl="0" eaLnBrk="0" fontAlgn="base" hangingPunct="0">
        <a:spcBef>
          <a:spcPct val="0"/>
        </a:spcBef>
        <a:spcAft>
          <a:spcPct val="0"/>
        </a:spcAft>
        <a:defRPr sz="4400">
          <a:solidFill>
            <a:srgbClr val="001C59"/>
          </a:solidFill>
          <a:latin typeface="Arial" charset="0"/>
          <a:cs typeface="Arial" charset="0"/>
        </a:defRPr>
      </a:lvl3pPr>
      <a:lvl4pPr algn="l" rtl="0" eaLnBrk="0" fontAlgn="base" hangingPunct="0">
        <a:spcBef>
          <a:spcPct val="0"/>
        </a:spcBef>
        <a:spcAft>
          <a:spcPct val="0"/>
        </a:spcAft>
        <a:defRPr sz="4400">
          <a:solidFill>
            <a:srgbClr val="001C59"/>
          </a:solidFill>
          <a:latin typeface="Arial" charset="0"/>
          <a:cs typeface="Arial" charset="0"/>
        </a:defRPr>
      </a:lvl4pPr>
      <a:lvl5pPr algn="l" rtl="0" eaLnBrk="0" fontAlgn="base" hangingPunct="0">
        <a:spcBef>
          <a:spcPct val="0"/>
        </a:spcBef>
        <a:spcAft>
          <a:spcPct val="0"/>
        </a:spcAft>
        <a:defRPr sz="4400">
          <a:solidFill>
            <a:srgbClr val="001C59"/>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2BC"/>
            </a:gs>
            <a:gs pos="100000">
              <a:srgbClr val="001C5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8D48FDF-F9DF-49AF-84E2-53E3D602138A}" type="datetimeFigureOut">
              <a:rPr lang="en-US"/>
              <a:pPr>
                <a:defRPr/>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A5F5C2-B7F6-4966-A0AC-327FC206D8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bg1"/>
          </a:solidFill>
          <a:latin typeface="Arial" charset="0"/>
          <a:cs typeface="Arial" charset="0"/>
        </a:defRPr>
      </a:lvl2pPr>
      <a:lvl3pPr algn="l" rtl="0" eaLnBrk="0" fontAlgn="base" hangingPunct="0">
        <a:spcBef>
          <a:spcPct val="0"/>
        </a:spcBef>
        <a:spcAft>
          <a:spcPct val="0"/>
        </a:spcAft>
        <a:defRPr sz="4400">
          <a:solidFill>
            <a:schemeClr val="bg1"/>
          </a:solidFill>
          <a:latin typeface="Arial" charset="0"/>
          <a:cs typeface="Arial" charset="0"/>
        </a:defRPr>
      </a:lvl3pPr>
      <a:lvl4pPr algn="l" rtl="0" eaLnBrk="0" fontAlgn="base" hangingPunct="0">
        <a:spcBef>
          <a:spcPct val="0"/>
        </a:spcBef>
        <a:spcAft>
          <a:spcPct val="0"/>
        </a:spcAft>
        <a:defRPr sz="4400">
          <a:solidFill>
            <a:schemeClr val="bg1"/>
          </a:solidFill>
          <a:latin typeface="Arial" charset="0"/>
          <a:cs typeface="Arial" charset="0"/>
        </a:defRPr>
      </a:lvl4pPr>
      <a:lvl5pPr algn="l"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3"/>
        </a:buBlip>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
            <a:ext cx="8153400" cy="2666999"/>
          </a:xfrm>
        </p:spPr>
        <p:txBody>
          <a:bodyPr/>
          <a:lstStyle/>
          <a:p>
            <a:pPr eaLnBrk="1" hangingPunct="1"/>
            <a:r>
              <a:rPr lang="en-US" sz="4800" b="1" dirty="0" smtClean="0">
                <a:effectLst>
                  <a:outerShdw blurRad="50800" dist="38100" dir="2700000" algn="tl" rotWithShape="0">
                    <a:prstClr val="black">
                      <a:alpha val="40000"/>
                    </a:prstClr>
                  </a:outerShdw>
                </a:effectLst>
              </a:rPr>
              <a:t>The CAS and You: </a:t>
            </a:r>
            <a:br>
              <a:rPr lang="en-US" sz="4800" b="1" dirty="0" smtClean="0">
                <a:effectLst>
                  <a:outerShdw blurRad="50800" dist="38100" dir="2700000" algn="tl" rotWithShape="0">
                    <a:prstClr val="black">
                      <a:alpha val="40000"/>
                    </a:prstClr>
                  </a:outerShdw>
                </a:effectLst>
              </a:rPr>
            </a:br>
            <a:r>
              <a:rPr lang="en-US" sz="4800" b="1" dirty="0" smtClean="0">
                <a:effectLst>
                  <a:outerShdw blurRad="50800" dist="38100" dir="2700000" algn="tl" rotWithShape="0">
                    <a:prstClr val="black">
                      <a:alpha val="40000"/>
                    </a:prstClr>
                  </a:outerShdw>
                </a:effectLst>
              </a:rPr>
              <a:t>Overview &amp; Opportunities </a:t>
            </a:r>
            <a:br>
              <a:rPr lang="en-US" sz="4800" b="1" dirty="0" smtClean="0">
                <a:effectLst>
                  <a:outerShdw blurRad="50800" dist="38100" dir="2700000" algn="tl" rotWithShape="0">
                    <a:prstClr val="black">
                      <a:alpha val="40000"/>
                    </a:prstClr>
                  </a:outerShdw>
                </a:effectLst>
              </a:rPr>
            </a:br>
            <a:r>
              <a:rPr lang="en-US" sz="4800" b="1" dirty="0" smtClean="0">
                <a:effectLst>
                  <a:outerShdw blurRad="50800" dist="38100" dir="2700000" algn="tl" rotWithShape="0">
                    <a:prstClr val="black">
                      <a:alpha val="40000"/>
                    </a:prstClr>
                  </a:outerShdw>
                </a:effectLst>
              </a:rPr>
              <a:t>for New Fellows</a:t>
            </a:r>
          </a:p>
        </p:txBody>
      </p:sp>
      <p:sp>
        <p:nvSpPr>
          <p:cNvPr id="4099" name="Rectangle 3"/>
          <p:cNvSpPr>
            <a:spLocks noGrp="1" noChangeArrowheads="1"/>
          </p:cNvSpPr>
          <p:nvPr>
            <p:ph type="subTitle" idx="1"/>
          </p:nvPr>
        </p:nvSpPr>
        <p:spPr>
          <a:xfrm>
            <a:off x="1371600" y="4267200"/>
            <a:ext cx="6400800" cy="1905000"/>
          </a:xfrm>
        </p:spPr>
        <p:txBody>
          <a:bodyPr/>
          <a:lstStyle/>
          <a:p>
            <a:pPr eaLnBrk="1" hangingPunct="1">
              <a:lnSpc>
                <a:spcPct val="80000"/>
              </a:lnSpc>
              <a:defRPr/>
            </a:pPr>
            <a:r>
              <a:rPr lang="en-US" sz="3600" dirty="0" smtClean="0">
                <a:solidFill>
                  <a:schemeClr val="tx1"/>
                </a:solidFill>
              </a:rPr>
              <a:t>May 2015</a:t>
            </a:r>
            <a:endParaRPr lang="en-US" sz="3600" dirty="0" smtClean="0">
              <a:solidFill>
                <a:schemeClr val="tx1"/>
              </a:solidFill>
            </a:endParaRPr>
          </a:p>
          <a:p>
            <a:pPr eaLnBrk="1" hangingPunct="1">
              <a:lnSpc>
                <a:spcPct val="80000"/>
              </a:lnSpc>
              <a:defRPr/>
            </a:pPr>
            <a:r>
              <a:rPr lang="en-US" dirty="0" smtClean="0">
                <a:solidFill>
                  <a:schemeClr val="tx1"/>
                </a:solidFill>
              </a:rPr>
              <a:t>Shane Barnes, </a:t>
            </a:r>
            <a:r>
              <a:rPr lang="en-US" dirty="0" smtClean="0">
                <a:solidFill>
                  <a:schemeClr val="tx1"/>
                </a:solidFill>
              </a:rPr>
              <a:t>Paul Grammens, </a:t>
            </a:r>
            <a:endParaRPr lang="en-US" dirty="0" smtClean="0">
              <a:solidFill>
                <a:schemeClr val="tx1"/>
              </a:solidFill>
            </a:endParaRPr>
          </a:p>
          <a:p>
            <a:pPr eaLnBrk="1" hangingPunct="1">
              <a:lnSpc>
                <a:spcPct val="80000"/>
              </a:lnSpc>
              <a:defRPr/>
            </a:pPr>
            <a:r>
              <a:rPr lang="en-US" dirty="0" smtClean="0">
                <a:solidFill>
                  <a:schemeClr val="tx1"/>
                </a:solidFill>
              </a:rPr>
              <a:t>Katey Walker, Kimberly Walker</a:t>
            </a:r>
          </a:p>
        </p:txBody>
      </p:sp>
    </p:spTree>
    <p:extLst>
      <p:ext uri="{BB962C8B-B14F-4D97-AF65-F5344CB8AC3E}">
        <p14:creationId xmlns:p14="http://schemas.microsoft.com/office/powerpoint/2010/main" val="164345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Committees Overview</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5212735"/>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55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Committees Overview</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100056"/>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3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Committees Overview</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5675375"/>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89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781800" cy="1143000"/>
          </a:xfrm>
        </p:spPr>
        <p:txBody>
          <a:bodyPr/>
          <a:lstStyle/>
          <a:p>
            <a:r>
              <a:rPr lang="en-US" sz="4000" dirty="0" smtClean="0"/>
              <a:t>Volunteering for the CAS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921760"/>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68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The CAS and You</a:t>
            </a:r>
            <a:endParaRPr lang="en-US" sz="4000" dirty="0"/>
          </a:p>
        </p:txBody>
      </p:sp>
      <p:sp>
        <p:nvSpPr>
          <p:cNvPr id="3" name="Content Placeholder 2"/>
          <p:cNvSpPr>
            <a:spLocks noGrp="1"/>
          </p:cNvSpPr>
          <p:nvPr>
            <p:ph idx="1"/>
          </p:nvPr>
        </p:nvSpPr>
        <p:spPr/>
        <p:txBody>
          <a:bodyPr/>
          <a:lstStyle/>
          <a:p>
            <a:pPr algn="ctr">
              <a:buNone/>
            </a:pPr>
            <a:endParaRPr lang="en-US" sz="6000" dirty="0" smtClean="0"/>
          </a:p>
          <a:p>
            <a:pPr algn="ctr">
              <a:buNone/>
            </a:pPr>
            <a:r>
              <a:rPr lang="en-US" sz="6000" b="1" dirty="0" smtClean="0"/>
              <a:t>Questions?</a:t>
            </a:r>
            <a:endParaRPr lang="en-US" sz="6000" b="1" dirty="0"/>
          </a:p>
        </p:txBody>
      </p:sp>
    </p:spTree>
    <p:extLst>
      <p:ext uri="{BB962C8B-B14F-4D97-AF65-F5344CB8AC3E}">
        <p14:creationId xmlns:p14="http://schemas.microsoft.com/office/powerpoint/2010/main" val="5131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5" descr="CAS-Logo-PMS293"/>
          <p:cNvPicPr>
            <a:picLocks noChangeAspect="1" noChangeArrowheads="1"/>
          </p:cNvPicPr>
          <p:nvPr/>
        </p:nvPicPr>
        <p:blipFill>
          <a:blip r:embed="rId3" cstate="print"/>
          <a:srcRect/>
          <a:stretch>
            <a:fillRect/>
          </a:stretch>
        </p:blipFill>
        <p:spPr bwMode="auto">
          <a:xfrm>
            <a:off x="3663950" y="3505200"/>
            <a:ext cx="1738313" cy="1738313"/>
          </a:xfrm>
          <a:prstGeom prst="rect">
            <a:avLst/>
          </a:prstGeom>
          <a:noFill/>
          <a:ln w="9525">
            <a:noFill/>
            <a:miter lim="800000"/>
            <a:headEnd/>
            <a:tailEnd/>
          </a:ln>
        </p:spPr>
      </p:pic>
      <p:sp>
        <p:nvSpPr>
          <p:cNvPr id="8195" name="Rectangle 18"/>
          <p:cNvSpPr>
            <a:spLocks noGrp="1" noChangeArrowheads="1"/>
          </p:cNvSpPr>
          <p:nvPr>
            <p:ph type="subTitle" idx="1"/>
          </p:nvPr>
        </p:nvSpPr>
        <p:spPr>
          <a:xfrm>
            <a:off x="1295400" y="1828800"/>
            <a:ext cx="6400800" cy="1447800"/>
          </a:xfrm>
        </p:spPr>
        <p:txBody>
          <a:bodyPr/>
          <a:lstStyle/>
          <a:p>
            <a:pPr eaLnBrk="1" hangingPunct="1">
              <a:lnSpc>
                <a:spcPct val="80000"/>
              </a:lnSpc>
            </a:pPr>
            <a:r>
              <a:rPr lang="en-US" sz="1800" smtClean="0">
                <a:solidFill>
                  <a:schemeClr val="bg1"/>
                </a:solidFill>
                <a:latin typeface="Arial" charset="0"/>
                <a:cs typeface="Arial" charset="0"/>
              </a:rPr>
              <a:t>Casualty Actuarial Society</a:t>
            </a:r>
          </a:p>
          <a:p>
            <a:pPr eaLnBrk="1" hangingPunct="1">
              <a:lnSpc>
                <a:spcPct val="80000"/>
              </a:lnSpc>
            </a:pPr>
            <a:r>
              <a:rPr lang="en-US" sz="1800" smtClean="0">
                <a:solidFill>
                  <a:schemeClr val="bg1"/>
                </a:solidFill>
                <a:latin typeface="Arial" charset="0"/>
                <a:cs typeface="Arial" charset="0"/>
              </a:rPr>
              <a:t>4350 North Fairfax Drive, Suite 250</a:t>
            </a:r>
          </a:p>
          <a:p>
            <a:pPr eaLnBrk="1" hangingPunct="1">
              <a:lnSpc>
                <a:spcPct val="80000"/>
              </a:lnSpc>
            </a:pPr>
            <a:r>
              <a:rPr lang="en-US" sz="1800" smtClean="0">
                <a:solidFill>
                  <a:schemeClr val="bg1"/>
                </a:solidFill>
                <a:latin typeface="Arial" charset="0"/>
                <a:cs typeface="Arial" charset="0"/>
              </a:rPr>
              <a:t>Arlington, Virginia 22203</a:t>
            </a:r>
          </a:p>
          <a:p>
            <a:pPr eaLnBrk="1" hangingPunct="1">
              <a:lnSpc>
                <a:spcPct val="80000"/>
              </a:lnSpc>
            </a:pPr>
            <a:endParaRPr lang="en-US" sz="1800" smtClean="0">
              <a:solidFill>
                <a:schemeClr val="bg1"/>
              </a:solidFill>
              <a:latin typeface="Arial" charset="0"/>
              <a:cs typeface="Arial" charset="0"/>
            </a:endParaRPr>
          </a:p>
          <a:p>
            <a:pPr eaLnBrk="1" hangingPunct="1">
              <a:lnSpc>
                <a:spcPct val="80000"/>
              </a:lnSpc>
            </a:pPr>
            <a:r>
              <a:rPr lang="en-US" sz="1800" smtClean="0">
                <a:solidFill>
                  <a:schemeClr val="bg1"/>
                </a:solidFill>
                <a:latin typeface="Arial" charset="0"/>
                <a:cs typeface="Arial" charset="0"/>
              </a:rPr>
              <a:t>www.casact.org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905000" y="0"/>
            <a:ext cx="6781800" cy="1143000"/>
          </a:xfrm>
        </p:spPr>
        <p:txBody>
          <a:bodyPr/>
          <a:lstStyle/>
          <a:p>
            <a:pPr eaLnBrk="1" hangingPunct="1"/>
            <a:r>
              <a:rPr lang="en-US" sz="4000" dirty="0" smtClean="0"/>
              <a:t>Agenda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47937470"/>
              </p:ext>
            </p:extLst>
          </p:nvPr>
        </p:nvGraphicFramePr>
        <p:xfrm>
          <a:off x="457200" y="16764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92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752600" y="0"/>
            <a:ext cx="7010400" cy="1143000"/>
          </a:xfrm>
        </p:spPr>
        <p:txBody>
          <a:bodyPr/>
          <a:lstStyle/>
          <a:p>
            <a:pPr eaLnBrk="1" hangingPunct="1"/>
            <a:r>
              <a:rPr lang="en-US" sz="4000" dirty="0" smtClean="0"/>
              <a:t>Key Statistics - Membership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70" y="1676400"/>
            <a:ext cx="892923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05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905000" y="0"/>
            <a:ext cx="6781800" cy="1143000"/>
          </a:xfrm>
        </p:spPr>
        <p:txBody>
          <a:bodyPr/>
          <a:lstStyle/>
          <a:p>
            <a:pPr eaLnBrk="1" hangingPunct="1"/>
            <a:r>
              <a:rPr lang="en-US" sz="4000" dirty="0" smtClean="0"/>
              <a:t>Member Services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30010725"/>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93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905000" y="0"/>
            <a:ext cx="6781800" cy="1143000"/>
          </a:xfrm>
        </p:spPr>
        <p:txBody>
          <a:bodyPr/>
          <a:lstStyle/>
          <a:p>
            <a:pPr eaLnBrk="1" hangingPunct="1"/>
            <a:r>
              <a:rPr lang="en-US" sz="4000" dirty="0" smtClean="0"/>
              <a:t>Member Services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1511870"/>
              </p:ext>
            </p:extLst>
          </p:nvPr>
        </p:nvGraphicFramePr>
        <p:xfrm>
          <a:off x="457200" y="14478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65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905000" y="0"/>
            <a:ext cx="6781800" cy="1143000"/>
          </a:xfrm>
        </p:spPr>
        <p:txBody>
          <a:bodyPr/>
          <a:lstStyle/>
          <a:p>
            <a:pPr lvl="0"/>
            <a:r>
              <a:rPr lang="en-US" sz="3200" b="1" dirty="0"/>
              <a:t>Continuing Education – U.S. Qualification Standards (USQS)</a:t>
            </a:r>
            <a:endParaRPr lang="en-US"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65707275"/>
              </p:ext>
            </p:extLst>
          </p:nvPr>
        </p:nvGraphicFramePr>
        <p:xfrm>
          <a:off x="457200" y="1371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90600" y="6172200"/>
            <a:ext cx="4495800" cy="400110"/>
          </a:xfrm>
          <a:prstGeom prst="rect">
            <a:avLst/>
          </a:prstGeom>
          <a:noFill/>
        </p:spPr>
        <p:txBody>
          <a:bodyPr wrap="square" rtlCol="0">
            <a:spAutoFit/>
          </a:bodyPr>
          <a:lstStyle/>
          <a:p>
            <a:r>
              <a:rPr lang="en-US" sz="2000" b="1" dirty="0" smtClean="0">
                <a:latin typeface="+mj-lt"/>
              </a:rPr>
              <a:t>Resource: www.actuary.org</a:t>
            </a:r>
            <a:endParaRPr lang="en-US" sz="2000" b="1" dirty="0">
              <a:latin typeface="+mj-lt"/>
            </a:endParaRPr>
          </a:p>
        </p:txBody>
      </p:sp>
    </p:spTree>
    <p:extLst>
      <p:ext uri="{BB962C8B-B14F-4D97-AF65-F5344CB8AC3E}">
        <p14:creationId xmlns:p14="http://schemas.microsoft.com/office/powerpoint/2010/main" val="207181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Member Responsibilities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108240"/>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432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1143000"/>
          </a:xfrm>
        </p:spPr>
        <p:txBody>
          <a:bodyPr/>
          <a:lstStyle/>
          <a:p>
            <a:r>
              <a:rPr lang="en-US" sz="4000" dirty="0" smtClean="0"/>
              <a:t>Volunteering for the CAS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4089898"/>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6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781800" cy="1143000"/>
          </a:xfrm>
        </p:spPr>
        <p:txBody>
          <a:bodyPr/>
          <a:lstStyle/>
          <a:p>
            <a:r>
              <a:rPr lang="en-US" sz="4000" dirty="0" smtClean="0"/>
              <a:t>Committees Overview</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746718"/>
              </p:ext>
            </p:extLst>
          </p:nvPr>
        </p:nvGraphicFramePr>
        <p:xfrm>
          <a:off x="1066800" y="1447800"/>
          <a:ext cx="7391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67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1655</Words>
  <Application>Microsoft Office PowerPoint</Application>
  <PresentationFormat>On-screen Show (4:3)</PresentationFormat>
  <Paragraphs>207</Paragraphs>
  <Slides>15</Slides>
  <Notes>14</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Custom Design</vt:lpstr>
      <vt:lpstr>1_Custom Design</vt:lpstr>
      <vt:lpstr>3_Custom Design</vt:lpstr>
      <vt:lpstr>2_Custom Design</vt:lpstr>
      <vt:lpstr>The CAS and You:  Overview &amp; Opportunities  for New Fellows</vt:lpstr>
      <vt:lpstr>Agenda</vt:lpstr>
      <vt:lpstr>Key Statistics - Membership</vt:lpstr>
      <vt:lpstr>Member Services</vt:lpstr>
      <vt:lpstr>Member Services </vt:lpstr>
      <vt:lpstr>Continuing Education – U.S. Qualification Standards (USQS)</vt:lpstr>
      <vt:lpstr>Member Responsibilities</vt:lpstr>
      <vt:lpstr>Volunteering for the CAS</vt:lpstr>
      <vt:lpstr>Committees Overview</vt:lpstr>
      <vt:lpstr>Committees Overview</vt:lpstr>
      <vt:lpstr>Committees Overview</vt:lpstr>
      <vt:lpstr>Committees Overview</vt:lpstr>
      <vt:lpstr>Volunteering for the CAS</vt:lpstr>
      <vt:lpstr>The CAS and You</vt:lpstr>
      <vt:lpstr>PowerPoint Presentation</vt:lpstr>
    </vt:vector>
  </TitlesOfParts>
  <Company>Cas Casualty Actuarial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 Magnolia</dc:creator>
  <cp:lastModifiedBy>sb48658</cp:lastModifiedBy>
  <cp:revision>42</cp:revision>
  <dcterms:created xsi:type="dcterms:W3CDTF">2004-02-25T21:25:20Z</dcterms:created>
  <dcterms:modified xsi:type="dcterms:W3CDTF">2015-05-07T12:26:12Z</dcterms:modified>
</cp:coreProperties>
</file>