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1"/>
    <p:sldMasterId id="2147483707" r:id="rId2"/>
    <p:sldMasterId id="2147483715" r:id="rId3"/>
    <p:sldMasterId id="2147483971" r:id="rId4"/>
  </p:sldMasterIdLst>
  <p:notesMasterIdLst>
    <p:notesMasterId r:id="rId28"/>
  </p:notesMasterIdLst>
  <p:handoutMasterIdLst>
    <p:handoutMasterId r:id="rId29"/>
  </p:handoutMasterIdLst>
  <p:sldIdLst>
    <p:sldId id="256" r:id="rId5"/>
    <p:sldId id="329" r:id="rId6"/>
    <p:sldId id="289" r:id="rId7"/>
    <p:sldId id="257" r:id="rId8"/>
    <p:sldId id="354" r:id="rId9"/>
    <p:sldId id="355" r:id="rId10"/>
    <p:sldId id="356" r:id="rId11"/>
    <p:sldId id="357" r:id="rId12"/>
    <p:sldId id="258" r:id="rId13"/>
    <p:sldId id="358" r:id="rId14"/>
    <p:sldId id="330" r:id="rId15"/>
    <p:sldId id="341" r:id="rId16"/>
    <p:sldId id="346" r:id="rId17"/>
    <p:sldId id="352" r:id="rId18"/>
    <p:sldId id="342" r:id="rId19"/>
    <p:sldId id="344" r:id="rId20"/>
    <p:sldId id="345" r:id="rId21"/>
    <p:sldId id="269" r:id="rId22"/>
    <p:sldId id="332" r:id="rId23"/>
    <p:sldId id="348" r:id="rId24"/>
    <p:sldId id="359" r:id="rId25"/>
    <p:sldId id="360" r:id="rId26"/>
    <p:sldId id="353" r:id="rId27"/>
  </p:sldIdLst>
  <p:sldSz cx="9144000" cy="6858000" type="screen4x3"/>
  <p:notesSz cx="7315200" cy="9601200"/>
  <p:defaultTextStyle>
    <a:defPPr>
      <a:defRPr lang="en-US"/>
    </a:defPPr>
    <a:lvl1pPr algn="l" rtl="0" fontAlgn="base">
      <a:spcBef>
        <a:spcPct val="0"/>
      </a:spcBef>
      <a:spcAft>
        <a:spcPct val="0"/>
      </a:spcAft>
      <a:defRPr sz="1600" kern="1200">
        <a:solidFill>
          <a:schemeClr val="tx2"/>
        </a:solidFill>
        <a:latin typeface="Verdana" pitchFamily="34" charset="0"/>
        <a:ea typeface="ＭＳ Ｐゴシック" pitchFamily="-112" charset="-128"/>
        <a:cs typeface="+mn-cs"/>
      </a:defRPr>
    </a:lvl1pPr>
    <a:lvl2pPr marL="457200" algn="l" rtl="0" fontAlgn="base">
      <a:spcBef>
        <a:spcPct val="0"/>
      </a:spcBef>
      <a:spcAft>
        <a:spcPct val="0"/>
      </a:spcAft>
      <a:defRPr sz="1600" kern="1200">
        <a:solidFill>
          <a:schemeClr val="tx2"/>
        </a:solidFill>
        <a:latin typeface="Verdana" pitchFamily="34" charset="0"/>
        <a:ea typeface="ＭＳ Ｐゴシック" pitchFamily="-112" charset="-128"/>
        <a:cs typeface="+mn-cs"/>
      </a:defRPr>
    </a:lvl2pPr>
    <a:lvl3pPr marL="914400" algn="l" rtl="0" fontAlgn="base">
      <a:spcBef>
        <a:spcPct val="0"/>
      </a:spcBef>
      <a:spcAft>
        <a:spcPct val="0"/>
      </a:spcAft>
      <a:defRPr sz="1600" kern="1200">
        <a:solidFill>
          <a:schemeClr val="tx2"/>
        </a:solidFill>
        <a:latin typeface="Verdana" pitchFamily="34" charset="0"/>
        <a:ea typeface="ＭＳ Ｐゴシック" pitchFamily="-112" charset="-128"/>
        <a:cs typeface="+mn-cs"/>
      </a:defRPr>
    </a:lvl3pPr>
    <a:lvl4pPr marL="1371600" algn="l" rtl="0" fontAlgn="base">
      <a:spcBef>
        <a:spcPct val="0"/>
      </a:spcBef>
      <a:spcAft>
        <a:spcPct val="0"/>
      </a:spcAft>
      <a:defRPr sz="1600" kern="1200">
        <a:solidFill>
          <a:schemeClr val="tx2"/>
        </a:solidFill>
        <a:latin typeface="Verdana" pitchFamily="34" charset="0"/>
        <a:ea typeface="ＭＳ Ｐゴシック" pitchFamily="-112" charset="-128"/>
        <a:cs typeface="+mn-cs"/>
      </a:defRPr>
    </a:lvl4pPr>
    <a:lvl5pPr marL="1828800" algn="l" rtl="0" fontAlgn="base">
      <a:spcBef>
        <a:spcPct val="0"/>
      </a:spcBef>
      <a:spcAft>
        <a:spcPct val="0"/>
      </a:spcAft>
      <a:defRPr sz="1600" kern="1200">
        <a:solidFill>
          <a:schemeClr val="tx2"/>
        </a:solidFill>
        <a:latin typeface="Verdana" pitchFamily="34" charset="0"/>
        <a:ea typeface="ＭＳ Ｐゴシック" pitchFamily="-112" charset="-128"/>
        <a:cs typeface="+mn-cs"/>
      </a:defRPr>
    </a:lvl5pPr>
    <a:lvl6pPr marL="2286000" algn="l" defTabSz="914400" rtl="0" eaLnBrk="1" latinLnBrk="0" hangingPunct="1">
      <a:defRPr sz="1600" kern="1200">
        <a:solidFill>
          <a:schemeClr val="tx2"/>
        </a:solidFill>
        <a:latin typeface="Verdana" pitchFamily="34" charset="0"/>
        <a:ea typeface="ＭＳ Ｐゴシック" pitchFamily="-112" charset="-128"/>
        <a:cs typeface="+mn-cs"/>
      </a:defRPr>
    </a:lvl6pPr>
    <a:lvl7pPr marL="2743200" algn="l" defTabSz="914400" rtl="0" eaLnBrk="1" latinLnBrk="0" hangingPunct="1">
      <a:defRPr sz="1600" kern="1200">
        <a:solidFill>
          <a:schemeClr val="tx2"/>
        </a:solidFill>
        <a:latin typeface="Verdana" pitchFamily="34" charset="0"/>
        <a:ea typeface="ＭＳ Ｐゴシック" pitchFamily="-112" charset="-128"/>
        <a:cs typeface="+mn-cs"/>
      </a:defRPr>
    </a:lvl7pPr>
    <a:lvl8pPr marL="3200400" algn="l" defTabSz="914400" rtl="0" eaLnBrk="1" latinLnBrk="0" hangingPunct="1">
      <a:defRPr sz="1600" kern="1200">
        <a:solidFill>
          <a:schemeClr val="tx2"/>
        </a:solidFill>
        <a:latin typeface="Verdana" pitchFamily="34" charset="0"/>
        <a:ea typeface="ＭＳ Ｐゴシック" pitchFamily="-112" charset="-128"/>
        <a:cs typeface="+mn-cs"/>
      </a:defRPr>
    </a:lvl8pPr>
    <a:lvl9pPr marL="3657600" algn="l" defTabSz="914400" rtl="0" eaLnBrk="1" latinLnBrk="0" hangingPunct="1">
      <a:defRPr sz="1600" kern="1200">
        <a:solidFill>
          <a:schemeClr val="tx2"/>
        </a:solidFill>
        <a:latin typeface="Verdana" pitchFamily="34"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99FF"/>
    <a:srgbClr val="EAEAEA"/>
    <a:srgbClr val="F8F8F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2" autoAdjust="0"/>
    <p:restoredTop sz="90818" autoAdjust="0"/>
  </p:normalViewPr>
  <p:slideViewPr>
    <p:cSldViewPr>
      <p:cViewPr varScale="1">
        <p:scale>
          <a:sx n="71" d="100"/>
          <a:sy n="71" d="100"/>
        </p:scale>
        <p:origin x="-96" y="-300"/>
      </p:cViewPr>
      <p:guideLst>
        <p:guide orient="horz" pos="2160"/>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1968" y="-114"/>
      </p:cViewPr>
      <p:guideLst>
        <p:guide orient="horz" pos="3024"/>
        <p:guide pos="230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170238" cy="479425"/>
          </a:xfrm>
          <a:prstGeom prst="rect">
            <a:avLst/>
          </a:prstGeom>
          <a:noFill/>
          <a:ln w="12700" cap="sq">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l" eaLnBrk="0" hangingPunct="0">
              <a:defRPr sz="1300">
                <a:solidFill>
                  <a:schemeClr val="tx1"/>
                </a:solidFill>
                <a:latin typeface="Times New Roman" pitchFamily="18" charset="0"/>
                <a:ea typeface="+mn-ea"/>
              </a:defRPr>
            </a:lvl1pPr>
          </a:lstStyle>
          <a:p>
            <a:pPr>
              <a:defRPr/>
            </a:pPr>
            <a:endParaRPr lang="en-US"/>
          </a:p>
        </p:txBody>
      </p:sp>
      <p:sp>
        <p:nvSpPr>
          <p:cNvPr id="20483" name="Rectangle 3"/>
          <p:cNvSpPr>
            <a:spLocks noGrp="1" noChangeArrowheads="1"/>
          </p:cNvSpPr>
          <p:nvPr>
            <p:ph type="dt" sz="quarter" idx="1"/>
          </p:nvPr>
        </p:nvSpPr>
        <p:spPr bwMode="auto">
          <a:xfrm>
            <a:off x="4144963" y="0"/>
            <a:ext cx="3170237" cy="479425"/>
          </a:xfrm>
          <a:prstGeom prst="rect">
            <a:avLst/>
          </a:prstGeom>
          <a:noFill/>
          <a:ln w="12700" cap="sq">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r" eaLnBrk="0" hangingPunct="0">
              <a:defRPr sz="1300">
                <a:solidFill>
                  <a:schemeClr val="tx1"/>
                </a:solidFill>
                <a:latin typeface="Times New Roman" pitchFamily="18" charset="0"/>
                <a:ea typeface="+mn-ea"/>
              </a:defRPr>
            </a:lvl1pPr>
          </a:lstStyle>
          <a:p>
            <a:pPr>
              <a:defRPr/>
            </a:pPr>
            <a:endParaRPr lang="en-US"/>
          </a:p>
        </p:txBody>
      </p:sp>
      <p:sp>
        <p:nvSpPr>
          <p:cNvPr id="20484" name="Rectangle 4"/>
          <p:cNvSpPr>
            <a:spLocks noGrp="1" noChangeArrowheads="1"/>
          </p:cNvSpPr>
          <p:nvPr>
            <p:ph type="ftr" sz="quarter" idx="2"/>
          </p:nvPr>
        </p:nvSpPr>
        <p:spPr bwMode="auto">
          <a:xfrm>
            <a:off x="0" y="9121775"/>
            <a:ext cx="3170238" cy="479425"/>
          </a:xfrm>
          <a:prstGeom prst="rect">
            <a:avLst/>
          </a:prstGeom>
          <a:noFill/>
          <a:ln w="12700" cap="sq">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l" eaLnBrk="0" hangingPunct="0">
              <a:defRPr sz="1300">
                <a:solidFill>
                  <a:schemeClr val="tx1"/>
                </a:solidFill>
                <a:latin typeface="Times New Roman" pitchFamily="18" charset="0"/>
                <a:ea typeface="+mn-ea"/>
              </a:defRPr>
            </a:lvl1pPr>
          </a:lstStyle>
          <a:p>
            <a:pPr>
              <a:defRPr/>
            </a:pPr>
            <a:endParaRPr lang="en-US"/>
          </a:p>
        </p:txBody>
      </p:sp>
      <p:sp>
        <p:nvSpPr>
          <p:cNvPr id="20485" name="Rectangle 5"/>
          <p:cNvSpPr>
            <a:spLocks noGrp="1" noChangeArrowheads="1"/>
          </p:cNvSpPr>
          <p:nvPr>
            <p:ph type="sldNum" sz="quarter" idx="3"/>
          </p:nvPr>
        </p:nvSpPr>
        <p:spPr bwMode="auto">
          <a:xfrm>
            <a:off x="4144963" y="9121775"/>
            <a:ext cx="3170237" cy="479425"/>
          </a:xfrm>
          <a:prstGeom prst="rect">
            <a:avLst/>
          </a:prstGeom>
          <a:noFill/>
          <a:ln w="12700" cap="sq">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r" eaLnBrk="0" hangingPunct="0">
              <a:defRPr sz="1300">
                <a:solidFill>
                  <a:schemeClr val="tx1"/>
                </a:solidFill>
                <a:latin typeface="Times New Roman" pitchFamily="18" charset="0"/>
                <a:ea typeface="+mn-ea"/>
              </a:defRPr>
            </a:lvl1pPr>
          </a:lstStyle>
          <a:p>
            <a:pPr>
              <a:defRPr/>
            </a:pPr>
            <a:fld id="{DA87C093-573F-4DA2-8839-6B262F41B31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170238" cy="479425"/>
          </a:xfrm>
          <a:prstGeom prst="rect">
            <a:avLst/>
          </a:prstGeom>
          <a:noFill/>
          <a:ln w="12700" cap="sq">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l" eaLnBrk="0" hangingPunct="0">
              <a:defRPr sz="1300">
                <a:solidFill>
                  <a:schemeClr val="tx1"/>
                </a:solidFill>
                <a:latin typeface="Times New Roman" pitchFamily="18" charset="0"/>
                <a:ea typeface="+mn-ea"/>
              </a:defRPr>
            </a:lvl1pPr>
          </a:lstStyle>
          <a:p>
            <a:pPr>
              <a:defRPr/>
            </a:pPr>
            <a:endParaRPr lang="en-US"/>
          </a:p>
        </p:txBody>
      </p:sp>
      <p:sp>
        <p:nvSpPr>
          <p:cNvPr id="68611" name="Rectangle 3"/>
          <p:cNvSpPr>
            <a:spLocks noGrp="1" noRot="1" noChangeAspect="1" noChangeArrowheads="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74725" y="4560888"/>
            <a:ext cx="5365750" cy="4319587"/>
          </a:xfrm>
          <a:prstGeom prst="rect">
            <a:avLst/>
          </a:prstGeom>
          <a:noFill/>
          <a:ln w="12700" cap="sq">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4144963" y="0"/>
            <a:ext cx="3170237" cy="479425"/>
          </a:xfrm>
          <a:prstGeom prst="rect">
            <a:avLst/>
          </a:prstGeom>
          <a:noFill/>
          <a:ln w="12700" cap="sq">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r" eaLnBrk="0" hangingPunct="0">
              <a:defRPr sz="1300">
                <a:solidFill>
                  <a:schemeClr val="tx1"/>
                </a:solidFill>
                <a:latin typeface="Times New Roman" pitchFamily="18" charset="0"/>
                <a:ea typeface="+mn-ea"/>
              </a:defRPr>
            </a:lvl1pPr>
          </a:lstStyle>
          <a:p>
            <a:pPr>
              <a:defRPr/>
            </a:pPr>
            <a:endParaRPr lang="en-US"/>
          </a:p>
        </p:txBody>
      </p:sp>
      <p:sp>
        <p:nvSpPr>
          <p:cNvPr id="2054" name="Rectangle 6"/>
          <p:cNvSpPr>
            <a:spLocks noGrp="1" noChangeArrowheads="1"/>
          </p:cNvSpPr>
          <p:nvPr>
            <p:ph type="ftr" sz="quarter" idx="4"/>
          </p:nvPr>
        </p:nvSpPr>
        <p:spPr bwMode="auto">
          <a:xfrm>
            <a:off x="0" y="9121775"/>
            <a:ext cx="3170238" cy="479425"/>
          </a:xfrm>
          <a:prstGeom prst="rect">
            <a:avLst/>
          </a:prstGeom>
          <a:noFill/>
          <a:ln w="12700" cap="sq">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l" eaLnBrk="0" hangingPunct="0">
              <a:defRPr sz="1300">
                <a:solidFill>
                  <a:schemeClr val="tx1"/>
                </a:solidFill>
                <a:latin typeface="Times New Roman" pitchFamily="18" charset="0"/>
                <a:ea typeface="+mn-ea"/>
              </a:defRPr>
            </a:lvl1pPr>
          </a:lstStyle>
          <a:p>
            <a:pPr>
              <a:defRPr/>
            </a:pPr>
            <a:endParaRPr lang="en-US"/>
          </a:p>
        </p:txBody>
      </p:sp>
      <p:sp>
        <p:nvSpPr>
          <p:cNvPr id="2055" name="Rectangle 7"/>
          <p:cNvSpPr>
            <a:spLocks noGrp="1" noChangeArrowheads="1"/>
          </p:cNvSpPr>
          <p:nvPr>
            <p:ph type="sldNum" sz="quarter" idx="5"/>
          </p:nvPr>
        </p:nvSpPr>
        <p:spPr bwMode="auto">
          <a:xfrm>
            <a:off x="4144963" y="9121775"/>
            <a:ext cx="3170237" cy="479425"/>
          </a:xfrm>
          <a:prstGeom prst="rect">
            <a:avLst/>
          </a:prstGeom>
          <a:noFill/>
          <a:ln w="12700" cap="sq">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r" eaLnBrk="0" hangingPunct="0">
              <a:defRPr sz="1300">
                <a:solidFill>
                  <a:schemeClr val="tx1"/>
                </a:solidFill>
                <a:latin typeface="Times New Roman" pitchFamily="18" charset="0"/>
                <a:ea typeface="+mn-ea"/>
              </a:defRPr>
            </a:lvl1pPr>
          </a:lstStyle>
          <a:p>
            <a:pPr>
              <a:defRPr/>
            </a:pPr>
            <a:fld id="{0EAEB4EF-CE62-450E-8C2A-865C05C08A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DF6D56F-C3DD-4E01-890A-24C3297F2BF8}" type="slidenum">
              <a:rPr lang="en-US"/>
              <a:pPr>
                <a:defRPr/>
              </a:pPr>
              <a:t>2</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PPT_COVER_01"/>
          <p:cNvPicPr>
            <a:picLocks noChangeAspect="1" noChangeArrowheads="1"/>
          </p:cNvPicPr>
          <p:nvPr/>
        </p:nvPicPr>
        <p:blipFill>
          <a:blip r:embed="rId2" cstate="print"/>
          <a:srcRect/>
          <a:stretch>
            <a:fillRect/>
          </a:stretch>
        </p:blipFill>
        <p:spPr bwMode="auto">
          <a:xfrm>
            <a:off x="0" y="0"/>
            <a:ext cx="9145588" cy="6877050"/>
          </a:xfrm>
          <a:prstGeom prst="rect">
            <a:avLst/>
          </a:prstGeom>
          <a:noFill/>
          <a:ln w="9525">
            <a:noFill/>
            <a:miter lim="800000"/>
            <a:headEnd/>
            <a:tailEnd/>
          </a:ln>
        </p:spPr>
      </p:pic>
      <p:sp>
        <p:nvSpPr>
          <p:cNvPr id="20484" name="Rectangle 4"/>
          <p:cNvSpPr>
            <a:spLocks noGrp="1" noChangeArrowheads="1"/>
          </p:cNvSpPr>
          <p:nvPr>
            <p:ph type="subTitle" idx="1"/>
          </p:nvPr>
        </p:nvSpPr>
        <p:spPr>
          <a:xfrm>
            <a:off x="838200" y="1524000"/>
            <a:ext cx="6400800" cy="762000"/>
          </a:xfrm>
        </p:spPr>
        <p:txBody>
          <a:bodyPr/>
          <a:lstStyle>
            <a:lvl1pPr>
              <a:defRPr sz="2400" b="1">
                <a:solidFill>
                  <a:schemeClr val="bg1"/>
                </a:solidFill>
              </a:defRPr>
            </a:lvl1pPr>
          </a:lstStyle>
          <a:p>
            <a:r>
              <a:rPr lang="en-US" smtClean="0"/>
              <a:t>Click to edit Master subtitle style</a:t>
            </a:r>
            <a:endParaRPr lang="en-US"/>
          </a:p>
        </p:txBody>
      </p:sp>
      <p:sp>
        <p:nvSpPr>
          <p:cNvPr id="20488" name="Rectangle 8"/>
          <p:cNvSpPr>
            <a:spLocks noGrp="1" noChangeArrowheads="1"/>
          </p:cNvSpPr>
          <p:nvPr>
            <p:ph type="ctrTitle" sz="quarter"/>
          </p:nvPr>
        </p:nvSpPr>
        <p:spPr>
          <a:xfrm>
            <a:off x="838200" y="609600"/>
            <a:ext cx="7772400" cy="914400"/>
          </a:xfrm>
        </p:spPr>
        <p:txBody>
          <a:bodyPr anchor="ctr"/>
          <a:lstStyle>
            <a:lvl1pPr>
              <a:defRPr sz="3100"/>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2"/>
          <p:cNvSpPr>
            <a:spLocks noGrp="1" noChangeArrowheads="1"/>
          </p:cNvSpPr>
          <p:nvPr>
            <p:ph type="sldNum" sz="quarter" idx="10"/>
          </p:nvPr>
        </p:nvSpPr>
        <p:spPr>
          <a:ln/>
        </p:spPr>
        <p:txBody>
          <a:bodyPr/>
          <a:lstStyle>
            <a:lvl1pPr>
              <a:defRPr/>
            </a:lvl1pPr>
          </a:lstStyle>
          <a:p>
            <a:pPr>
              <a:defRPr/>
            </a:pPr>
            <a:fld id="{9FE57A00-C988-4585-9E4C-30F261AB7D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2"/>
          <p:cNvSpPr>
            <a:spLocks noGrp="1" noChangeArrowheads="1"/>
          </p:cNvSpPr>
          <p:nvPr>
            <p:ph type="sldNum" sz="quarter" idx="10"/>
          </p:nvPr>
        </p:nvSpPr>
        <p:spPr>
          <a:ln/>
        </p:spPr>
        <p:txBody>
          <a:bodyPr/>
          <a:lstStyle>
            <a:lvl1pPr>
              <a:defRPr/>
            </a:lvl1pPr>
          </a:lstStyle>
          <a:p>
            <a:pPr>
              <a:defRPr/>
            </a:pPr>
            <a:fld id="{9AD5F6CC-B6F2-410C-ADA7-C86067B6966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2"/>
          <p:cNvSpPr>
            <a:spLocks noGrp="1" noChangeArrowheads="1"/>
          </p:cNvSpPr>
          <p:nvPr>
            <p:ph type="sldNum" sz="quarter" idx="10"/>
          </p:nvPr>
        </p:nvSpPr>
        <p:spPr>
          <a:ln/>
        </p:spPr>
        <p:txBody>
          <a:bodyPr/>
          <a:lstStyle>
            <a:lvl1pPr>
              <a:defRPr/>
            </a:lvl1pPr>
          </a:lstStyle>
          <a:p>
            <a:pPr>
              <a:defRPr/>
            </a:pPr>
            <a:fld id="{F27FA006-899B-4663-BEE3-2375AC236F2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2"/>
          <p:cNvSpPr>
            <a:spLocks noGrp="1" noChangeArrowheads="1"/>
          </p:cNvSpPr>
          <p:nvPr>
            <p:ph type="sldNum" sz="quarter" idx="10"/>
          </p:nvPr>
        </p:nvSpPr>
        <p:spPr>
          <a:ln/>
        </p:spPr>
        <p:txBody>
          <a:bodyPr/>
          <a:lstStyle>
            <a:lvl1pPr>
              <a:defRPr/>
            </a:lvl1pPr>
          </a:lstStyle>
          <a:p>
            <a:pPr>
              <a:defRPr/>
            </a:pPr>
            <a:fld id="{C1165FCA-10DC-4365-AABE-6B6BE1A94C4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2"/>
          <p:cNvSpPr>
            <a:spLocks noGrp="1" noChangeArrowheads="1"/>
          </p:cNvSpPr>
          <p:nvPr>
            <p:ph type="sldNum" sz="quarter" idx="10"/>
          </p:nvPr>
        </p:nvSpPr>
        <p:spPr>
          <a:ln/>
        </p:spPr>
        <p:txBody>
          <a:bodyPr/>
          <a:lstStyle>
            <a:lvl1pPr>
              <a:defRPr/>
            </a:lvl1pPr>
          </a:lstStyle>
          <a:p>
            <a:pPr>
              <a:defRPr/>
            </a:pPr>
            <a:fld id="{5E781B03-7EB6-46F3-BD1B-C9CCA7C84EA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PPT_COVER_01"/>
          <p:cNvPicPr>
            <a:picLocks noChangeAspect="1" noChangeArrowheads="1"/>
          </p:cNvPicPr>
          <p:nvPr/>
        </p:nvPicPr>
        <p:blipFill>
          <a:blip r:embed="rId2" cstate="print"/>
          <a:srcRect/>
          <a:stretch>
            <a:fillRect/>
          </a:stretch>
        </p:blipFill>
        <p:spPr bwMode="auto">
          <a:xfrm>
            <a:off x="0" y="0"/>
            <a:ext cx="9145588" cy="6877050"/>
          </a:xfrm>
          <a:prstGeom prst="rect">
            <a:avLst/>
          </a:prstGeom>
          <a:noFill/>
          <a:ln w="9525">
            <a:noFill/>
            <a:miter lim="800000"/>
            <a:headEnd/>
            <a:tailEnd/>
          </a:ln>
        </p:spPr>
      </p:pic>
      <p:sp>
        <p:nvSpPr>
          <p:cNvPr id="20484" name="Rectangle 4"/>
          <p:cNvSpPr>
            <a:spLocks noGrp="1" noChangeArrowheads="1"/>
          </p:cNvSpPr>
          <p:nvPr>
            <p:ph type="subTitle" idx="1"/>
          </p:nvPr>
        </p:nvSpPr>
        <p:spPr>
          <a:xfrm>
            <a:off x="838200" y="1524000"/>
            <a:ext cx="6400800" cy="762000"/>
          </a:xfrm>
        </p:spPr>
        <p:txBody>
          <a:bodyPr/>
          <a:lstStyle>
            <a:lvl1pPr>
              <a:defRPr sz="2400" b="1">
                <a:solidFill>
                  <a:schemeClr val="bg1"/>
                </a:solidFill>
              </a:defRPr>
            </a:lvl1pPr>
          </a:lstStyle>
          <a:p>
            <a:r>
              <a:rPr lang="en-US" smtClean="0"/>
              <a:t>Click to edit Master subtitle style</a:t>
            </a:r>
            <a:endParaRPr lang="en-US"/>
          </a:p>
        </p:txBody>
      </p:sp>
      <p:sp>
        <p:nvSpPr>
          <p:cNvPr id="20488" name="Rectangle 8"/>
          <p:cNvSpPr>
            <a:spLocks noGrp="1" noChangeArrowheads="1"/>
          </p:cNvSpPr>
          <p:nvPr>
            <p:ph type="ctrTitle" sz="quarter"/>
          </p:nvPr>
        </p:nvSpPr>
        <p:spPr>
          <a:xfrm>
            <a:off x="838200" y="609600"/>
            <a:ext cx="7772400" cy="914400"/>
          </a:xfrm>
        </p:spPr>
        <p:txBody>
          <a:bodyPr anchor="ctr"/>
          <a:lstStyle>
            <a:lvl1pPr>
              <a:defRPr sz="3100"/>
            </a:lvl1p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22"/>
          <p:cNvSpPr txBox="1">
            <a:spLocks noChangeArrowheads="1"/>
          </p:cNvSpPr>
          <p:nvPr userDrawn="1"/>
        </p:nvSpPr>
        <p:spPr bwMode="auto">
          <a:xfrm rot="10800000" flipV="1">
            <a:off x="8229600" y="304800"/>
            <a:ext cx="685800" cy="533400"/>
          </a:xfrm>
          <a:prstGeom prst="rect">
            <a:avLst/>
          </a:prstGeom>
          <a:noFill/>
          <a:ln w="9525">
            <a:noFill/>
            <a:miter lim="800000"/>
            <a:headEnd/>
            <a:tailEnd/>
          </a:ln>
          <a:effectLst/>
        </p:spPr>
        <p:txBody>
          <a:bodyPr/>
          <a:lstStyle>
            <a:lvl1pPr>
              <a:defRPr/>
            </a:lvl1pPr>
          </a:lstStyle>
          <a:p>
            <a:pPr algn="r">
              <a:defRPr/>
            </a:pPr>
            <a:fld id="{E10B527C-4925-41DA-89E0-1AA7ACDECEF7}" type="slidenum">
              <a:rPr lang="en-US" sz="1400" smtClean="0">
                <a:solidFill>
                  <a:schemeClr val="bg1"/>
                </a:solidFill>
                <a:ea typeface="+mn-ea"/>
              </a:rPr>
              <a:pPr algn="r">
                <a:defRPr/>
              </a:pPr>
              <a:t>‹#›</a:t>
            </a:fld>
            <a:endParaRPr lang="en-US" sz="1400" dirty="0">
              <a:solidFill>
                <a:schemeClr val="bg1"/>
              </a:solidFill>
              <a:ea typeface="+mn-ea"/>
            </a:endParaRPr>
          </a:p>
        </p:txBody>
      </p:sp>
      <p:sp>
        <p:nvSpPr>
          <p:cNvPr id="2" name="Title 1"/>
          <p:cNvSpPr>
            <a:spLocks noGrp="1"/>
          </p:cNvSpPr>
          <p:nvPr>
            <p:ph type="title"/>
          </p:nvPr>
        </p:nvSpPr>
        <p:spPr>
          <a:xfrm>
            <a:off x="685801" y="228600"/>
            <a:ext cx="7467600" cy="838200"/>
          </a:xfrm>
        </p:spPr>
        <p:txBody>
          <a:bodyPr/>
          <a:lstStyle>
            <a:lvl1pPr>
              <a:defRPr sz="26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696200" cy="4470400"/>
          </a:xfrm>
        </p:spPr>
        <p:txBody>
          <a:bodyPr/>
          <a:lstStyle>
            <a:lvl1pPr>
              <a:defRPr sz="2800"/>
            </a:lvl1pPr>
            <a:lvl2pPr>
              <a:defRPr sz="2400"/>
            </a:lvl2pPr>
            <a:lvl3pPr>
              <a:defRPr sz="2400"/>
            </a:lvl3pPr>
            <a:lvl4pPr>
              <a:defRPr sz="24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2"/>
          <p:cNvSpPr>
            <a:spLocks noGrp="1" noChangeArrowheads="1"/>
          </p:cNvSpPr>
          <p:nvPr>
            <p:ph type="sldNum" sz="quarter" idx="10"/>
          </p:nvPr>
        </p:nvSpPr>
        <p:spPr>
          <a:xfrm rot="10800000" flipV="1">
            <a:off x="685800" y="6096000"/>
            <a:ext cx="5334000" cy="457200"/>
          </a:xfrm>
        </p:spPr>
        <p:txBody>
          <a:bodyPr/>
          <a:lstStyle>
            <a:lvl1pPr algn="l">
              <a:defRPr>
                <a:solidFill>
                  <a:schemeClr val="accent2"/>
                </a:solidFill>
              </a:defRPr>
            </a:lvl1pPr>
          </a:lstStyle>
          <a:p>
            <a:pPr>
              <a:defRPr/>
            </a:pPr>
            <a:r>
              <a:rPr lang="en-US"/>
              <a:t>djlkajdfajdlkjadljad</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2"/>
          <p:cNvSpPr>
            <a:spLocks noGrp="1" noChangeArrowheads="1"/>
          </p:cNvSpPr>
          <p:nvPr>
            <p:ph type="sldNum" sz="quarter" idx="10"/>
          </p:nvPr>
        </p:nvSpPr>
        <p:spPr>
          <a:ln/>
        </p:spPr>
        <p:txBody>
          <a:bodyPr/>
          <a:lstStyle>
            <a:lvl1pPr>
              <a:defRPr/>
            </a:lvl1pPr>
          </a:lstStyle>
          <a:p>
            <a:pPr>
              <a:defRPr/>
            </a:pPr>
            <a:fld id="{204AA02F-8D04-4322-9974-0D1E066CC15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2"/>
          <p:cNvSpPr>
            <a:spLocks noGrp="1" noChangeArrowheads="1"/>
          </p:cNvSpPr>
          <p:nvPr>
            <p:ph type="sldNum" sz="quarter" idx="10"/>
          </p:nvPr>
        </p:nvSpPr>
        <p:spPr>
          <a:ln/>
        </p:spPr>
        <p:txBody>
          <a:bodyPr/>
          <a:lstStyle>
            <a:lvl1pPr>
              <a:defRPr/>
            </a:lvl1pPr>
          </a:lstStyle>
          <a:p>
            <a:pPr>
              <a:defRPr/>
            </a:pPr>
            <a:fld id="{A897CEE5-20C7-4080-8B25-2CC37166507A}"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2"/>
          <p:cNvSpPr>
            <a:spLocks noGrp="1" noChangeArrowheads="1"/>
          </p:cNvSpPr>
          <p:nvPr>
            <p:ph type="sldNum" sz="quarter" idx="10"/>
          </p:nvPr>
        </p:nvSpPr>
        <p:spPr>
          <a:ln/>
        </p:spPr>
        <p:txBody>
          <a:bodyPr/>
          <a:lstStyle>
            <a:lvl1pPr>
              <a:defRPr/>
            </a:lvl1pPr>
          </a:lstStyle>
          <a:p>
            <a:pPr>
              <a:defRPr/>
            </a:pPr>
            <a:fld id="{039BCA77-EB27-4FF2-B7B6-463EC5A700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22"/>
          <p:cNvSpPr txBox="1">
            <a:spLocks noChangeArrowheads="1"/>
          </p:cNvSpPr>
          <p:nvPr userDrawn="1"/>
        </p:nvSpPr>
        <p:spPr bwMode="auto">
          <a:xfrm rot="10800000" flipV="1">
            <a:off x="8229600" y="304800"/>
            <a:ext cx="685800" cy="533400"/>
          </a:xfrm>
          <a:prstGeom prst="rect">
            <a:avLst/>
          </a:prstGeom>
          <a:noFill/>
          <a:ln w="9525">
            <a:noFill/>
            <a:miter lim="800000"/>
            <a:headEnd/>
            <a:tailEnd/>
          </a:ln>
          <a:effectLst/>
        </p:spPr>
        <p:txBody>
          <a:bodyPr/>
          <a:lstStyle>
            <a:lvl1pPr>
              <a:defRPr/>
            </a:lvl1pPr>
          </a:lstStyle>
          <a:p>
            <a:pPr algn="r">
              <a:defRPr/>
            </a:pPr>
            <a:fld id="{1C20542C-DD1A-4E47-9EBC-25A08462CA16}" type="slidenum">
              <a:rPr lang="en-US" sz="1400" smtClean="0">
                <a:solidFill>
                  <a:schemeClr val="bg1"/>
                </a:solidFill>
                <a:ea typeface="+mn-ea"/>
              </a:rPr>
              <a:pPr algn="r">
                <a:defRPr/>
              </a:pPr>
              <a:t>‹#›</a:t>
            </a:fld>
            <a:endParaRPr lang="en-US" sz="1400" dirty="0">
              <a:solidFill>
                <a:schemeClr val="bg1"/>
              </a:solidFill>
              <a:ea typeface="+mn-ea"/>
            </a:endParaRPr>
          </a:p>
        </p:txBody>
      </p:sp>
      <p:sp>
        <p:nvSpPr>
          <p:cNvPr id="2" name="Title 1"/>
          <p:cNvSpPr>
            <a:spLocks noGrp="1"/>
          </p:cNvSpPr>
          <p:nvPr>
            <p:ph type="title"/>
          </p:nvPr>
        </p:nvSpPr>
        <p:spPr>
          <a:xfrm>
            <a:off x="685801" y="228600"/>
            <a:ext cx="7467600" cy="838200"/>
          </a:xfrm>
        </p:spPr>
        <p:txBody>
          <a:bodyPr/>
          <a:lstStyle>
            <a:lvl1pPr>
              <a:defRPr sz="26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696200" cy="4470400"/>
          </a:xfrm>
        </p:spPr>
        <p:txBody>
          <a:bodyPr/>
          <a:lstStyle>
            <a:lvl1pPr>
              <a:defRPr sz="2800"/>
            </a:lvl1pPr>
            <a:lvl2pPr>
              <a:defRPr sz="2400"/>
            </a:lvl2pPr>
            <a:lvl3pPr>
              <a:defRPr sz="2400"/>
            </a:lvl3pPr>
            <a:lvl4pPr>
              <a:defRPr sz="24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2"/>
          <p:cNvSpPr>
            <a:spLocks noGrp="1" noChangeArrowheads="1"/>
          </p:cNvSpPr>
          <p:nvPr>
            <p:ph type="sldNum" sz="quarter" idx="10"/>
          </p:nvPr>
        </p:nvSpPr>
        <p:spPr>
          <a:xfrm rot="10800000" flipV="1">
            <a:off x="685800" y="6096000"/>
            <a:ext cx="5334000" cy="457200"/>
          </a:xfrm>
        </p:spPr>
        <p:txBody>
          <a:bodyPr/>
          <a:lstStyle>
            <a:lvl1pPr algn="l">
              <a:defRPr>
                <a:solidFill>
                  <a:schemeClr val="accent2"/>
                </a:solidFill>
              </a:defRPr>
            </a:lvl1pPr>
          </a:lstStyle>
          <a:p>
            <a:pPr>
              <a:defRPr/>
            </a:pPr>
            <a:r>
              <a:rPr lang="en-US"/>
              <a:t>djlkajdfajdlkjadljad</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2"/>
          <p:cNvSpPr>
            <a:spLocks noGrp="1" noChangeArrowheads="1"/>
          </p:cNvSpPr>
          <p:nvPr>
            <p:ph type="sldNum" sz="quarter" idx="10"/>
          </p:nvPr>
        </p:nvSpPr>
        <p:spPr>
          <a:ln/>
        </p:spPr>
        <p:txBody>
          <a:bodyPr/>
          <a:lstStyle>
            <a:lvl1pPr>
              <a:defRPr/>
            </a:lvl1pPr>
          </a:lstStyle>
          <a:p>
            <a:pPr>
              <a:defRPr/>
            </a:pPr>
            <a:fld id="{D158A9A5-726A-419B-ADC9-E76CE63E202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22"/>
          <p:cNvSpPr>
            <a:spLocks noGrp="1" noChangeArrowheads="1"/>
          </p:cNvSpPr>
          <p:nvPr>
            <p:ph type="sldNum" sz="quarter" idx="10"/>
          </p:nvPr>
        </p:nvSpPr>
        <p:spPr>
          <a:ln/>
        </p:spPr>
        <p:txBody>
          <a:bodyPr/>
          <a:lstStyle>
            <a:lvl1pPr>
              <a:defRPr/>
            </a:lvl1pPr>
          </a:lstStyle>
          <a:p>
            <a:pPr>
              <a:defRPr/>
            </a:pPr>
            <a:fld id="{3414A067-5A85-46AE-8CC8-876F17EC803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endParaRPr lang="en-US" sz="1100" dirty="0">
              <a:solidFill>
                <a:schemeClr val="tx2"/>
              </a:solidFill>
            </a:endParaRPr>
          </a:p>
        </p:txBody>
      </p:sp>
      <p:sp>
        <p:nvSpPr>
          <p:cNvPr id="17" name="Footer Placeholder 16"/>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29" name="Slide Number Placeholder 28"/>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4690" y="381000"/>
            <a:ext cx="8032110" cy="914400"/>
          </a:xfrm>
        </p:spPr>
        <p:txBody>
          <a:bodyPr/>
          <a:lstStyle>
            <a:lvl1pPr>
              <a:defRPr sz="3600"/>
            </a:lvl1pPr>
            <a:extLst/>
          </a:lstStyle>
          <a:p>
            <a:r>
              <a:rPr kumimoji="0" lang="en-US" dirty="0" smtClean="0"/>
              <a:t>Click to edit Master title</a:t>
            </a:r>
            <a:endParaRPr kumimoji="0" lang="en-US" dirty="0"/>
          </a:p>
        </p:txBody>
      </p:sp>
      <p:sp>
        <p:nvSpPr>
          <p:cNvPr id="3" name="Content Placeholder 2"/>
          <p:cNvSpPr>
            <a:spLocks noGrp="1"/>
          </p:cNvSpPr>
          <p:nvPr>
            <p:ph idx="1"/>
          </p:nvPr>
        </p:nvSpPr>
        <p:spPr>
          <a:xfrm>
            <a:off x="693095" y="1470344"/>
            <a:ext cx="8026645" cy="4839031"/>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Rectangle 22"/>
          <p:cNvSpPr txBox="1">
            <a:spLocks noChangeArrowheads="1"/>
          </p:cNvSpPr>
          <p:nvPr userDrawn="1"/>
        </p:nvSpPr>
        <p:spPr bwMode="auto">
          <a:xfrm rot="10800000" flipV="1">
            <a:off x="8229600" y="304800"/>
            <a:ext cx="685800" cy="533400"/>
          </a:xfrm>
          <a:prstGeom prst="rect">
            <a:avLst/>
          </a:prstGeom>
          <a:noFill/>
          <a:ln w="9525">
            <a:noFill/>
            <a:miter lim="800000"/>
            <a:headEnd/>
            <a:tailEnd/>
          </a:ln>
          <a:effectLst/>
        </p:spPr>
        <p:txBody>
          <a:bodyPr/>
          <a:lstStyle>
            <a:lvl1pPr>
              <a:defRPr/>
            </a:lvl1pPr>
          </a:lstStyle>
          <a:p>
            <a:pPr algn="r">
              <a:defRPr/>
            </a:pPr>
            <a:fld id="{1C20542C-DD1A-4E47-9EBC-25A08462CA16}" type="slidenum">
              <a:rPr lang="en-US" sz="1400" smtClean="0">
                <a:solidFill>
                  <a:schemeClr val="bg1"/>
                </a:solidFill>
                <a:ea typeface="+mn-ea"/>
              </a:rPr>
              <a:pPr algn="r">
                <a:defRPr/>
              </a:pPr>
              <a:t>‹#›</a:t>
            </a:fld>
            <a:endParaRPr lang="en-US" sz="1400" dirty="0">
              <a:solidFill>
                <a:schemeClr val="bg1"/>
              </a:solidFill>
              <a:ea typeface="+mn-ea"/>
            </a:endParaRPr>
          </a:p>
        </p:txBody>
      </p:sp>
      <p:sp>
        <p:nvSpPr>
          <p:cNvPr id="8" name="Date Placeholder 3"/>
          <p:cNvSpPr>
            <a:spLocks noGrp="1"/>
          </p:cNvSpPr>
          <p:nvPr>
            <p:ph type="dt" sz="half" idx="10"/>
          </p:nvPr>
        </p:nvSpPr>
        <p:spPr>
          <a:xfrm>
            <a:off x="5647342" y="6416675"/>
            <a:ext cx="2189084" cy="365125"/>
          </a:xfrm>
        </p:spPr>
        <p:txBody>
          <a:bodyPr/>
          <a:lstStyle>
            <a:extLst/>
          </a:lstStyle>
          <a:p>
            <a:endParaRPr lang="en-US" sz="1100" dirty="0">
              <a:solidFill>
                <a:schemeClr val="tx2"/>
              </a:solidFill>
            </a:endParaRPr>
          </a:p>
        </p:txBody>
      </p:sp>
      <p:sp>
        <p:nvSpPr>
          <p:cNvPr id="9" name="Footer Placeholder 4"/>
          <p:cNvSpPr>
            <a:spLocks noGrp="1"/>
          </p:cNvSpPr>
          <p:nvPr>
            <p:ph type="ftr" sz="quarter" idx="11"/>
          </p:nvPr>
        </p:nvSpPr>
        <p:spPr>
          <a:xfrm>
            <a:off x="693096" y="6416675"/>
            <a:ext cx="4839030" cy="365125"/>
          </a:xfrm>
        </p:spPr>
        <p:txBody>
          <a:bodyPr/>
          <a:lstStyle>
            <a:extLst/>
          </a:lstStyle>
          <a:p>
            <a:pPr algn="r" eaLnBrk="1" latinLnBrk="0" hangingPunct="1"/>
            <a:endParaRPr kumimoji="0" lang="en-US" sz="1100" dirty="0">
              <a:solidFill>
                <a:schemeClr val="tx2"/>
              </a:solidFill>
            </a:endParaRPr>
          </a:p>
        </p:txBody>
      </p:sp>
      <p:sp>
        <p:nvSpPr>
          <p:cNvPr id="10" name="Slide Number Placeholder 5"/>
          <p:cNvSpPr>
            <a:spLocks noGrp="1"/>
          </p:cNvSpPr>
          <p:nvPr>
            <p:ph type="sldNum" sz="quarter" idx="12"/>
          </p:nvPr>
        </p:nvSpPr>
        <p:spPr>
          <a:xfrm>
            <a:off x="8028450" y="6416675"/>
            <a:ext cx="652885" cy="365125"/>
          </a:xfrm>
        </p:spPr>
        <p:txBody>
          <a:bodyPr/>
          <a:lstStyle>
            <a:extLst/>
          </a:lstStyle>
          <a:p>
            <a:pPr>
              <a:defRPr/>
            </a:pPr>
            <a:fld id="{78510EC3-5FD0-4B27-9062-C82744E7B09B}" type="slidenum">
              <a:rPr lang="en-US" smtClean="0"/>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5647342" y="6416675"/>
            <a:ext cx="2189084" cy="365125"/>
          </a:xfrm>
        </p:spPr>
        <p:txBody>
          <a:bodyPr/>
          <a:lstStyle>
            <a:extLst/>
          </a:lstStyle>
          <a:p>
            <a:endParaRPr lang="en-US" sz="1100" dirty="0">
              <a:solidFill>
                <a:schemeClr val="tx2"/>
              </a:solidFill>
            </a:endParaRPr>
          </a:p>
        </p:txBody>
      </p:sp>
      <p:sp>
        <p:nvSpPr>
          <p:cNvPr id="5" name="Footer Placeholder 4"/>
          <p:cNvSpPr>
            <a:spLocks noGrp="1"/>
          </p:cNvSpPr>
          <p:nvPr>
            <p:ph type="ftr" sz="quarter" idx="11"/>
          </p:nvPr>
        </p:nvSpPr>
        <p:spPr>
          <a:xfrm>
            <a:off x="693096" y="6416675"/>
            <a:ext cx="4839030" cy="365125"/>
          </a:xfrm>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a:xfrm>
            <a:off x="8028450" y="6416675"/>
            <a:ext cx="768100" cy="365125"/>
          </a:xfrm>
        </p:spPr>
        <p:txBody>
          <a:bodyPr/>
          <a:lstStyle>
            <a:extLst/>
          </a:lstStyle>
          <a:p>
            <a:pPr>
              <a:defRPr/>
            </a:pPr>
            <a:fld id="{78510EC3-5FD0-4B27-9062-C82744E7B09B}" type="slidenum">
              <a:rPr lang="en-US" smtClean="0"/>
              <a:pPr>
                <a:defRPr/>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051243" cy="777240"/>
          </a:xfrm>
        </p:spPr>
        <p:txBody>
          <a:bodyPr tIns="64008"/>
          <a:lstStyle>
            <a:lvl1pPr algn="l">
              <a:buNone/>
              <a:defRPr sz="3600" b="0" cap="none" spc="-150" baseline="0"/>
            </a:lvl1pPr>
            <a:extLst/>
          </a:lstStyle>
          <a:p>
            <a:r>
              <a:rPr kumimoji="0" lang="en-US" dirty="0" smtClean="0"/>
              <a:t>Click to edit Master title style</a:t>
            </a:r>
            <a:endParaRPr kumimoji="0" lang="en-US" dirty="0"/>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lvl1pPr>
              <a:defRPr sz="3600"/>
            </a:lvl1pPr>
            <a:extLst/>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185010" y="6416675"/>
            <a:ext cx="2035465" cy="365125"/>
          </a:xfrm>
        </p:spPr>
        <p:txBody>
          <a:bodyPr/>
          <a:lstStyle>
            <a:extLst/>
          </a:lstStyle>
          <a:p>
            <a:endParaRPr lang="en-US" sz="1100" dirty="0">
              <a:solidFill>
                <a:schemeClr val="tx2"/>
              </a:solidFill>
            </a:endParaRPr>
          </a:p>
        </p:txBody>
      </p:sp>
      <p:sp>
        <p:nvSpPr>
          <p:cNvPr id="6" name="Footer Placeholder 5"/>
          <p:cNvSpPr>
            <a:spLocks noGrp="1"/>
          </p:cNvSpPr>
          <p:nvPr>
            <p:ph type="ftr" sz="quarter" idx="11"/>
          </p:nvPr>
        </p:nvSpPr>
        <p:spPr>
          <a:xfrm>
            <a:off x="501070" y="6416675"/>
            <a:ext cx="5607130" cy="365125"/>
          </a:xfrm>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220476" y="6416675"/>
            <a:ext cx="537670" cy="365125"/>
          </a:xfrm>
        </p:spPr>
        <p:txBody>
          <a:bodyPr/>
          <a:lstStyle>
            <a:extLst/>
          </a:lstStyle>
          <a:p>
            <a:pPr>
              <a:defRPr/>
            </a:pPr>
            <a:fld id="{125C3A8A-1CE5-464F-868D-4BDF495F9DA9}" type="slidenum">
              <a:rPr lang="en-US" smtClean="0"/>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360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6108200" y="6416675"/>
            <a:ext cx="1958655" cy="365125"/>
          </a:xfrm>
        </p:spPr>
        <p:txBody>
          <a:bodyPr/>
          <a:lstStyle>
            <a:extLst/>
          </a:lstStyle>
          <a:p>
            <a:endParaRPr lang="en-US" sz="1100" dirty="0">
              <a:solidFill>
                <a:schemeClr val="tx2"/>
              </a:solidFill>
            </a:endParaRPr>
          </a:p>
        </p:txBody>
      </p:sp>
      <p:sp>
        <p:nvSpPr>
          <p:cNvPr id="8" name="Footer Placeholder 7"/>
          <p:cNvSpPr>
            <a:spLocks noGrp="1"/>
          </p:cNvSpPr>
          <p:nvPr>
            <p:ph type="ftr" sz="quarter" idx="11"/>
          </p:nvPr>
        </p:nvSpPr>
        <p:spPr>
          <a:xfrm>
            <a:off x="501071" y="6416675"/>
            <a:ext cx="5568724" cy="365125"/>
          </a:xfrm>
        </p:spPr>
        <p:txBody>
          <a:bodyPr/>
          <a:lstStyle>
            <a:extLst/>
          </a:lstStyle>
          <a:p>
            <a:pPr algn="r" eaLnBrk="1" latinLnBrk="0" hangingPunct="1"/>
            <a:endParaRPr kumimoji="0" lang="en-US" sz="1100" dirty="0">
              <a:solidFill>
                <a:schemeClr val="tx2"/>
              </a:solidFill>
            </a:endParaRPr>
          </a:p>
        </p:txBody>
      </p:sp>
      <p:sp>
        <p:nvSpPr>
          <p:cNvPr id="9" name="Slide Number Placeholder 8"/>
          <p:cNvSpPr>
            <a:spLocks noGrp="1"/>
          </p:cNvSpPr>
          <p:nvPr>
            <p:ph type="sldNum" sz="quarter" idx="12"/>
          </p:nvPr>
        </p:nvSpPr>
        <p:spPr>
          <a:xfrm>
            <a:off x="8105261" y="6416675"/>
            <a:ext cx="576074" cy="365125"/>
          </a:xfrm>
        </p:spPr>
        <p:txBody>
          <a:bodyPr/>
          <a:lstStyle>
            <a:extLst/>
          </a:lstStyle>
          <a:p>
            <a:pPr>
              <a:defRPr/>
            </a:pPr>
            <a:fld id="{7FEEE761-E8DB-4838-B06F-79BB97E6AA25}" type="slidenum">
              <a:rPr lang="en-US" smtClean="0"/>
              <a:pPr>
                <a:defRPr/>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31500" y="512064"/>
            <a:ext cx="7955300" cy="914400"/>
          </a:xfrm>
        </p:spPr>
        <p:txBody>
          <a:bodyPr/>
          <a:lstStyle>
            <a:lvl1pPr>
              <a:defRPr sz="3600" cap="none" baseline="0"/>
            </a:lvl1pPr>
            <a:extLst/>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a:xfrm>
            <a:off x="6031390" y="6416675"/>
            <a:ext cx="1997060" cy="365125"/>
          </a:xfrm>
        </p:spPr>
        <p:txBody>
          <a:bodyPr/>
          <a:lstStyle>
            <a:extLst/>
          </a:lstStyle>
          <a:p>
            <a:endParaRPr lang="en-US" sz="1100" dirty="0">
              <a:solidFill>
                <a:schemeClr val="tx2"/>
              </a:solidFill>
            </a:endParaRPr>
          </a:p>
        </p:txBody>
      </p:sp>
      <p:sp>
        <p:nvSpPr>
          <p:cNvPr id="4" name="Footer Placeholder 3"/>
          <p:cNvSpPr>
            <a:spLocks noGrp="1"/>
          </p:cNvSpPr>
          <p:nvPr>
            <p:ph type="ftr" sz="quarter" idx="11"/>
          </p:nvPr>
        </p:nvSpPr>
        <p:spPr>
          <a:xfrm>
            <a:off x="616285" y="6416675"/>
            <a:ext cx="5415105" cy="365125"/>
          </a:xfrm>
        </p:spPr>
        <p:txBody>
          <a:bodyPr/>
          <a:lstStyle>
            <a:extLst/>
          </a:lstStyle>
          <a:p>
            <a:pPr algn="r" eaLnBrk="1" latinLnBrk="0" hangingPunct="1"/>
            <a:endParaRPr kumimoji="0" lang="en-US" sz="1100" dirty="0">
              <a:solidFill>
                <a:schemeClr val="tx2"/>
              </a:solidFill>
            </a:endParaRPr>
          </a:p>
        </p:txBody>
      </p:sp>
      <p:sp>
        <p:nvSpPr>
          <p:cNvPr id="5" name="Slide Number Placeholder 4"/>
          <p:cNvSpPr>
            <a:spLocks noGrp="1"/>
          </p:cNvSpPr>
          <p:nvPr>
            <p:ph type="sldNum" sz="quarter" idx="12"/>
          </p:nvPr>
        </p:nvSpPr>
        <p:spPr>
          <a:xfrm>
            <a:off x="8105260" y="6416675"/>
            <a:ext cx="652885" cy="365125"/>
          </a:xfrm>
        </p:spPr>
        <p:txBody>
          <a:bodyPr/>
          <a:lstStyle>
            <a:extLst/>
          </a:lstStyle>
          <a:p>
            <a:pPr>
              <a:defRPr/>
            </a:pPr>
            <a:fld id="{0BF9208E-F0DB-4A4A-85B2-F6D2E82598B9}" type="slidenum">
              <a:rPr lang="en-US" smtClean="0"/>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2"/>
          <p:cNvSpPr>
            <a:spLocks noGrp="1"/>
          </p:cNvSpPr>
          <p:nvPr>
            <p:ph type="dt" sz="half" idx="10"/>
          </p:nvPr>
        </p:nvSpPr>
        <p:spPr>
          <a:xfrm>
            <a:off x="6031390" y="6416675"/>
            <a:ext cx="1997060" cy="365125"/>
          </a:xfrm>
        </p:spPr>
        <p:txBody>
          <a:bodyPr/>
          <a:lstStyle>
            <a:extLst/>
          </a:lstStyle>
          <a:p>
            <a:endParaRPr lang="en-US" sz="1100" dirty="0">
              <a:solidFill>
                <a:schemeClr val="tx2"/>
              </a:solidFill>
            </a:endParaRPr>
          </a:p>
        </p:txBody>
      </p:sp>
      <p:sp>
        <p:nvSpPr>
          <p:cNvPr id="6" name="Footer Placeholder 3"/>
          <p:cNvSpPr>
            <a:spLocks noGrp="1"/>
          </p:cNvSpPr>
          <p:nvPr>
            <p:ph type="ftr" sz="quarter" idx="11"/>
          </p:nvPr>
        </p:nvSpPr>
        <p:spPr>
          <a:xfrm>
            <a:off x="616285" y="6416675"/>
            <a:ext cx="5415105" cy="365125"/>
          </a:xfrm>
        </p:spPr>
        <p:txBody>
          <a:bodyPr/>
          <a:lstStyle>
            <a:extLst/>
          </a:lstStyle>
          <a:p>
            <a:pPr algn="r" eaLnBrk="1" latinLnBrk="0" hangingPunct="1"/>
            <a:endParaRPr kumimoji="0" lang="en-US" sz="1100" dirty="0">
              <a:solidFill>
                <a:schemeClr val="tx2"/>
              </a:solidFill>
            </a:endParaRPr>
          </a:p>
        </p:txBody>
      </p:sp>
      <p:sp>
        <p:nvSpPr>
          <p:cNvPr id="7" name="Slide Number Placeholder 4"/>
          <p:cNvSpPr>
            <a:spLocks noGrp="1"/>
          </p:cNvSpPr>
          <p:nvPr>
            <p:ph type="sldNum" sz="quarter" idx="12"/>
          </p:nvPr>
        </p:nvSpPr>
        <p:spPr>
          <a:xfrm>
            <a:off x="8105260" y="6416675"/>
            <a:ext cx="652885" cy="365125"/>
          </a:xfrm>
        </p:spPr>
        <p:txBody>
          <a:bodyPr/>
          <a:lstStyle>
            <a:extLst/>
          </a:lstStyle>
          <a:p>
            <a:pPr>
              <a:defRPr/>
            </a:pPr>
            <a:fld id="{0BF9208E-F0DB-4A4A-85B2-F6D2E82598B9}" type="slidenum">
              <a:rPr lang="en-US" smtClean="0"/>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sz="1100" dirty="0">
              <a:solidFill>
                <a:schemeClr val="tx2"/>
              </a:solidFill>
            </a:endParaRPr>
          </a:p>
        </p:txBody>
      </p:sp>
      <p:sp>
        <p:nvSpPr>
          <p:cNvPr id="6" name="Footer Placeholder 5"/>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extLst/>
          </a:lstStyle>
          <a:p>
            <a:pPr>
              <a:defRPr/>
            </a:pPr>
            <a:fld id="{9CA1D363-5E0A-42A6-B00D-7EF727D389C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2"/>
          <p:cNvSpPr>
            <a:spLocks noGrp="1" noChangeArrowheads="1"/>
          </p:cNvSpPr>
          <p:nvPr>
            <p:ph type="sldNum" sz="quarter" idx="10"/>
          </p:nvPr>
        </p:nvSpPr>
        <p:spPr>
          <a:ln/>
        </p:spPr>
        <p:txBody>
          <a:bodyPr/>
          <a:lstStyle>
            <a:lvl1pPr>
              <a:defRPr/>
            </a:lvl1pPr>
          </a:lstStyle>
          <a:p>
            <a:pPr>
              <a:defRPr/>
            </a:pPr>
            <a:fld id="{AF7A71E4-6344-47E3-BD68-6981204123F1}"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endParaRPr lang="en-US" sz="1100" dirty="0">
              <a:solidFill>
                <a:schemeClr val="tx2"/>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pPr>
              <a:defRPr/>
            </a:pPr>
            <a:fld id="{9CA1D363-5E0A-42A6-B00D-7EF727D389CA}" type="slidenum">
              <a:rPr lang="en-US" smtClean="0"/>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defRPr/>
            </a:pPr>
            <a:fld id="{9CA1D363-5E0A-42A6-B00D-7EF727D389CA}" type="slidenum">
              <a:rPr lang="en-US" smtClean="0"/>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sz="1100" dirty="0">
              <a:solidFill>
                <a:schemeClr val="tx2"/>
              </a:solidFill>
            </a:endParaRPr>
          </a:p>
        </p:txBody>
      </p:sp>
      <p:sp>
        <p:nvSpPr>
          <p:cNvPr id="5" name="Footer Placeholder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extLst/>
          </a:lstStyle>
          <a:p>
            <a:pPr>
              <a:defRPr/>
            </a:pPr>
            <a:fld id="{9CA1D363-5E0A-42A6-B00D-7EF727D389C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2"/>
          <p:cNvSpPr>
            <a:spLocks noGrp="1" noChangeArrowheads="1"/>
          </p:cNvSpPr>
          <p:nvPr>
            <p:ph type="sldNum" sz="quarter" idx="10"/>
          </p:nvPr>
        </p:nvSpPr>
        <p:spPr>
          <a:ln/>
        </p:spPr>
        <p:txBody>
          <a:bodyPr/>
          <a:lstStyle>
            <a:lvl1pPr>
              <a:defRPr/>
            </a:lvl1pPr>
          </a:lstStyle>
          <a:p>
            <a:pPr>
              <a:defRPr/>
            </a:pPr>
            <a:fld id="{78510EC3-5FD0-4B27-9062-C82744E7B09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12900"/>
            <a:ext cx="37719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2"/>
          <p:cNvSpPr>
            <a:spLocks noGrp="1" noChangeArrowheads="1"/>
          </p:cNvSpPr>
          <p:nvPr>
            <p:ph type="sldNum" sz="quarter" idx="10"/>
          </p:nvPr>
        </p:nvSpPr>
        <p:spPr>
          <a:ln/>
        </p:spPr>
        <p:txBody>
          <a:bodyPr/>
          <a:lstStyle>
            <a:lvl1pPr>
              <a:defRPr/>
            </a:lvl1pPr>
          </a:lstStyle>
          <a:p>
            <a:pPr>
              <a:defRPr/>
            </a:pPr>
            <a:fld id="{125C3A8A-1CE5-464F-868D-4BDF495F9DA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2"/>
          <p:cNvSpPr>
            <a:spLocks noGrp="1" noChangeArrowheads="1"/>
          </p:cNvSpPr>
          <p:nvPr>
            <p:ph type="sldNum" sz="quarter" idx="10"/>
          </p:nvPr>
        </p:nvSpPr>
        <p:spPr>
          <a:ln/>
        </p:spPr>
        <p:txBody>
          <a:bodyPr/>
          <a:lstStyle>
            <a:lvl1pPr>
              <a:defRPr/>
            </a:lvl1pPr>
          </a:lstStyle>
          <a:p>
            <a:pPr>
              <a:defRPr/>
            </a:pPr>
            <a:fld id="{7FEEE761-E8DB-4838-B06F-79BB97E6AA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22"/>
          <p:cNvSpPr>
            <a:spLocks noGrp="1" noChangeArrowheads="1"/>
          </p:cNvSpPr>
          <p:nvPr>
            <p:ph type="sldNum" sz="quarter" idx="10"/>
          </p:nvPr>
        </p:nvSpPr>
        <p:spPr>
          <a:ln/>
        </p:spPr>
        <p:txBody>
          <a:bodyPr/>
          <a:lstStyle>
            <a:lvl1pPr>
              <a:defRPr/>
            </a:lvl1pPr>
          </a:lstStyle>
          <a:p>
            <a:pPr>
              <a:defRPr/>
            </a:pPr>
            <a:fld id="{0BF9208E-F0DB-4A4A-85B2-F6D2E82598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PPT_COVER_01"/>
          <p:cNvPicPr>
            <a:picLocks noChangeAspect="1" noChangeArrowheads="1"/>
          </p:cNvPicPr>
          <p:nvPr/>
        </p:nvPicPr>
        <p:blipFill>
          <a:blip r:embed="rId2" cstate="print"/>
          <a:srcRect/>
          <a:stretch>
            <a:fillRect/>
          </a:stretch>
        </p:blipFill>
        <p:spPr bwMode="auto">
          <a:xfrm>
            <a:off x="0" y="0"/>
            <a:ext cx="9145588" cy="6877050"/>
          </a:xfrm>
          <a:prstGeom prst="rect">
            <a:avLst/>
          </a:prstGeom>
          <a:noFill/>
          <a:ln w="9525">
            <a:noFill/>
            <a:miter lim="800000"/>
            <a:headEnd/>
            <a:tailEnd/>
          </a:ln>
        </p:spPr>
      </p:pic>
      <p:sp>
        <p:nvSpPr>
          <p:cNvPr id="20484" name="Rectangle 4"/>
          <p:cNvSpPr>
            <a:spLocks noGrp="1" noChangeArrowheads="1"/>
          </p:cNvSpPr>
          <p:nvPr>
            <p:ph type="subTitle" idx="1"/>
          </p:nvPr>
        </p:nvSpPr>
        <p:spPr>
          <a:xfrm>
            <a:off x="838200" y="1524000"/>
            <a:ext cx="6400800" cy="762000"/>
          </a:xfrm>
        </p:spPr>
        <p:txBody>
          <a:bodyPr/>
          <a:lstStyle>
            <a:lvl1pPr>
              <a:defRPr sz="2400" b="1">
                <a:solidFill>
                  <a:schemeClr val="bg1"/>
                </a:solidFill>
              </a:defRPr>
            </a:lvl1pPr>
          </a:lstStyle>
          <a:p>
            <a:r>
              <a:rPr lang="en-US" smtClean="0"/>
              <a:t>Click to edit Master subtitle style</a:t>
            </a:r>
            <a:endParaRPr lang="en-US"/>
          </a:p>
        </p:txBody>
      </p:sp>
      <p:sp>
        <p:nvSpPr>
          <p:cNvPr id="20488" name="Rectangle 8"/>
          <p:cNvSpPr>
            <a:spLocks noGrp="1" noChangeArrowheads="1"/>
          </p:cNvSpPr>
          <p:nvPr>
            <p:ph type="ctrTitle" sz="quarter"/>
          </p:nvPr>
        </p:nvSpPr>
        <p:spPr>
          <a:xfrm>
            <a:off x="838200" y="609600"/>
            <a:ext cx="7772400" cy="914400"/>
          </a:xfrm>
        </p:spPr>
        <p:txBody>
          <a:bodyPr anchor="ctr"/>
          <a:lstStyle>
            <a:lvl1pPr>
              <a:defRPr sz="3100"/>
            </a:lvl1p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22"/>
          <p:cNvSpPr txBox="1">
            <a:spLocks noChangeArrowheads="1"/>
          </p:cNvSpPr>
          <p:nvPr userDrawn="1"/>
        </p:nvSpPr>
        <p:spPr bwMode="auto">
          <a:xfrm rot="10800000" flipV="1">
            <a:off x="8229600" y="304800"/>
            <a:ext cx="685800" cy="533400"/>
          </a:xfrm>
          <a:prstGeom prst="rect">
            <a:avLst/>
          </a:prstGeom>
          <a:noFill/>
          <a:ln w="9525">
            <a:noFill/>
            <a:miter lim="800000"/>
            <a:headEnd/>
            <a:tailEnd/>
          </a:ln>
          <a:effectLst/>
        </p:spPr>
        <p:txBody>
          <a:bodyPr/>
          <a:lstStyle>
            <a:lvl1pPr>
              <a:defRPr/>
            </a:lvl1pPr>
          </a:lstStyle>
          <a:p>
            <a:pPr algn="r">
              <a:defRPr/>
            </a:pPr>
            <a:fld id="{A1996A8D-81C5-4AA3-A638-0B8AE8B2CC73}" type="slidenum">
              <a:rPr lang="en-US" sz="1400" smtClean="0">
                <a:solidFill>
                  <a:schemeClr val="bg1"/>
                </a:solidFill>
                <a:ea typeface="+mn-ea"/>
              </a:rPr>
              <a:pPr algn="r">
                <a:defRPr/>
              </a:pPr>
              <a:t>‹#›</a:t>
            </a:fld>
            <a:endParaRPr lang="en-US" sz="1400" dirty="0">
              <a:solidFill>
                <a:schemeClr val="bg1"/>
              </a:solidFill>
              <a:ea typeface="+mn-ea"/>
            </a:endParaRPr>
          </a:p>
        </p:txBody>
      </p:sp>
      <p:sp>
        <p:nvSpPr>
          <p:cNvPr id="2" name="Title 1"/>
          <p:cNvSpPr>
            <a:spLocks noGrp="1"/>
          </p:cNvSpPr>
          <p:nvPr>
            <p:ph type="title"/>
          </p:nvPr>
        </p:nvSpPr>
        <p:spPr>
          <a:xfrm>
            <a:off x="685801" y="228600"/>
            <a:ext cx="7467600" cy="838200"/>
          </a:xfrm>
        </p:spPr>
        <p:txBody>
          <a:bodyPr/>
          <a:lstStyle>
            <a:lvl1pPr>
              <a:defRPr sz="26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696200" cy="4470400"/>
          </a:xfrm>
        </p:spPr>
        <p:txBody>
          <a:bodyPr/>
          <a:lstStyle>
            <a:lvl1pPr>
              <a:defRPr sz="2800"/>
            </a:lvl1pPr>
            <a:lvl2pPr>
              <a:defRPr sz="2400"/>
            </a:lvl2pPr>
            <a:lvl3pPr>
              <a:defRPr sz="2400"/>
            </a:lvl3pPr>
            <a:lvl4pPr>
              <a:defRPr sz="24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2"/>
          <p:cNvSpPr>
            <a:spLocks noGrp="1" noChangeArrowheads="1"/>
          </p:cNvSpPr>
          <p:nvPr>
            <p:ph type="sldNum" sz="quarter" idx="10"/>
          </p:nvPr>
        </p:nvSpPr>
        <p:spPr>
          <a:xfrm rot="10800000" flipV="1">
            <a:off x="685800" y="6096000"/>
            <a:ext cx="5334000" cy="457200"/>
          </a:xfrm>
        </p:spPr>
        <p:txBody>
          <a:bodyPr/>
          <a:lstStyle>
            <a:lvl1pPr algn="l">
              <a:defRPr>
                <a:solidFill>
                  <a:schemeClr val="accent2"/>
                </a:solidFill>
              </a:defRPr>
            </a:lvl1pPr>
          </a:lstStyle>
          <a:p>
            <a:pPr>
              <a:defRPr/>
            </a:pPr>
            <a:r>
              <a:rPr lang="en-US"/>
              <a:t>djlkajdfajdlkjadljad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3554" name="Picture 20" descr="PPT_page_bkgnd"/>
          <p:cNvPicPr>
            <a:picLocks noChangeAspect="1" noChangeArrowheads="1"/>
          </p:cNvPicPr>
          <p:nvPr/>
        </p:nvPicPr>
        <p:blipFill>
          <a:blip r:embed="rId9" cstate="print"/>
          <a:srcRect/>
          <a:stretch>
            <a:fillRect/>
          </a:stretch>
        </p:blipFill>
        <p:spPr bwMode="auto">
          <a:xfrm>
            <a:off x="0" y="-9525"/>
            <a:ext cx="9145588" cy="6877050"/>
          </a:xfrm>
          <a:prstGeom prst="rect">
            <a:avLst/>
          </a:prstGeom>
          <a:noFill/>
          <a:ln w="9525">
            <a:noFill/>
            <a:miter lim="800000"/>
            <a:headEnd/>
            <a:tailEnd/>
          </a:ln>
        </p:spPr>
      </p:pic>
      <p:sp>
        <p:nvSpPr>
          <p:cNvPr id="23555" name="Rectangle 2"/>
          <p:cNvSpPr>
            <a:spLocks noGrp="1" noChangeArrowheads="1"/>
          </p:cNvSpPr>
          <p:nvPr>
            <p:ph type="title"/>
          </p:nvPr>
        </p:nvSpPr>
        <p:spPr bwMode="auto">
          <a:xfrm>
            <a:off x="2047875" y="228600"/>
            <a:ext cx="6345238" cy="8223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3556" name="Rectangle 3"/>
          <p:cNvSpPr>
            <a:spLocks noGrp="1" noChangeArrowheads="1"/>
          </p:cNvSpPr>
          <p:nvPr>
            <p:ph type="body" idx="1"/>
          </p:nvPr>
        </p:nvSpPr>
        <p:spPr bwMode="auto">
          <a:xfrm>
            <a:off x="685800" y="1612900"/>
            <a:ext cx="7696200"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Line 12"/>
          <p:cNvSpPr>
            <a:spLocks noChangeShapeType="1"/>
          </p:cNvSpPr>
          <p:nvPr/>
        </p:nvSpPr>
        <p:spPr bwMode="auto">
          <a:xfrm>
            <a:off x="8610600" y="152400"/>
            <a:ext cx="0" cy="381000"/>
          </a:xfrm>
          <a:prstGeom prst="line">
            <a:avLst/>
          </a:prstGeom>
          <a:noFill/>
          <a:ln w="9525">
            <a:solidFill>
              <a:srgbClr val="BCA027"/>
            </a:solidFill>
            <a:round/>
            <a:headEnd/>
            <a:tailEnd/>
          </a:ln>
        </p:spPr>
        <p:txBody>
          <a:bodyPr wrap="none" anchor="ctr"/>
          <a:lstStyle/>
          <a:p>
            <a:pPr algn="r">
              <a:defRPr/>
            </a:pPr>
            <a:endParaRPr lang="en-US">
              <a:ea typeface="+mn-ea"/>
            </a:endParaRPr>
          </a:p>
        </p:txBody>
      </p:sp>
      <p:sp>
        <p:nvSpPr>
          <p:cNvPr id="1046" name="Rectangle 22"/>
          <p:cNvSpPr>
            <a:spLocks noGrp="1" noChangeArrowheads="1"/>
          </p:cNvSpPr>
          <p:nvPr>
            <p:ph type="sldNum" sz="quarter" idx="4"/>
          </p:nvPr>
        </p:nvSpPr>
        <p:spPr bwMode="auto">
          <a:xfrm>
            <a:off x="8458200" y="247650"/>
            <a:ext cx="533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ea typeface="+mn-ea"/>
              </a:defRPr>
            </a:lvl1pPr>
          </a:lstStyle>
          <a:p>
            <a:pPr>
              <a:defRPr/>
            </a:pPr>
            <a:fld id="{9CA1D363-5E0A-42A6-B00D-7EF727D389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14" r:id="rId3"/>
    <p:sldLayoutId id="2147483915" r:id="rId4"/>
    <p:sldLayoutId id="2147483916" r:id="rId5"/>
    <p:sldLayoutId id="2147483917" r:id="rId6"/>
    <p:sldLayoutId id="2147483918" r:id="rId7"/>
  </p:sldLayoutIdLst>
  <p:hf hdr="0" ftr="0" dt="0"/>
  <p:txStyles>
    <p:titleStyle>
      <a:lvl1pPr algn="l" rtl="0" eaLnBrk="0" fontAlgn="base" hangingPunct="0">
        <a:spcBef>
          <a:spcPct val="0"/>
        </a:spcBef>
        <a:spcAft>
          <a:spcPct val="0"/>
        </a:spcAft>
        <a:defRPr sz="2200" b="1">
          <a:solidFill>
            <a:schemeClr val="bg1"/>
          </a:solidFill>
          <a:latin typeface="+mj-lt"/>
          <a:ea typeface="+mj-ea"/>
          <a:cs typeface="+mj-cs"/>
        </a:defRPr>
      </a:lvl1pPr>
      <a:lvl2pPr algn="l" rtl="0" eaLnBrk="0" fontAlgn="base" hangingPunct="0">
        <a:spcBef>
          <a:spcPct val="0"/>
        </a:spcBef>
        <a:spcAft>
          <a:spcPct val="0"/>
        </a:spcAft>
        <a:defRPr sz="2200" b="1">
          <a:solidFill>
            <a:schemeClr val="bg1"/>
          </a:solidFill>
          <a:latin typeface="Arial" charset="0"/>
          <a:ea typeface="ＭＳ Ｐゴシック" pitchFamily="-112" charset="-128"/>
        </a:defRPr>
      </a:lvl2pPr>
      <a:lvl3pPr algn="l" rtl="0" eaLnBrk="0" fontAlgn="base" hangingPunct="0">
        <a:spcBef>
          <a:spcPct val="0"/>
        </a:spcBef>
        <a:spcAft>
          <a:spcPct val="0"/>
        </a:spcAft>
        <a:defRPr sz="2200" b="1">
          <a:solidFill>
            <a:schemeClr val="bg1"/>
          </a:solidFill>
          <a:latin typeface="Arial" charset="0"/>
          <a:ea typeface="ＭＳ Ｐゴシック" pitchFamily="-112" charset="-128"/>
        </a:defRPr>
      </a:lvl3pPr>
      <a:lvl4pPr algn="l" rtl="0" eaLnBrk="0" fontAlgn="base" hangingPunct="0">
        <a:spcBef>
          <a:spcPct val="0"/>
        </a:spcBef>
        <a:spcAft>
          <a:spcPct val="0"/>
        </a:spcAft>
        <a:defRPr sz="2200" b="1">
          <a:solidFill>
            <a:schemeClr val="bg1"/>
          </a:solidFill>
          <a:latin typeface="Arial" charset="0"/>
          <a:ea typeface="ＭＳ Ｐゴシック" pitchFamily="-112" charset="-128"/>
        </a:defRPr>
      </a:lvl4pPr>
      <a:lvl5pPr algn="l" rtl="0" eaLnBrk="0" fontAlgn="base" hangingPunct="0">
        <a:spcBef>
          <a:spcPct val="0"/>
        </a:spcBef>
        <a:spcAft>
          <a:spcPct val="0"/>
        </a:spcAft>
        <a:defRPr sz="22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2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2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2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200" b="1">
          <a:solidFill>
            <a:schemeClr val="bg1"/>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Font typeface="Wingdings" pitchFamily="2" charset="2"/>
        <a:buChar char="Ø"/>
        <a:defRPr>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1600">
          <a:solidFill>
            <a:schemeClr val="tx1"/>
          </a:solidFill>
          <a:latin typeface="+mn-lt"/>
          <a:ea typeface="+mn-ea"/>
        </a:defRPr>
      </a:lvl2pPr>
      <a:lvl3pPr marL="1085850" indent="-228600" algn="l" rtl="0" eaLnBrk="0" fontAlgn="base" hangingPunct="0">
        <a:spcBef>
          <a:spcPct val="20000"/>
        </a:spcBef>
        <a:spcAft>
          <a:spcPct val="0"/>
        </a:spcAft>
        <a:buFont typeface="Arial Unicode MS" pitchFamily="34" charset="-128"/>
        <a:buChar char="ￚ"/>
        <a:defRPr sz="1600">
          <a:solidFill>
            <a:schemeClr val="tx1"/>
          </a:solidFill>
          <a:latin typeface="+mn-lt"/>
          <a:ea typeface="+mn-ea"/>
        </a:defRPr>
      </a:lvl3pPr>
      <a:lvl4pPr marL="1428750" indent="-228600" algn="l" rtl="0" eaLnBrk="0" fontAlgn="base" hangingPunct="0">
        <a:spcBef>
          <a:spcPct val="20000"/>
        </a:spcBef>
        <a:spcAft>
          <a:spcPct val="0"/>
        </a:spcAft>
        <a:buFont typeface="Arial" charset="0"/>
        <a:buChar char="□"/>
        <a:defRPr sz="1600">
          <a:solidFill>
            <a:schemeClr val="tx1"/>
          </a:solidFill>
          <a:latin typeface="+mn-lt"/>
          <a:ea typeface="+mn-ea"/>
        </a:defRPr>
      </a:lvl4pPr>
      <a:lvl5pPr marL="1771650" indent="-228600" algn="l" rtl="0" eaLnBrk="0" fontAlgn="base" hangingPunct="0">
        <a:spcBef>
          <a:spcPct val="20000"/>
        </a:spcBef>
        <a:spcAft>
          <a:spcPct val="0"/>
        </a:spcAft>
        <a:buFont typeface="Arial Unicode MS" pitchFamily="34" charset="-128"/>
        <a:buChar char="･"/>
        <a:defRPr sz="1400">
          <a:solidFill>
            <a:schemeClr val="tx1"/>
          </a:solidFill>
          <a:latin typeface="+mn-lt"/>
          <a:ea typeface="+mn-ea"/>
        </a:defRPr>
      </a:lvl5pPr>
      <a:lvl6pPr marL="22288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6pPr>
      <a:lvl7pPr marL="26860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7pPr>
      <a:lvl8pPr marL="31432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8pPr>
      <a:lvl9pPr marL="36004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4578" name="Picture 20" descr="PPT_page_bkgnd"/>
          <p:cNvPicPr>
            <a:picLocks noChangeAspect="1" noChangeArrowheads="1"/>
          </p:cNvPicPr>
          <p:nvPr/>
        </p:nvPicPr>
        <p:blipFill>
          <a:blip r:embed="rId9" cstate="print"/>
          <a:srcRect/>
          <a:stretch>
            <a:fillRect/>
          </a:stretch>
        </p:blipFill>
        <p:spPr bwMode="auto">
          <a:xfrm>
            <a:off x="0" y="-9525"/>
            <a:ext cx="9145588" cy="6877050"/>
          </a:xfrm>
          <a:prstGeom prst="rect">
            <a:avLst/>
          </a:prstGeom>
          <a:noFill/>
          <a:ln w="9525">
            <a:noFill/>
            <a:miter lim="800000"/>
            <a:headEnd/>
            <a:tailEnd/>
          </a:ln>
        </p:spPr>
      </p:pic>
      <p:sp>
        <p:nvSpPr>
          <p:cNvPr id="24579" name="Rectangle 2"/>
          <p:cNvSpPr>
            <a:spLocks noGrp="1" noChangeArrowheads="1"/>
          </p:cNvSpPr>
          <p:nvPr>
            <p:ph type="title"/>
          </p:nvPr>
        </p:nvSpPr>
        <p:spPr bwMode="auto">
          <a:xfrm>
            <a:off x="2047875" y="228600"/>
            <a:ext cx="6345238" cy="8223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4580" name="Rectangle 3"/>
          <p:cNvSpPr>
            <a:spLocks noGrp="1" noChangeArrowheads="1"/>
          </p:cNvSpPr>
          <p:nvPr>
            <p:ph type="body" idx="1"/>
          </p:nvPr>
        </p:nvSpPr>
        <p:spPr bwMode="auto">
          <a:xfrm>
            <a:off x="685800" y="1612900"/>
            <a:ext cx="7696200"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Line 12"/>
          <p:cNvSpPr>
            <a:spLocks noChangeShapeType="1"/>
          </p:cNvSpPr>
          <p:nvPr/>
        </p:nvSpPr>
        <p:spPr bwMode="auto">
          <a:xfrm>
            <a:off x="8610600" y="152400"/>
            <a:ext cx="0" cy="381000"/>
          </a:xfrm>
          <a:prstGeom prst="line">
            <a:avLst/>
          </a:prstGeom>
          <a:noFill/>
          <a:ln w="9525">
            <a:solidFill>
              <a:srgbClr val="BCA027"/>
            </a:solidFill>
            <a:round/>
            <a:headEnd/>
            <a:tailEnd/>
          </a:ln>
        </p:spPr>
        <p:txBody>
          <a:bodyPr wrap="none" anchor="ctr"/>
          <a:lstStyle/>
          <a:p>
            <a:pPr algn="r">
              <a:defRPr/>
            </a:pPr>
            <a:endParaRPr lang="en-US">
              <a:ea typeface="+mn-ea"/>
            </a:endParaRPr>
          </a:p>
        </p:txBody>
      </p:sp>
      <p:sp>
        <p:nvSpPr>
          <p:cNvPr id="1046" name="Rectangle 22"/>
          <p:cNvSpPr>
            <a:spLocks noGrp="1" noChangeArrowheads="1"/>
          </p:cNvSpPr>
          <p:nvPr>
            <p:ph type="sldNum" sz="quarter" idx="4"/>
          </p:nvPr>
        </p:nvSpPr>
        <p:spPr bwMode="auto">
          <a:xfrm>
            <a:off x="8458200" y="247650"/>
            <a:ext cx="533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ea typeface="+mn-ea"/>
              </a:defRPr>
            </a:lvl1pPr>
          </a:lstStyle>
          <a:p>
            <a:pPr>
              <a:defRPr/>
            </a:pPr>
            <a:fld id="{BE5D6B4F-0F1C-4F5D-A6B4-94227CBCD8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19" r:id="rId3"/>
    <p:sldLayoutId id="2147483920" r:id="rId4"/>
    <p:sldLayoutId id="2147483921" r:id="rId5"/>
    <p:sldLayoutId id="2147483922" r:id="rId6"/>
    <p:sldLayoutId id="2147483923" r:id="rId7"/>
  </p:sldLayoutIdLst>
  <p:hf hdr="0" ftr="0" dt="0"/>
  <p:txStyles>
    <p:titleStyle>
      <a:lvl1pPr algn="l" rtl="0" eaLnBrk="0" fontAlgn="base" hangingPunct="0">
        <a:spcBef>
          <a:spcPct val="0"/>
        </a:spcBef>
        <a:spcAft>
          <a:spcPct val="0"/>
        </a:spcAft>
        <a:defRPr sz="2200" b="1">
          <a:solidFill>
            <a:schemeClr val="bg1"/>
          </a:solidFill>
          <a:latin typeface="+mj-lt"/>
          <a:ea typeface="+mj-ea"/>
          <a:cs typeface="+mj-cs"/>
        </a:defRPr>
      </a:lvl1pPr>
      <a:lvl2pPr algn="l" rtl="0" eaLnBrk="0" fontAlgn="base" hangingPunct="0">
        <a:spcBef>
          <a:spcPct val="0"/>
        </a:spcBef>
        <a:spcAft>
          <a:spcPct val="0"/>
        </a:spcAft>
        <a:defRPr sz="2200" b="1">
          <a:solidFill>
            <a:schemeClr val="bg1"/>
          </a:solidFill>
          <a:latin typeface="Arial" charset="0"/>
          <a:ea typeface="ＭＳ Ｐゴシック" pitchFamily="-112" charset="-128"/>
        </a:defRPr>
      </a:lvl2pPr>
      <a:lvl3pPr algn="l" rtl="0" eaLnBrk="0" fontAlgn="base" hangingPunct="0">
        <a:spcBef>
          <a:spcPct val="0"/>
        </a:spcBef>
        <a:spcAft>
          <a:spcPct val="0"/>
        </a:spcAft>
        <a:defRPr sz="2200" b="1">
          <a:solidFill>
            <a:schemeClr val="bg1"/>
          </a:solidFill>
          <a:latin typeface="Arial" charset="0"/>
          <a:ea typeface="ＭＳ Ｐゴシック" pitchFamily="-112" charset="-128"/>
        </a:defRPr>
      </a:lvl3pPr>
      <a:lvl4pPr algn="l" rtl="0" eaLnBrk="0" fontAlgn="base" hangingPunct="0">
        <a:spcBef>
          <a:spcPct val="0"/>
        </a:spcBef>
        <a:spcAft>
          <a:spcPct val="0"/>
        </a:spcAft>
        <a:defRPr sz="2200" b="1">
          <a:solidFill>
            <a:schemeClr val="bg1"/>
          </a:solidFill>
          <a:latin typeface="Arial" charset="0"/>
          <a:ea typeface="ＭＳ Ｐゴシック" pitchFamily="-112" charset="-128"/>
        </a:defRPr>
      </a:lvl4pPr>
      <a:lvl5pPr algn="l" rtl="0" eaLnBrk="0" fontAlgn="base" hangingPunct="0">
        <a:spcBef>
          <a:spcPct val="0"/>
        </a:spcBef>
        <a:spcAft>
          <a:spcPct val="0"/>
        </a:spcAft>
        <a:defRPr sz="22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2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2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2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200" b="1">
          <a:solidFill>
            <a:schemeClr val="bg1"/>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Font typeface="Wingdings" pitchFamily="2" charset="2"/>
        <a:buChar char="Ø"/>
        <a:defRPr>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1600">
          <a:solidFill>
            <a:schemeClr val="tx1"/>
          </a:solidFill>
          <a:latin typeface="+mn-lt"/>
          <a:ea typeface="+mn-ea"/>
        </a:defRPr>
      </a:lvl2pPr>
      <a:lvl3pPr marL="1085850" indent="-228600" algn="l" rtl="0" eaLnBrk="0" fontAlgn="base" hangingPunct="0">
        <a:spcBef>
          <a:spcPct val="20000"/>
        </a:spcBef>
        <a:spcAft>
          <a:spcPct val="0"/>
        </a:spcAft>
        <a:buFont typeface="Arial Unicode MS" pitchFamily="34" charset="-128"/>
        <a:buChar char="ￚ"/>
        <a:defRPr sz="1600">
          <a:solidFill>
            <a:schemeClr val="tx1"/>
          </a:solidFill>
          <a:latin typeface="+mn-lt"/>
          <a:ea typeface="+mn-ea"/>
        </a:defRPr>
      </a:lvl3pPr>
      <a:lvl4pPr marL="1428750" indent="-228600" algn="l" rtl="0" eaLnBrk="0" fontAlgn="base" hangingPunct="0">
        <a:spcBef>
          <a:spcPct val="20000"/>
        </a:spcBef>
        <a:spcAft>
          <a:spcPct val="0"/>
        </a:spcAft>
        <a:buFont typeface="Arial" charset="0"/>
        <a:buChar char="□"/>
        <a:defRPr sz="1600">
          <a:solidFill>
            <a:schemeClr val="tx1"/>
          </a:solidFill>
          <a:latin typeface="+mn-lt"/>
          <a:ea typeface="+mn-ea"/>
        </a:defRPr>
      </a:lvl4pPr>
      <a:lvl5pPr marL="1771650" indent="-228600" algn="l" rtl="0" eaLnBrk="0" fontAlgn="base" hangingPunct="0">
        <a:spcBef>
          <a:spcPct val="20000"/>
        </a:spcBef>
        <a:spcAft>
          <a:spcPct val="0"/>
        </a:spcAft>
        <a:buFont typeface="Arial Unicode MS" pitchFamily="34" charset="-128"/>
        <a:buChar char="･"/>
        <a:defRPr sz="1400">
          <a:solidFill>
            <a:schemeClr val="tx1"/>
          </a:solidFill>
          <a:latin typeface="+mn-lt"/>
          <a:ea typeface="+mn-ea"/>
        </a:defRPr>
      </a:lvl5pPr>
      <a:lvl6pPr marL="22288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6pPr>
      <a:lvl7pPr marL="26860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7pPr>
      <a:lvl8pPr marL="31432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8pPr>
      <a:lvl9pPr marL="36004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5602" name="Picture 20" descr="PPT_page_bkgnd"/>
          <p:cNvPicPr>
            <a:picLocks noChangeAspect="1" noChangeArrowheads="1"/>
          </p:cNvPicPr>
          <p:nvPr/>
        </p:nvPicPr>
        <p:blipFill>
          <a:blip r:embed="rId9" cstate="print"/>
          <a:srcRect/>
          <a:stretch>
            <a:fillRect/>
          </a:stretch>
        </p:blipFill>
        <p:spPr bwMode="auto">
          <a:xfrm>
            <a:off x="0" y="-9525"/>
            <a:ext cx="9145588" cy="6877050"/>
          </a:xfrm>
          <a:prstGeom prst="rect">
            <a:avLst/>
          </a:prstGeom>
          <a:noFill/>
          <a:ln w="9525">
            <a:noFill/>
            <a:miter lim="800000"/>
            <a:headEnd/>
            <a:tailEnd/>
          </a:ln>
        </p:spPr>
      </p:pic>
      <p:sp>
        <p:nvSpPr>
          <p:cNvPr id="25603" name="Rectangle 2"/>
          <p:cNvSpPr>
            <a:spLocks noGrp="1" noChangeArrowheads="1"/>
          </p:cNvSpPr>
          <p:nvPr>
            <p:ph type="title"/>
          </p:nvPr>
        </p:nvSpPr>
        <p:spPr bwMode="auto">
          <a:xfrm>
            <a:off x="2047875" y="228600"/>
            <a:ext cx="6345238" cy="8223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5604" name="Rectangle 3"/>
          <p:cNvSpPr>
            <a:spLocks noGrp="1" noChangeArrowheads="1"/>
          </p:cNvSpPr>
          <p:nvPr>
            <p:ph type="body" idx="1"/>
          </p:nvPr>
        </p:nvSpPr>
        <p:spPr bwMode="auto">
          <a:xfrm>
            <a:off x="685800" y="1612900"/>
            <a:ext cx="7696200" cy="431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Line 12"/>
          <p:cNvSpPr>
            <a:spLocks noChangeShapeType="1"/>
          </p:cNvSpPr>
          <p:nvPr/>
        </p:nvSpPr>
        <p:spPr bwMode="auto">
          <a:xfrm>
            <a:off x="8610600" y="152400"/>
            <a:ext cx="0" cy="381000"/>
          </a:xfrm>
          <a:prstGeom prst="line">
            <a:avLst/>
          </a:prstGeom>
          <a:noFill/>
          <a:ln w="9525">
            <a:solidFill>
              <a:srgbClr val="BCA027"/>
            </a:solidFill>
            <a:round/>
            <a:headEnd/>
            <a:tailEnd/>
          </a:ln>
        </p:spPr>
        <p:txBody>
          <a:bodyPr wrap="none" anchor="ctr"/>
          <a:lstStyle/>
          <a:p>
            <a:pPr algn="r">
              <a:defRPr/>
            </a:pPr>
            <a:endParaRPr lang="en-US">
              <a:ea typeface="+mn-ea"/>
            </a:endParaRPr>
          </a:p>
        </p:txBody>
      </p:sp>
      <p:sp>
        <p:nvSpPr>
          <p:cNvPr id="1046" name="Rectangle 22"/>
          <p:cNvSpPr>
            <a:spLocks noGrp="1" noChangeArrowheads="1"/>
          </p:cNvSpPr>
          <p:nvPr>
            <p:ph type="sldNum" sz="quarter" idx="4"/>
          </p:nvPr>
        </p:nvSpPr>
        <p:spPr bwMode="auto">
          <a:xfrm>
            <a:off x="8458200" y="247650"/>
            <a:ext cx="533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ea typeface="+mn-ea"/>
              </a:defRPr>
            </a:lvl1pPr>
          </a:lstStyle>
          <a:p>
            <a:pPr>
              <a:defRPr/>
            </a:pPr>
            <a:fld id="{54C9A849-D954-4E11-AA24-C10FCFCD65E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3" r:id="rId1"/>
    <p:sldLayoutId id="2147483934" r:id="rId2"/>
    <p:sldLayoutId id="2147483924" r:id="rId3"/>
    <p:sldLayoutId id="2147483925" r:id="rId4"/>
    <p:sldLayoutId id="2147483926" r:id="rId5"/>
    <p:sldLayoutId id="2147483927" r:id="rId6"/>
    <p:sldLayoutId id="2147483928" r:id="rId7"/>
  </p:sldLayoutIdLst>
  <p:hf hdr="0" ftr="0" dt="0"/>
  <p:txStyles>
    <p:titleStyle>
      <a:lvl1pPr algn="l" rtl="0" eaLnBrk="0" fontAlgn="base" hangingPunct="0">
        <a:spcBef>
          <a:spcPct val="0"/>
        </a:spcBef>
        <a:spcAft>
          <a:spcPct val="0"/>
        </a:spcAft>
        <a:defRPr sz="2200" b="1">
          <a:solidFill>
            <a:schemeClr val="bg1"/>
          </a:solidFill>
          <a:latin typeface="+mj-lt"/>
          <a:ea typeface="+mj-ea"/>
          <a:cs typeface="+mj-cs"/>
        </a:defRPr>
      </a:lvl1pPr>
      <a:lvl2pPr algn="l" rtl="0" eaLnBrk="0" fontAlgn="base" hangingPunct="0">
        <a:spcBef>
          <a:spcPct val="0"/>
        </a:spcBef>
        <a:spcAft>
          <a:spcPct val="0"/>
        </a:spcAft>
        <a:defRPr sz="2200" b="1">
          <a:solidFill>
            <a:schemeClr val="bg1"/>
          </a:solidFill>
          <a:latin typeface="Arial" charset="0"/>
          <a:ea typeface="ＭＳ Ｐゴシック" pitchFamily="-112" charset="-128"/>
        </a:defRPr>
      </a:lvl2pPr>
      <a:lvl3pPr algn="l" rtl="0" eaLnBrk="0" fontAlgn="base" hangingPunct="0">
        <a:spcBef>
          <a:spcPct val="0"/>
        </a:spcBef>
        <a:spcAft>
          <a:spcPct val="0"/>
        </a:spcAft>
        <a:defRPr sz="2200" b="1">
          <a:solidFill>
            <a:schemeClr val="bg1"/>
          </a:solidFill>
          <a:latin typeface="Arial" charset="0"/>
          <a:ea typeface="ＭＳ Ｐゴシック" pitchFamily="-112" charset="-128"/>
        </a:defRPr>
      </a:lvl3pPr>
      <a:lvl4pPr algn="l" rtl="0" eaLnBrk="0" fontAlgn="base" hangingPunct="0">
        <a:spcBef>
          <a:spcPct val="0"/>
        </a:spcBef>
        <a:spcAft>
          <a:spcPct val="0"/>
        </a:spcAft>
        <a:defRPr sz="2200" b="1">
          <a:solidFill>
            <a:schemeClr val="bg1"/>
          </a:solidFill>
          <a:latin typeface="Arial" charset="0"/>
          <a:ea typeface="ＭＳ Ｐゴシック" pitchFamily="-112" charset="-128"/>
        </a:defRPr>
      </a:lvl4pPr>
      <a:lvl5pPr algn="l" rtl="0" eaLnBrk="0" fontAlgn="base" hangingPunct="0">
        <a:spcBef>
          <a:spcPct val="0"/>
        </a:spcBef>
        <a:spcAft>
          <a:spcPct val="0"/>
        </a:spcAft>
        <a:defRPr sz="22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2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2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2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200" b="1">
          <a:solidFill>
            <a:schemeClr val="bg1"/>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Font typeface="Wingdings" pitchFamily="2" charset="2"/>
        <a:buChar char="Ø"/>
        <a:defRPr>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1600">
          <a:solidFill>
            <a:schemeClr val="tx1"/>
          </a:solidFill>
          <a:latin typeface="+mn-lt"/>
          <a:ea typeface="+mn-ea"/>
        </a:defRPr>
      </a:lvl2pPr>
      <a:lvl3pPr marL="1085850" indent="-228600" algn="l" rtl="0" eaLnBrk="0" fontAlgn="base" hangingPunct="0">
        <a:spcBef>
          <a:spcPct val="20000"/>
        </a:spcBef>
        <a:spcAft>
          <a:spcPct val="0"/>
        </a:spcAft>
        <a:buFont typeface="Arial Unicode MS" pitchFamily="34" charset="-128"/>
        <a:buChar char="ￚ"/>
        <a:defRPr sz="1600">
          <a:solidFill>
            <a:schemeClr val="tx1"/>
          </a:solidFill>
          <a:latin typeface="+mn-lt"/>
          <a:ea typeface="+mn-ea"/>
        </a:defRPr>
      </a:lvl3pPr>
      <a:lvl4pPr marL="1428750" indent="-228600" algn="l" rtl="0" eaLnBrk="0" fontAlgn="base" hangingPunct="0">
        <a:spcBef>
          <a:spcPct val="20000"/>
        </a:spcBef>
        <a:spcAft>
          <a:spcPct val="0"/>
        </a:spcAft>
        <a:buFont typeface="Arial" charset="0"/>
        <a:buChar char="□"/>
        <a:defRPr sz="1600">
          <a:solidFill>
            <a:schemeClr val="tx1"/>
          </a:solidFill>
          <a:latin typeface="+mn-lt"/>
          <a:ea typeface="+mn-ea"/>
        </a:defRPr>
      </a:lvl4pPr>
      <a:lvl5pPr marL="1771650" indent="-228600" algn="l" rtl="0" eaLnBrk="0" fontAlgn="base" hangingPunct="0">
        <a:spcBef>
          <a:spcPct val="20000"/>
        </a:spcBef>
        <a:spcAft>
          <a:spcPct val="0"/>
        </a:spcAft>
        <a:buFont typeface="Arial Unicode MS" pitchFamily="34" charset="-128"/>
        <a:buChar char="･"/>
        <a:defRPr sz="1400">
          <a:solidFill>
            <a:schemeClr val="tx1"/>
          </a:solidFill>
          <a:latin typeface="+mn-lt"/>
          <a:ea typeface="+mn-ea"/>
        </a:defRPr>
      </a:lvl5pPr>
      <a:lvl6pPr marL="22288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6pPr>
      <a:lvl7pPr marL="26860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7pPr>
      <a:lvl8pPr marL="31432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8pPr>
      <a:lvl9pPr marL="3600450" indent="-228600" algn="l" rtl="0" eaLnBrk="1" fontAlgn="base" hangingPunct="1">
        <a:spcBef>
          <a:spcPct val="20000"/>
        </a:spcBef>
        <a:spcAft>
          <a:spcPct val="0"/>
        </a:spcAft>
        <a:buFont typeface="Arial Unicode MS" pitchFamily="34" charset="-128"/>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endParaRPr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lgn="r" eaLnBrk="1" latinLnBrk="0" hangingPunct="1"/>
            <a:endParaRPr kumimoji="0" lang="en-US" sz="1100" dirty="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defRPr/>
            </a:pPr>
            <a:fld id="{9CA1D363-5E0A-42A6-B00D-7EF727D389CA}"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3.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3.xml"/><Relationship Id="rId1" Type="http://schemas.openxmlformats.org/officeDocument/2006/relationships/vmlDrawing" Target="../drawings/vmlDrawing6.vml"/><Relationship Id="rId5" Type="http://schemas.openxmlformats.org/officeDocument/2006/relationships/image" Target="../media/image20.jpeg"/><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VaR%20TVAR%20and%20CTE%20Examples.xlsx!Ranking%20TVAR%20Definition!R2C2:R20C9" TargetMode="External"/><Relationship Id="rId2" Type="http://schemas.openxmlformats.org/officeDocument/2006/relationships/slideLayout" Target="../slideLayouts/slideLayout27.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VaR%20TVAR%20and%20CTE%20Examples.xlsx!VAR%20Subadditive%20Fail%20!R2C2:R20C9" TargetMode="External"/><Relationship Id="rId2" Type="http://schemas.openxmlformats.org/officeDocument/2006/relationships/slideLayout" Target="../slideLayouts/slideLayout27.xml"/><Relationship Id="rId1" Type="http://schemas.openxmlformats.org/officeDocument/2006/relationships/vmlDrawing" Target="../drawings/vmlDrawing8.vml"/></Relationships>
</file>

<file path=ppt/slides/_rels/slide21.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VaR%20TVAR%20and%20CTE%20Examples.xlsx!Co-VaR%20Instability!R4C2:R15C5" TargetMode="External"/><Relationship Id="rId2" Type="http://schemas.openxmlformats.org/officeDocument/2006/relationships/slideLayout" Target="../slideLayouts/slideLayout27.xml"/><Relationship Id="rId1" Type="http://schemas.openxmlformats.org/officeDocument/2006/relationships/vmlDrawing" Target="../drawings/vmlDrawing9.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ELT%20and%20%20Simulated%20Results.xlsx!Event%20Table!R4C3:R20C11" TargetMode="External"/><Relationship Id="rId2" Type="http://schemas.openxmlformats.org/officeDocument/2006/relationships/slideLayout" Target="../slideLayouts/slideLayout27.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7.xml"/><Relationship Id="rId1" Type="http://schemas.openxmlformats.org/officeDocument/2006/relationships/vmlDrawing" Target="../drawings/vmlDrawing2.vml"/><Relationship Id="rId4" Type="http://schemas.openxmlformats.org/officeDocument/2006/relationships/oleObject" Target="file:///\\enhnycfp1\irobbin$\My%20Road%20Directory\Actuarial%20Professional\CAS%20Ratemaking%20Seminar_2012\ELT%20and%20%20Simulated%20Results.xlsx!Exceeding%20Prob%20Table!R4C3:R20C8" TargetMode="External"/></Relationships>
</file>

<file path=ppt/slides/_rels/slide7.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ELT%20and%20%20Simulated%20Results.xlsx!Random%20Trials!R4C3:R20C10" TargetMode="External"/><Relationship Id="rId2" Type="http://schemas.openxmlformats.org/officeDocument/2006/relationships/slideLayout" Target="../slideLayouts/slideLayout27.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oleObject" Target="file:///\\enhnycfp1\irobbin$\My%20Road%20Directory\Actuarial%20Professional\CAS%20Ratemaking%20Seminar_2012\ELT%20and%20%20Simulated%20Results.xlsx!Ranked%20Random%20Trials!R4C3:R26C10" TargetMode="External"/><Relationship Id="rId2" Type="http://schemas.openxmlformats.org/officeDocument/2006/relationships/slideLayout" Target="../slideLayouts/slideLayout23.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ctrTitle"/>
          </p:nvPr>
        </p:nvSpPr>
        <p:spPr>
          <a:xfrm>
            <a:off x="762000" y="914400"/>
            <a:ext cx="7924800" cy="2819400"/>
          </a:xfrm>
        </p:spPr>
        <p:txBody>
          <a:bodyPr>
            <a:normAutofit fontScale="90000"/>
          </a:bodyPr>
          <a:lstStyle/>
          <a:p>
            <a:pPr algn="l" eaLnBrk="1" hangingPunct="1"/>
            <a:r>
              <a:rPr lang="en-US" sz="3200" dirty="0" smtClean="0"/>
              <a:t>CAS Ratemaking and Product Management Seminar- March 2012</a:t>
            </a:r>
            <a:br>
              <a:rPr lang="en-US" sz="3200" dirty="0" smtClean="0"/>
            </a:br>
            <a:r>
              <a:rPr lang="en-US" sz="3200" b="1" dirty="0" smtClean="0"/>
              <a:t>RR-2: Risk LOAD/COST OF CAPITAL: HOW REINSURERS CONSIDER THESE IN REINSURANCE RATES FOR PROPERTY CAT COVERS</a:t>
            </a:r>
            <a:endParaRPr lang="en-US" sz="3200" dirty="0" smtClean="0"/>
          </a:p>
        </p:txBody>
      </p:sp>
      <p:sp>
        <p:nvSpPr>
          <p:cNvPr id="4101" name="Rectangle 5"/>
          <p:cNvSpPr>
            <a:spLocks noGrp="1" noChangeArrowheads="1"/>
          </p:cNvSpPr>
          <p:nvPr>
            <p:ph type="subTitle" idx="1"/>
          </p:nvPr>
        </p:nvSpPr>
        <p:spPr>
          <a:xfrm>
            <a:off x="914400" y="3886200"/>
            <a:ext cx="4495800" cy="1524000"/>
          </a:xfrm>
        </p:spPr>
        <p:txBody>
          <a:bodyPr rtlCol="0">
            <a:normAutofit/>
          </a:bodyPr>
          <a:lstStyle/>
          <a:p>
            <a:pPr algn="l" eaLnBrk="1" fontAlgn="auto" hangingPunct="1">
              <a:spcAft>
                <a:spcPts val="0"/>
              </a:spcAft>
              <a:buFont typeface="Arial" pitchFamily="34" charset="0"/>
              <a:buNone/>
              <a:defRPr/>
            </a:pPr>
            <a:r>
              <a:rPr lang="en-US" sz="2800" dirty="0" smtClean="0">
                <a:solidFill>
                  <a:schemeClr val="tx1"/>
                </a:solidFill>
              </a:rPr>
              <a:t>Ira Robbin, PhD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p:txBody>
          <a:bodyPr>
            <a:normAutofit/>
          </a:bodyPr>
          <a:lstStyle/>
          <a:p>
            <a:pPr eaLnBrk="1" hangingPunct="1"/>
            <a:r>
              <a:rPr lang="en-US" dirty="0" smtClean="0"/>
              <a:t>Pricing Overview </a:t>
            </a:r>
          </a:p>
        </p:txBody>
      </p:sp>
      <p:sp>
        <p:nvSpPr>
          <p:cNvPr id="46083" name="Rectangle 16"/>
          <p:cNvSpPr>
            <a:spLocks noGrp="1" noChangeArrowheads="1"/>
          </p:cNvSpPr>
          <p:nvPr>
            <p:ph idx="1"/>
          </p:nvPr>
        </p:nvSpPr>
        <p:spPr/>
        <p:txBody>
          <a:bodyPr>
            <a:normAutofit fontScale="92500" lnSpcReduction="20000"/>
          </a:bodyPr>
          <a:lstStyle/>
          <a:p>
            <a:pPr>
              <a:lnSpc>
                <a:spcPct val="90000"/>
              </a:lnSpc>
              <a:defRPr/>
            </a:pPr>
            <a:r>
              <a:rPr lang="en-US" dirty="0" smtClean="0"/>
              <a:t>Emerald City Pricing: Don’t look at that man behind the curtain</a:t>
            </a:r>
          </a:p>
          <a:p>
            <a:pPr lvl="1">
              <a:lnSpc>
                <a:spcPct val="90000"/>
              </a:lnSpc>
              <a:defRPr/>
            </a:pPr>
            <a:r>
              <a:rPr lang="en-US" dirty="0" smtClean="0"/>
              <a:t>Different  vendor models</a:t>
            </a:r>
          </a:p>
          <a:p>
            <a:pPr lvl="1">
              <a:lnSpc>
                <a:spcPct val="90000"/>
              </a:lnSpc>
              <a:defRPr/>
            </a:pPr>
            <a:r>
              <a:rPr lang="en-US" dirty="0" smtClean="0"/>
              <a:t>Some adopt new versions –others wait.</a:t>
            </a:r>
          </a:p>
          <a:p>
            <a:pPr lvl="1">
              <a:lnSpc>
                <a:spcPct val="90000"/>
              </a:lnSpc>
              <a:defRPr/>
            </a:pPr>
            <a:r>
              <a:rPr lang="en-US" dirty="0" smtClean="0"/>
              <a:t>Differences in data quality</a:t>
            </a:r>
          </a:p>
          <a:p>
            <a:pPr lvl="1">
              <a:lnSpc>
                <a:spcPct val="90000"/>
              </a:lnSpc>
              <a:defRPr/>
            </a:pPr>
            <a:r>
              <a:rPr lang="en-US" dirty="0" smtClean="0"/>
              <a:t>Loading factors</a:t>
            </a:r>
          </a:p>
          <a:p>
            <a:pPr>
              <a:lnSpc>
                <a:spcPct val="90000"/>
              </a:lnSpc>
              <a:defRPr/>
            </a:pPr>
            <a:r>
              <a:rPr lang="en-US" dirty="0" smtClean="0"/>
              <a:t>Non-modeled CAT events (Thai flood): Not always priced</a:t>
            </a:r>
          </a:p>
          <a:p>
            <a:pPr lvl="1">
              <a:lnSpc>
                <a:spcPct val="90000"/>
              </a:lnSpc>
              <a:defRPr/>
            </a:pPr>
            <a:r>
              <a:rPr lang="en-US" dirty="0" smtClean="0"/>
              <a:t>Ostrich Excuse - “It was not in the model”  </a:t>
            </a:r>
          </a:p>
          <a:p>
            <a:pPr lvl="1">
              <a:lnSpc>
                <a:spcPct val="90000"/>
              </a:lnSpc>
              <a:defRPr/>
            </a:pPr>
            <a:r>
              <a:rPr lang="en-US" dirty="0" smtClean="0"/>
              <a:t>Hiding-in-Plain-Sight Swan - May not show up on risk management radar – obvious after the fact.</a:t>
            </a:r>
          </a:p>
          <a:p>
            <a:pPr>
              <a:lnSpc>
                <a:spcPct val="90000"/>
              </a:lnSpc>
              <a:defRPr/>
            </a:pPr>
            <a:r>
              <a:rPr lang="en-US" dirty="0" smtClean="0"/>
              <a:t>Pricing Method Flavors:  Different ways of  translating model stats into indicated prices. </a:t>
            </a:r>
          </a:p>
          <a:p>
            <a:pPr lvl="1">
              <a:lnSpc>
                <a:spcPct val="90000"/>
              </a:lnSpc>
              <a:defRPr/>
            </a:pPr>
            <a:r>
              <a:rPr lang="en-US" dirty="0" smtClean="0"/>
              <a:t>Can’t we just all agree?</a:t>
            </a:r>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10</a:t>
            </a:fld>
            <a:endParaRPr lang="en-US">
              <a:solidFill>
                <a:schemeClr val="tx1">
                  <a:tint val="75000"/>
                </a:schemeClr>
              </a:solidFill>
            </a:endParaRPr>
          </a:p>
        </p:txBody>
      </p:sp>
      <p:sp>
        <p:nvSpPr>
          <p:cNvPr id="51205"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lstStyle/>
          <a:p>
            <a:pPr eaLnBrk="1" hangingPunct="1"/>
            <a:r>
              <a:rPr lang="en-US" dirty="0" smtClean="0"/>
              <a:t>Basic Equations</a:t>
            </a:r>
          </a:p>
        </p:txBody>
      </p:sp>
      <p:sp>
        <p:nvSpPr>
          <p:cNvPr id="52227" name="Rectangle 16"/>
          <p:cNvSpPr>
            <a:spLocks noGrp="1" noChangeArrowheads="1"/>
          </p:cNvSpPr>
          <p:nvPr>
            <p:ph idx="1"/>
          </p:nvPr>
        </p:nvSpPr>
        <p:spPr>
          <a:xfrm>
            <a:off x="914400" y="1371600"/>
            <a:ext cx="7848600" cy="4630535"/>
          </a:xfrm>
        </p:spPr>
        <p:txBody>
          <a:bodyPr>
            <a:normAutofit/>
          </a:bodyPr>
          <a:lstStyle/>
          <a:p>
            <a:pPr eaLnBrk="1" hangingPunct="1"/>
            <a:r>
              <a:rPr lang="en-US" dirty="0" smtClean="0"/>
              <a:t>P= E[X]+ RL(X) </a:t>
            </a:r>
          </a:p>
          <a:p>
            <a:pPr lvl="2" eaLnBrk="1" hangingPunct="1">
              <a:buFontTx/>
              <a:buNone/>
            </a:pPr>
            <a:r>
              <a:rPr lang="en-US" dirty="0" smtClean="0"/>
              <a:t>P = Indicated premium prior to expense loading</a:t>
            </a:r>
          </a:p>
          <a:p>
            <a:pPr lvl="2" eaLnBrk="1" hangingPunct="1">
              <a:buFontTx/>
              <a:buNone/>
            </a:pPr>
            <a:r>
              <a:rPr lang="en-US" dirty="0" smtClean="0"/>
              <a:t>X = CAT Loss</a:t>
            </a:r>
          </a:p>
          <a:p>
            <a:pPr lvl="2" eaLnBrk="1" hangingPunct="1">
              <a:buFontTx/>
              <a:buNone/>
            </a:pPr>
            <a:r>
              <a:rPr lang="en-US" dirty="0" smtClean="0"/>
              <a:t>RL(X) = Risk Load</a:t>
            </a:r>
          </a:p>
          <a:p>
            <a:pPr eaLnBrk="1" hangingPunct="1"/>
            <a:r>
              <a:rPr lang="en-US" dirty="0" smtClean="0"/>
              <a:t>RL(X)  =  </a:t>
            </a:r>
            <a:r>
              <a:rPr lang="en-US" dirty="0" err="1" smtClean="0"/>
              <a:t>r</a:t>
            </a:r>
            <a:r>
              <a:rPr lang="en-US" baseline="-25000" dirty="0" err="1" smtClean="0"/>
              <a:t>target</a:t>
            </a:r>
            <a:r>
              <a:rPr lang="en-US" dirty="0" smtClean="0"/>
              <a:t>*C(X) </a:t>
            </a:r>
          </a:p>
          <a:p>
            <a:pPr eaLnBrk="1" hangingPunct="1"/>
            <a:r>
              <a:rPr lang="en-US" dirty="0" smtClean="0"/>
              <a:t>C(X) = Required Capital</a:t>
            </a:r>
          </a:p>
          <a:p>
            <a:pPr eaLnBrk="1" hangingPunct="1"/>
            <a:r>
              <a:rPr lang="en-US" dirty="0" smtClean="0"/>
              <a:t>RORAC Approach</a:t>
            </a:r>
          </a:p>
          <a:p>
            <a:pPr lvl="1"/>
            <a:r>
              <a:rPr lang="en-US" dirty="0" smtClean="0"/>
              <a:t> Universally used in actual CAT Treaty pricing</a:t>
            </a:r>
          </a:p>
        </p:txBody>
      </p:sp>
      <p:sp>
        <p:nvSpPr>
          <p:cNvPr id="5" name="Slide Number Placeholder 4"/>
          <p:cNvSpPr>
            <a:spLocks noGrp="1"/>
          </p:cNvSpPr>
          <p:nvPr>
            <p:ph type="sldNum" sz="quarter" idx="12"/>
          </p:nvPr>
        </p:nvSpPr>
        <p:spPr>
          <a:xfrm>
            <a:off x="6645870" y="6424591"/>
            <a:ext cx="2112276" cy="433409"/>
          </a:xfrm>
        </p:spPr>
        <p:txBody>
          <a:bodyPr/>
          <a:lstStyle/>
          <a:p>
            <a:pPr>
              <a:defRPr/>
            </a:pPr>
            <a:fld id="{E01C28A3-9D93-4F16-8E32-B7F423D5162D}" type="slidenum">
              <a:rPr lang="en-US">
                <a:solidFill>
                  <a:schemeClr val="tx1">
                    <a:tint val="75000"/>
                  </a:schemeClr>
                </a:solidFill>
              </a:rPr>
              <a:pPr>
                <a:defRPr/>
              </a:pPr>
              <a:t>11</a:t>
            </a:fld>
            <a:endParaRPr lang="en-US">
              <a:solidFill>
                <a:schemeClr val="tx1">
                  <a:tint val="75000"/>
                </a:schemeClr>
              </a:solidFill>
            </a:endParaRPr>
          </a:p>
        </p:txBody>
      </p:sp>
      <p:pic>
        <p:nvPicPr>
          <p:cNvPr id="49154" name="Picture 2" descr="C:\Program Files\Microsoft Office\MEDIA\CAGCAT10\j0293844.wmf"/>
          <p:cNvPicPr>
            <a:picLocks noChangeAspect="1" noChangeArrowheads="1"/>
          </p:cNvPicPr>
          <p:nvPr/>
        </p:nvPicPr>
        <p:blipFill>
          <a:blip r:embed="rId2" cstate="print"/>
          <a:srcRect/>
          <a:stretch>
            <a:fillRect/>
          </a:stretch>
        </p:blipFill>
        <p:spPr bwMode="auto">
          <a:xfrm>
            <a:off x="5954580" y="2353660"/>
            <a:ext cx="1738274" cy="182788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CA1D363-5E0A-42A6-B00D-7EF727D389CA}" type="slidenum">
              <a:rPr lang="en-US" smtClean="0"/>
              <a:pPr>
                <a:defRPr/>
              </a:pPr>
              <a:t>12</a:t>
            </a:fld>
            <a:endParaRPr lang="en-US"/>
          </a:p>
        </p:txBody>
      </p:sp>
      <p:sp>
        <p:nvSpPr>
          <p:cNvPr id="4" name="Rounded Rectangular Callout 3"/>
          <p:cNvSpPr/>
          <p:nvPr/>
        </p:nvSpPr>
        <p:spPr>
          <a:xfrm>
            <a:off x="1922055" y="1047890"/>
            <a:ext cx="6336825" cy="2035465"/>
          </a:xfrm>
          <a:prstGeom prst="wedgeRoundRectCallout">
            <a:avLst/>
          </a:prstGeom>
          <a:solidFill>
            <a:schemeClr val="tx2"/>
          </a:solidFill>
          <a:ln>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bg2"/>
                </a:solidFill>
              </a:rPr>
              <a:t>What  is the right way to compute Required CAT Capital?</a:t>
            </a:r>
            <a:endParaRPr lang="en-US" dirty="0"/>
          </a:p>
        </p:txBody>
      </p:sp>
      <p:pic>
        <p:nvPicPr>
          <p:cNvPr id="54273" name="Picture 1" descr="C:\Users\irobbin\AppData\Local\Microsoft\Windows\Temporary Internet Files\Content.IE5\C2U1HHPZ\MC900286314[1].wmf"/>
          <p:cNvPicPr>
            <a:picLocks noChangeAspect="1" noChangeArrowheads="1"/>
          </p:cNvPicPr>
          <p:nvPr/>
        </p:nvPicPr>
        <p:blipFill>
          <a:blip r:embed="rId2" cstate="print"/>
          <a:srcRect/>
          <a:stretch>
            <a:fillRect/>
          </a:stretch>
        </p:blipFill>
        <p:spPr bwMode="auto">
          <a:xfrm>
            <a:off x="1499600" y="3352190"/>
            <a:ext cx="2938157" cy="299559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lstStyle/>
          <a:p>
            <a:pPr eaLnBrk="1" hangingPunct="1"/>
            <a:r>
              <a:rPr lang="en-US" dirty="0" smtClean="0"/>
              <a:t>Required Capital Paradigms</a:t>
            </a:r>
          </a:p>
        </p:txBody>
      </p:sp>
      <p:sp>
        <p:nvSpPr>
          <p:cNvPr id="52227" name="Rectangle 16"/>
          <p:cNvSpPr>
            <a:spLocks noGrp="1" noChangeArrowheads="1"/>
          </p:cNvSpPr>
          <p:nvPr>
            <p:ph idx="1"/>
          </p:nvPr>
        </p:nvSpPr>
        <p:spPr/>
        <p:txBody>
          <a:bodyPr>
            <a:normAutofit/>
          </a:bodyPr>
          <a:lstStyle/>
          <a:p>
            <a:r>
              <a:rPr lang="en-US" dirty="0" smtClean="0"/>
              <a:t>Standalone:  C(X) = </a:t>
            </a:r>
            <a:r>
              <a:rPr lang="en-US" dirty="0" smtClean="0">
                <a:latin typeface="Symbol" pitchFamily="18" charset="2"/>
              </a:rPr>
              <a:t>r</a:t>
            </a:r>
            <a:r>
              <a:rPr lang="en-US" dirty="0" smtClean="0"/>
              <a:t> (X) , where is </a:t>
            </a:r>
            <a:r>
              <a:rPr lang="en-US" dirty="0" smtClean="0">
                <a:latin typeface="Symbol" pitchFamily="18" charset="2"/>
              </a:rPr>
              <a:t>r</a:t>
            </a:r>
            <a:r>
              <a:rPr lang="en-US" dirty="0" smtClean="0"/>
              <a:t> (X)  is a risk measure.</a:t>
            </a:r>
          </a:p>
          <a:p>
            <a:r>
              <a:rPr lang="en-US" dirty="0" smtClean="0"/>
              <a:t>Incremental:    Let T be  the existing portfolio </a:t>
            </a:r>
          </a:p>
          <a:p>
            <a:pPr lvl="2">
              <a:buNone/>
            </a:pPr>
            <a:r>
              <a:rPr lang="en-US" sz="3200" dirty="0" smtClean="0"/>
              <a:t>C(X|T) = </a:t>
            </a:r>
            <a:r>
              <a:rPr lang="en-US" sz="3200" dirty="0" smtClean="0">
                <a:latin typeface="Symbol" pitchFamily="18" charset="2"/>
              </a:rPr>
              <a:t>r</a:t>
            </a:r>
            <a:r>
              <a:rPr lang="en-US" sz="3200" dirty="0" smtClean="0"/>
              <a:t> (T+X)  - </a:t>
            </a:r>
            <a:r>
              <a:rPr lang="en-US" sz="3200" dirty="0" smtClean="0">
                <a:latin typeface="Symbol" pitchFamily="18" charset="2"/>
              </a:rPr>
              <a:t>r</a:t>
            </a:r>
            <a:r>
              <a:rPr lang="en-US" sz="3200" dirty="0" smtClean="0"/>
              <a:t> (T)</a:t>
            </a:r>
            <a:r>
              <a:rPr lang="en-US" dirty="0" smtClean="0"/>
              <a:t>, </a:t>
            </a:r>
          </a:p>
          <a:p>
            <a:r>
              <a:rPr lang="en-US" dirty="0" smtClean="0"/>
              <a:t>Real Allocation </a:t>
            </a:r>
          </a:p>
          <a:p>
            <a:pPr marL="1124712" lvl="5" indent="-342900">
              <a:spcBef>
                <a:spcPts val="700"/>
              </a:spcBef>
              <a:buClr>
                <a:schemeClr val="tx2"/>
              </a:buClr>
              <a:buSzPct val="95000"/>
              <a:buNone/>
            </a:pPr>
            <a:r>
              <a:rPr lang="en-US" sz="2600" dirty="0" smtClean="0"/>
              <a:t>  </a:t>
            </a:r>
            <a:r>
              <a:rPr lang="en-US" sz="3200" dirty="0" smtClean="0"/>
              <a:t>C(X|T) = A(X,T) *</a:t>
            </a:r>
            <a:r>
              <a:rPr lang="en-US" sz="3200" dirty="0" smtClean="0">
                <a:latin typeface="Symbol" pitchFamily="18" charset="2"/>
              </a:rPr>
              <a:t>r</a:t>
            </a:r>
            <a:r>
              <a:rPr lang="en-US" sz="3200" dirty="0" smtClean="0"/>
              <a:t> (T+X)</a:t>
            </a:r>
            <a:r>
              <a:rPr lang="en-US" sz="2400" dirty="0" smtClean="0"/>
              <a:t> </a:t>
            </a:r>
            <a:endParaRPr lang="en-US" dirty="0" smtClean="0"/>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13</a:t>
            </a:fld>
            <a:endParaRPr lang="en-US">
              <a:solidFill>
                <a:schemeClr val="tx1">
                  <a:tint val="75000"/>
                </a:schemeClr>
              </a:solidFill>
            </a:endParaRPr>
          </a:p>
        </p:txBody>
      </p:sp>
      <p:pic>
        <p:nvPicPr>
          <p:cNvPr id="118788" name="Picture 4" descr="C:\Users\irobbin\AppData\Local\Microsoft\Windows\Temporary Internet Files\Content.IE5\GSIT8KBV\MC900370206[1].wmf"/>
          <p:cNvPicPr>
            <a:picLocks noChangeAspect="1" noChangeArrowheads="1"/>
          </p:cNvPicPr>
          <p:nvPr/>
        </p:nvPicPr>
        <p:blipFill>
          <a:blip r:embed="rId2" cstate="print"/>
          <a:srcRect/>
          <a:stretch>
            <a:fillRect/>
          </a:stretch>
        </p:blipFill>
        <p:spPr bwMode="auto">
          <a:xfrm>
            <a:off x="6761085" y="3774645"/>
            <a:ext cx="1503274" cy="181234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normAutofit fontScale="90000"/>
          </a:bodyPr>
          <a:lstStyle/>
          <a:p>
            <a:r>
              <a:rPr lang="en-US" dirty="0" smtClean="0"/>
              <a:t>Order Dependence and Reference Portfolios</a:t>
            </a:r>
          </a:p>
        </p:txBody>
      </p:sp>
      <p:sp>
        <p:nvSpPr>
          <p:cNvPr id="52227" name="Rectangle 16"/>
          <p:cNvSpPr>
            <a:spLocks noGrp="1" noChangeArrowheads="1"/>
          </p:cNvSpPr>
          <p:nvPr>
            <p:ph idx="1"/>
          </p:nvPr>
        </p:nvSpPr>
        <p:spPr>
          <a:xfrm>
            <a:off x="693095" y="1547154"/>
            <a:ext cx="8026645" cy="4853645"/>
          </a:xfrm>
        </p:spPr>
        <p:txBody>
          <a:bodyPr>
            <a:normAutofit fontScale="92500" lnSpcReduction="20000"/>
          </a:bodyPr>
          <a:lstStyle/>
          <a:p>
            <a:r>
              <a:rPr lang="en-US" dirty="0" smtClean="0"/>
              <a:t>Order Dependence – Pricing depends on the order in which accounts are priced (Mango)</a:t>
            </a:r>
          </a:p>
          <a:p>
            <a:pPr lvl="1"/>
            <a:r>
              <a:rPr lang="en-US" dirty="0" smtClean="0"/>
              <a:t>Universe A :   Zoe’s CAT Treaty is  priced first at  $100 then Jessica’s CAT Treaty is priced next at $150</a:t>
            </a:r>
          </a:p>
          <a:p>
            <a:pPr lvl="1"/>
            <a:r>
              <a:rPr lang="en-US" dirty="0" smtClean="0"/>
              <a:t>Universe B:   Jessica’s CAT Treaty is  priced first at  $100 then Zoe’s CAT Treaty is priced next at $150  </a:t>
            </a:r>
          </a:p>
          <a:p>
            <a:r>
              <a:rPr lang="en-US" dirty="0" smtClean="0"/>
              <a:t>A major problem for Incremental methods</a:t>
            </a:r>
          </a:p>
          <a:p>
            <a:r>
              <a:rPr lang="en-US" dirty="0" smtClean="0"/>
              <a:t>A small problem for  Allocation methods </a:t>
            </a:r>
          </a:p>
          <a:p>
            <a:r>
              <a:rPr lang="en-US" dirty="0" smtClean="0"/>
              <a:t>Not a problem for Standalone</a:t>
            </a:r>
          </a:p>
          <a:p>
            <a:r>
              <a:rPr lang="en-US" dirty="0" smtClean="0"/>
              <a:t>Reference Portfolio Cure</a:t>
            </a:r>
          </a:p>
          <a:p>
            <a:pPr lvl="1"/>
            <a:r>
              <a:rPr lang="en-US" dirty="0" smtClean="0"/>
              <a:t>Portfolio fixed over a given period</a:t>
            </a:r>
          </a:p>
          <a:p>
            <a:pPr lvl="1"/>
            <a:r>
              <a:rPr lang="en-US" dirty="0" smtClean="0"/>
              <a:t>How often should it be updated?? </a:t>
            </a:r>
          </a:p>
          <a:p>
            <a:pPr lvl="1"/>
            <a:endParaRPr lang="en-US" dirty="0" smtClean="0"/>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14</a:t>
            </a:fld>
            <a:endParaRPr lang="en-US">
              <a:solidFill>
                <a:schemeClr val="tx1">
                  <a:tint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normAutofit fontScale="90000"/>
          </a:bodyPr>
          <a:lstStyle/>
          <a:p>
            <a:pPr eaLnBrk="1" hangingPunct="1"/>
            <a:r>
              <a:rPr lang="en-US" dirty="0" smtClean="0"/>
              <a:t>Risk Measure:</a:t>
            </a:r>
            <a:br>
              <a:rPr lang="en-US" dirty="0" smtClean="0"/>
            </a:br>
            <a:r>
              <a:rPr lang="en-US" dirty="0" smtClean="0"/>
              <a:t> Definitions and properties</a:t>
            </a:r>
          </a:p>
        </p:txBody>
      </p:sp>
      <p:sp>
        <p:nvSpPr>
          <p:cNvPr id="52227" name="Rectangle 16"/>
          <p:cNvSpPr>
            <a:spLocks noGrp="1" noChangeArrowheads="1"/>
          </p:cNvSpPr>
          <p:nvPr>
            <p:ph idx="1"/>
          </p:nvPr>
        </p:nvSpPr>
        <p:spPr/>
        <p:txBody>
          <a:bodyPr>
            <a:normAutofit/>
          </a:bodyPr>
          <a:lstStyle/>
          <a:p>
            <a:r>
              <a:rPr lang="en-US" dirty="0" smtClean="0"/>
              <a:t>A </a:t>
            </a:r>
            <a:r>
              <a:rPr lang="en-US" b="1" dirty="0" smtClean="0"/>
              <a:t>risk measure</a:t>
            </a:r>
            <a:r>
              <a:rPr lang="en-US" dirty="0" smtClean="0"/>
              <a:t>, </a:t>
            </a:r>
            <a:r>
              <a:rPr lang="en-US" dirty="0" smtClean="0">
                <a:latin typeface="Symbol" pitchFamily="18" charset="2"/>
              </a:rPr>
              <a:t>r</a:t>
            </a:r>
            <a:r>
              <a:rPr lang="en-US" dirty="0" smtClean="0"/>
              <a:t>, is a monotonic function that maps a real-valued random variable,  X, to a non-negative number, </a:t>
            </a:r>
            <a:r>
              <a:rPr lang="en-US" dirty="0" smtClean="0">
                <a:latin typeface="Symbol" pitchFamily="18" charset="2"/>
              </a:rPr>
              <a:t>r</a:t>
            </a:r>
            <a:r>
              <a:rPr lang="en-US" dirty="0" smtClean="0"/>
              <a:t> (X), such that:  </a:t>
            </a:r>
          </a:p>
          <a:p>
            <a:r>
              <a:rPr lang="en-US" u="sng" dirty="0" smtClean="0"/>
              <a:t>Risk Measure Basic Properties</a:t>
            </a:r>
            <a:endParaRPr lang="en-US" dirty="0" smtClean="0"/>
          </a:p>
          <a:p>
            <a:pPr marL="582930" indent="-514350">
              <a:buAutoNum type="arabicPeriod"/>
            </a:pPr>
            <a:r>
              <a:rPr lang="en-US" i="1" dirty="0" smtClean="0"/>
              <a:t>Non-negative: </a:t>
            </a:r>
            <a:r>
              <a:rPr lang="en-US" dirty="0" smtClean="0">
                <a:latin typeface="Symbol" pitchFamily="18" charset="2"/>
              </a:rPr>
              <a:t>r</a:t>
            </a:r>
            <a:r>
              <a:rPr lang="en-US" i="1" dirty="0" smtClean="0"/>
              <a:t>(X) ≥ 0</a:t>
            </a:r>
          </a:p>
          <a:p>
            <a:pPr marL="582930" indent="-514350">
              <a:buAutoNum type="arabicPeriod"/>
            </a:pPr>
            <a:r>
              <a:rPr lang="en-US" i="1" dirty="0" smtClean="0"/>
              <a:t>Monotonic Premium:  If X</a:t>
            </a:r>
            <a:r>
              <a:rPr lang="en-US" i="1" baseline="-25000" dirty="0" smtClean="0"/>
              <a:t>1</a:t>
            </a:r>
            <a:r>
              <a:rPr lang="en-US" i="1" dirty="0" smtClean="0"/>
              <a:t> </a:t>
            </a:r>
            <a:r>
              <a:rPr lang="en-US" i="1" dirty="0" smtClean="0">
                <a:sym typeface="Symbol"/>
              </a:rPr>
              <a:t></a:t>
            </a:r>
            <a:r>
              <a:rPr lang="en-US" i="1" dirty="0" smtClean="0"/>
              <a:t> X</a:t>
            </a:r>
            <a:r>
              <a:rPr lang="en-US" i="1" baseline="-25000" dirty="0" smtClean="0"/>
              <a:t>2</a:t>
            </a:r>
            <a:r>
              <a:rPr lang="en-US" i="1" dirty="0" smtClean="0"/>
              <a:t>, then </a:t>
            </a:r>
          </a:p>
          <a:p>
            <a:pPr marL="582930" indent="-514350">
              <a:buNone/>
            </a:pPr>
            <a:r>
              <a:rPr lang="en-US" i="1" dirty="0" smtClean="0"/>
              <a:t>	E[X</a:t>
            </a:r>
            <a:r>
              <a:rPr lang="en-US" i="1" baseline="-25000" dirty="0" smtClean="0"/>
              <a:t>1</a:t>
            </a:r>
            <a:r>
              <a:rPr lang="en-US" i="1" dirty="0" smtClean="0"/>
              <a:t>]+</a:t>
            </a:r>
            <a:r>
              <a:rPr lang="en-US" dirty="0" smtClean="0">
                <a:latin typeface="Symbol" pitchFamily="18" charset="2"/>
              </a:rPr>
              <a:t>r</a:t>
            </a:r>
            <a:r>
              <a:rPr lang="en-US" i="1" dirty="0" smtClean="0"/>
              <a:t>(X</a:t>
            </a:r>
            <a:r>
              <a:rPr lang="en-US" i="1" baseline="-25000" dirty="0" smtClean="0"/>
              <a:t>1</a:t>
            </a:r>
            <a:r>
              <a:rPr lang="en-US" i="1" dirty="0" smtClean="0"/>
              <a:t>) </a:t>
            </a:r>
            <a:r>
              <a:rPr lang="en-US" i="1" dirty="0" smtClean="0">
                <a:sym typeface="Symbol"/>
              </a:rPr>
              <a:t></a:t>
            </a:r>
            <a:r>
              <a:rPr lang="en-US" i="1" dirty="0" smtClean="0"/>
              <a:t>   E[X</a:t>
            </a:r>
            <a:r>
              <a:rPr lang="en-US" i="1" baseline="-25000" dirty="0" smtClean="0"/>
              <a:t>2</a:t>
            </a:r>
            <a:r>
              <a:rPr lang="en-US" i="1" dirty="0" smtClean="0"/>
              <a:t>]+ </a:t>
            </a:r>
            <a:r>
              <a:rPr lang="en-US" dirty="0" smtClean="0">
                <a:latin typeface="Symbol" pitchFamily="18" charset="2"/>
              </a:rPr>
              <a:t>r</a:t>
            </a:r>
            <a:r>
              <a:rPr lang="en-US" i="1" dirty="0" smtClean="0"/>
              <a:t>(X</a:t>
            </a:r>
            <a:r>
              <a:rPr lang="en-US" i="1" baseline="-25000" dirty="0" smtClean="0"/>
              <a:t>2</a:t>
            </a:r>
            <a:r>
              <a:rPr lang="en-US" i="1" dirty="0" smtClean="0"/>
              <a:t>)</a:t>
            </a:r>
          </a:p>
          <a:p>
            <a:r>
              <a:rPr lang="en-US" dirty="0" smtClean="0"/>
              <a:t>A risk measure is </a:t>
            </a:r>
            <a:r>
              <a:rPr lang="en-US" b="1" u="sng" dirty="0" smtClean="0"/>
              <a:t>pure</a:t>
            </a:r>
            <a:r>
              <a:rPr lang="en-US" dirty="0" smtClean="0"/>
              <a:t> if it maps constants to zero: </a:t>
            </a:r>
            <a:r>
              <a:rPr lang="en-US" dirty="0" smtClean="0">
                <a:latin typeface="Symbol" pitchFamily="18" charset="2"/>
              </a:rPr>
              <a:t>r</a:t>
            </a:r>
            <a:r>
              <a:rPr lang="en-US" dirty="0" smtClean="0"/>
              <a:t>(c) = 0</a:t>
            </a:r>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15</a:t>
            </a:fld>
            <a:endParaRPr lang="en-US">
              <a:solidFill>
                <a:schemeClr val="tx1">
                  <a:tint val="75000"/>
                </a:schemeClr>
              </a:solidFill>
            </a:endParaRPr>
          </a:p>
        </p:txBody>
      </p:sp>
      <p:sp>
        <p:nvSpPr>
          <p:cNvPr id="52229"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pic>
        <p:nvPicPr>
          <p:cNvPr id="6" name="Picture 1" descr="C:\Program Files\Microsoft Office\MEDIA\CAGCAT10\j0299125.wmf"/>
          <p:cNvPicPr>
            <a:picLocks noChangeAspect="1" noChangeArrowheads="1"/>
          </p:cNvPicPr>
          <p:nvPr/>
        </p:nvPicPr>
        <p:blipFill>
          <a:blip r:embed="rId2" cstate="print"/>
          <a:srcRect/>
          <a:stretch>
            <a:fillRect/>
          </a:stretch>
        </p:blipFill>
        <p:spPr bwMode="auto">
          <a:xfrm>
            <a:off x="7145135" y="2468875"/>
            <a:ext cx="1498099" cy="245792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normAutofit fontScale="90000"/>
          </a:bodyPr>
          <a:lstStyle/>
          <a:p>
            <a:pPr eaLnBrk="1" hangingPunct="1"/>
            <a:r>
              <a:rPr lang="en-US" dirty="0" smtClean="0"/>
              <a:t>Risk Measure:</a:t>
            </a:r>
            <a:br>
              <a:rPr lang="en-US" dirty="0" smtClean="0"/>
            </a:br>
            <a:r>
              <a:rPr lang="en-US" dirty="0" smtClean="0"/>
              <a:t> Coherence properties</a:t>
            </a:r>
          </a:p>
        </p:txBody>
      </p:sp>
      <p:sp>
        <p:nvSpPr>
          <p:cNvPr id="52227" name="Rectangle 16"/>
          <p:cNvSpPr>
            <a:spLocks noGrp="1" noChangeArrowheads="1"/>
          </p:cNvSpPr>
          <p:nvPr>
            <p:ph idx="1"/>
          </p:nvPr>
        </p:nvSpPr>
        <p:spPr/>
        <p:txBody>
          <a:bodyPr>
            <a:normAutofit/>
          </a:bodyPr>
          <a:lstStyle/>
          <a:p>
            <a:pPr marL="582930" indent="-514350">
              <a:buFont typeface="+mj-lt"/>
              <a:buAutoNum type="arabicPeriod"/>
            </a:pPr>
            <a:r>
              <a:rPr lang="en-US" dirty="0" smtClean="0"/>
              <a:t>Scalable:   </a:t>
            </a:r>
            <a:r>
              <a:rPr lang="en-US" dirty="0" smtClean="0">
                <a:latin typeface="Symbol" pitchFamily="18" charset="2"/>
              </a:rPr>
              <a:t>r</a:t>
            </a:r>
            <a:r>
              <a:rPr lang="en-US" dirty="0" smtClean="0"/>
              <a:t>(</a:t>
            </a:r>
            <a:r>
              <a:rPr lang="en-US" dirty="0" err="1" smtClean="0">
                <a:latin typeface="Symbol" pitchFamily="18" charset="2"/>
              </a:rPr>
              <a:t>l</a:t>
            </a:r>
            <a:r>
              <a:rPr lang="en-US" dirty="0" err="1" smtClean="0"/>
              <a:t>X</a:t>
            </a:r>
            <a:r>
              <a:rPr lang="en-US" dirty="0" smtClean="0"/>
              <a:t>) =</a:t>
            </a:r>
            <a:r>
              <a:rPr lang="en-US" dirty="0" err="1" smtClean="0">
                <a:latin typeface="Symbol" pitchFamily="18" charset="2"/>
              </a:rPr>
              <a:t>l</a:t>
            </a:r>
            <a:r>
              <a:rPr lang="en-US" dirty="0" err="1" smtClean="0">
                <a:sym typeface="Symbol"/>
              </a:rPr>
              <a:t></a:t>
            </a:r>
            <a:r>
              <a:rPr lang="en-US" dirty="0" err="1" smtClean="0">
                <a:latin typeface="Symbol" pitchFamily="18" charset="2"/>
              </a:rPr>
              <a:t>r</a:t>
            </a:r>
            <a:r>
              <a:rPr lang="en-US" dirty="0" smtClean="0"/>
              <a:t>(X)</a:t>
            </a:r>
          </a:p>
          <a:p>
            <a:pPr marL="582930" indent="-514350">
              <a:buFont typeface="+mj-lt"/>
              <a:buAutoNum type="arabicPeriod"/>
            </a:pPr>
            <a:r>
              <a:rPr lang="en-US" dirty="0" smtClean="0"/>
              <a:t>Translation Invariant: </a:t>
            </a:r>
            <a:r>
              <a:rPr lang="en-US" dirty="0" smtClean="0">
                <a:latin typeface="Symbol" pitchFamily="18" charset="2"/>
              </a:rPr>
              <a:t>r</a:t>
            </a:r>
            <a:r>
              <a:rPr lang="en-US" dirty="0" smtClean="0"/>
              <a:t>(X+ </a:t>
            </a:r>
            <a:r>
              <a:rPr lang="en-US" dirty="0" smtClean="0">
                <a:latin typeface="Symbol" pitchFamily="18" charset="2"/>
              </a:rPr>
              <a:t>a</a:t>
            </a:r>
            <a:r>
              <a:rPr lang="en-US" dirty="0" smtClean="0"/>
              <a:t>) = </a:t>
            </a:r>
            <a:r>
              <a:rPr lang="en-US" dirty="0" smtClean="0">
                <a:latin typeface="Symbol" pitchFamily="18" charset="2"/>
              </a:rPr>
              <a:t>r</a:t>
            </a:r>
            <a:r>
              <a:rPr lang="en-US" dirty="0" smtClean="0"/>
              <a:t>(X)</a:t>
            </a:r>
          </a:p>
          <a:p>
            <a:pPr marL="582930" indent="-514350">
              <a:buFont typeface="+mj-lt"/>
              <a:buAutoNum type="arabicPeriod"/>
            </a:pPr>
            <a:r>
              <a:rPr lang="en-US" dirty="0" smtClean="0"/>
              <a:t>Subadditive: </a:t>
            </a:r>
            <a:r>
              <a:rPr lang="en-US" dirty="0" smtClean="0">
                <a:latin typeface="Symbol" pitchFamily="18" charset="2"/>
              </a:rPr>
              <a:t>r</a:t>
            </a:r>
            <a:r>
              <a:rPr lang="en-US" dirty="0" smtClean="0"/>
              <a:t>(X</a:t>
            </a:r>
            <a:r>
              <a:rPr lang="en-US" baseline="-25000" dirty="0" smtClean="0"/>
              <a:t>1</a:t>
            </a:r>
            <a:r>
              <a:rPr lang="en-US" dirty="0" smtClean="0"/>
              <a:t> + X</a:t>
            </a:r>
            <a:r>
              <a:rPr lang="en-US" baseline="-25000" dirty="0" smtClean="0"/>
              <a:t>2</a:t>
            </a:r>
            <a:r>
              <a:rPr lang="en-US" dirty="0" smtClean="0"/>
              <a:t>)  ≤  </a:t>
            </a:r>
            <a:r>
              <a:rPr lang="en-US" dirty="0" smtClean="0">
                <a:latin typeface="Symbol" pitchFamily="18" charset="2"/>
              </a:rPr>
              <a:t>r</a:t>
            </a:r>
            <a:r>
              <a:rPr lang="en-US" dirty="0" smtClean="0"/>
              <a:t>(X</a:t>
            </a:r>
            <a:r>
              <a:rPr lang="en-US" baseline="-25000" dirty="0" smtClean="0"/>
              <a:t>1</a:t>
            </a:r>
            <a:r>
              <a:rPr lang="en-US" dirty="0" smtClean="0"/>
              <a:t> ) + </a:t>
            </a:r>
            <a:r>
              <a:rPr lang="en-US" dirty="0" smtClean="0">
                <a:latin typeface="Symbol" pitchFamily="18" charset="2"/>
              </a:rPr>
              <a:t>r</a:t>
            </a:r>
            <a:r>
              <a:rPr lang="en-US" dirty="0" smtClean="0"/>
              <a:t>( X</a:t>
            </a:r>
            <a:r>
              <a:rPr lang="en-US" baseline="-25000" dirty="0" smtClean="0"/>
              <a:t>2</a:t>
            </a:r>
            <a:r>
              <a:rPr lang="en-US" dirty="0" smtClean="0"/>
              <a:t>) </a:t>
            </a:r>
          </a:p>
          <a:p>
            <a:pPr marL="582930" indent="-514350"/>
            <a:r>
              <a:rPr lang="en-US" dirty="0" smtClean="0"/>
              <a:t>Some academicians refuse to refer to a function as a risk measure unless it is coherent</a:t>
            </a:r>
          </a:p>
          <a:p>
            <a:pPr marL="582930" indent="-514350"/>
            <a:r>
              <a:rPr lang="en-US" dirty="0" smtClean="0"/>
              <a:t>Most academicians uses reverse signs ( X represents the value of assets instead of CAT losses)  </a:t>
            </a:r>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16</a:t>
            </a:fld>
            <a:endParaRPr lang="en-US">
              <a:solidFill>
                <a:schemeClr val="tx1">
                  <a:tint val="75000"/>
                </a:schemeClr>
              </a:solidFill>
            </a:endParaRPr>
          </a:p>
        </p:txBody>
      </p:sp>
      <p:sp>
        <p:nvSpPr>
          <p:cNvPr id="52229"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pic>
        <p:nvPicPr>
          <p:cNvPr id="116739" name="Picture 3" descr="C:\Users\irobbin\AppData\Local\Microsoft\Windows\Temporary Internet Files\Content.IE5\XFC0D9XR\MC900232765[1].wmf"/>
          <p:cNvPicPr>
            <a:picLocks noChangeAspect="1" noChangeArrowheads="1"/>
          </p:cNvPicPr>
          <p:nvPr/>
        </p:nvPicPr>
        <p:blipFill>
          <a:blip r:embed="rId2" cstate="print"/>
          <a:srcRect/>
          <a:stretch>
            <a:fillRect/>
          </a:stretch>
        </p:blipFill>
        <p:spPr bwMode="auto">
          <a:xfrm>
            <a:off x="6645870" y="0"/>
            <a:ext cx="2061172" cy="230259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normAutofit/>
          </a:bodyPr>
          <a:lstStyle/>
          <a:p>
            <a:pPr eaLnBrk="1" hangingPunct="1"/>
            <a:r>
              <a:rPr lang="en-US" dirty="0" smtClean="0"/>
              <a:t>Risk Measures: Take Your Pick</a:t>
            </a:r>
          </a:p>
        </p:txBody>
      </p:sp>
      <p:sp>
        <p:nvSpPr>
          <p:cNvPr id="52227" name="Rectangle 16"/>
          <p:cNvSpPr>
            <a:spLocks noGrp="1" noChangeArrowheads="1"/>
          </p:cNvSpPr>
          <p:nvPr>
            <p:ph idx="1"/>
          </p:nvPr>
        </p:nvSpPr>
        <p:spPr/>
        <p:txBody>
          <a:bodyPr>
            <a:normAutofit fontScale="85000" lnSpcReduction="10000"/>
          </a:bodyPr>
          <a:lstStyle/>
          <a:p>
            <a:pPr marL="582930" indent="-514350">
              <a:buFont typeface="+mj-lt"/>
              <a:buAutoNum type="arabicPeriod"/>
            </a:pPr>
            <a:r>
              <a:rPr lang="en-US" i="1" dirty="0" smtClean="0"/>
              <a:t>Variance:   </a:t>
            </a:r>
            <a:r>
              <a:rPr lang="en-US" i="1" dirty="0" err="1" smtClean="0"/>
              <a:t>Var</a:t>
            </a:r>
            <a:r>
              <a:rPr lang="en-US" i="1" dirty="0" smtClean="0"/>
              <a:t>(X) =E[(X-</a:t>
            </a:r>
            <a:r>
              <a:rPr lang="en-US" i="1" dirty="0" smtClean="0">
                <a:latin typeface="Symbol" pitchFamily="18" charset="2"/>
              </a:rPr>
              <a:t>m)</a:t>
            </a:r>
            <a:r>
              <a:rPr lang="en-US" i="1" baseline="30000" dirty="0" smtClean="0">
                <a:latin typeface="Symbol" pitchFamily="18" charset="2"/>
              </a:rPr>
              <a:t>2 </a:t>
            </a:r>
            <a:r>
              <a:rPr lang="en-US" i="1" dirty="0" smtClean="0">
                <a:latin typeface="Symbol" pitchFamily="18" charset="2"/>
              </a:rPr>
              <a:t>]</a:t>
            </a:r>
          </a:p>
          <a:p>
            <a:pPr marL="582930" indent="-514350">
              <a:buFont typeface="+mj-lt"/>
              <a:buAutoNum type="arabicPeriod"/>
            </a:pPr>
            <a:r>
              <a:rPr lang="en-US" i="1" dirty="0" smtClean="0"/>
              <a:t>Semivariance:  </a:t>
            </a:r>
            <a:r>
              <a:rPr lang="en-US" i="1" dirty="0" err="1" smtClean="0"/>
              <a:t>Var</a:t>
            </a:r>
            <a:r>
              <a:rPr lang="en-US" i="1" baseline="30000" dirty="0" smtClean="0"/>
              <a:t>+</a:t>
            </a:r>
            <a:r>
              <a:rPr lang="en-US" i="1" dirty="0" smtClean="0"/>
              <a:t>(X): E[(X-</a:t>
            </a:r>
            <a:r>
              <a:rPr lang="en-US" i="1" dirty="0" smtClean="0">
                <a:latin typeface="Symbol" pitchFamily="18" charset="2"/>
              </a:rPr>
              <a:t>m)</a:t>
            </a:r>
            <a:r>
              <a:rPr lang="en-US" i="1" baseline="30000" dirty="0" smtClean="0">
                <a:latin typeface="Symbol" pitchFamily="18" charset="2"/>
              </a:rPr>
              <a:t>2 </a:t>
            </a:r>
            <a:r>
              <a:rPr lang="en-US" i="1" dirty="0" smtClean="0"/>
              <a:t>| X≥ </a:t>
            </a:r>
            <a:r>
              <a:rPr lang="en-US" i="1" dirty="0" smtClean="0">
                <a:latin typeface="Symbol" pitchFamily="18" charset="2"/>
              </a:rPr>
              <a:t>m</a:t>
            </a:r>
            <a:r>
              <a:rPr lang="en-US" i="1" dirty="0" smtClean="0"/>
              <a:t> ]*</a:t>
            </a:r>
            <a:r>
              <a:rPr lang="en-US" i="1" dirty="0" err="1" smtClean="0"/>
              <a:t>Prob</a:t>
            </a:r>
            <a:r>
              <a:rPr lang="en-US" i="1" dirty="0" smtClean="0"/>
              <a:t>(X ≥ </a:t>
            </a:r>
            <a:r>
              <a:rPr lang="en-US" i="1" dirty="0" smtClean="0">
                <a:latin typeface="Symbol" pitchFamily="18" charset="2"/>
              </a:rPr>
              <a:t>m</a:t>
            </a:r>
            <a:r>
              <a:rPr lang="en-US" i="1" dirty="0" smtClean="0"/>
              <a:t> )</a:t>
            </a:r>
          </a:p>
          <a:p>
            <a:pPr marL="582930" indent="-514350">
              <a:buFont typeface="+mj-lt"/>
              <a:buAutoNum type="arabicPeriod"/>
            </a:pPr>
            <a:r>
              <a:rPr lang="en-US" i="1" dirty="0" smtClean="0"/>
              <a:t>Standard Deviation:  </a:t>
            </a:r>
            <a:r>
              <a:rPr lang="en-US" i="1" dirty="0" smtClean="0">
                <a:latin typeface="Symbol" pitchFamily="18" charset="2"/>
              </a:rPr>
              <a:t>s</a:t>
            </a:r>
            <a:r>
              <a:rPr lang="en-US" i="1" dirty="0" smtClean="0"/>
              <a:t>   =  </a:t>
            </a:r>
            <a:r>
              <a:rPr lang="en-US" i="1" dirty="0" err="1" smtClean="0"/>
              <a:t>Var</a:t>
            </a:r>
            <a:r>
              <a:rPr lang="en-US" i="1" dirty="0" smtClean="0"/>
              <a:t> </a:t>
            </a:r>
            <a:r>
              <a:rPr lang="en-US" i="1" baseline="30000" dirty="0" smtClean="0"/>
              <a:t>½</a:t>
            </a:r>
            <a:r>
              <a:rPr lang="en-US" i="1" dirty="0" smtClean="0"/>
              <a:t> (X) </a:t>
            </a:r>
          </a:p>
          <a:p>
            <a:pPr marL="582930" indent="-514350">
              <a:buFont typeface="+mj-lt"/>
              <a:buAutoNum type="arabicPeriod"/>
            </a:pPr>
            <a:r>
              <a:rPr lang="en-US" i="1" dirty="0" smtClean="0"/>
              <a:t>Semi Standard Deviation: </a:t>
            </a:r>
            <a:r>
              <a:rPr lang="en-US" i="1" dirty="0" smtClean="0">
                <a:latin typeface="Symbol" pitchFamily="18" charset="2"/>
              </a:rPr>
              <a:t>s </a:t>
            </a:r>
            <a:r>
              <a:rPr lang="en-US" i="1" baseline="30000" dirty="0" smtClean="0">
                <a:latin typeface="Symbol" pitchFamily="18" charset="2"/>
              </a:rPr>
              <a:t>+</a:t>
            </a:r>
            <a:r>
              <a:rPr lang="en-US" i="1" dirty="0" smtClean="0"/>
              <a:t>   =  </a:t>
            </a:r>
            <a:r>
              <a:rPr lang="en-US" i="1" dirty="0" err="1" smtClean="0"/>
              <a:t>Var</a:t>
            </a:r>
            <a:r>
              <a:rPr lang="en-US" i="1" baseline="30000" dirty="0" smtClean="0">
                <a:latin typeface="Symbol" pitchFamily="18" charset="2"/>
              </a:rPr>
              <a:t> +</a:t>
            </a:r>
            <a:r>
              <a:rPr lang="en-US" i="1" dirty="0" smtClean="0"/>
              <a:t> </a:t>
            </a:r>
            <a:r>
              <a:rPr lang="en-US" i="1" baseline="30000" dirty="0" smtClean="0"/>
              <a:t>½</a:t>
            </a:r>
            <a:r>
              <a:rPr lang="en-US" i="1" dirty="0" smtClean="0"/>
              <a:t> (X) </a:t>
            </a:r>
          </a:p>
          <a:p>
            <a:pPr marL="582930" indent="-514350">
              <a:buFont typeface="+mj-lt"/>
              <a:buAutoNum type="arabicPeriod"/>
            </a:pPr>
            <a:r>
              <a:rPr lang="en-US" i="1" dirty="0" smtClean="0"/>
              <a:t>Value at Risk:  for 0&lt;</a:t>
            </a:r>
            <a:r>
              <a:rPr lang="en-US" i="1" dirty="0" smtClean="0">
                <a:sym typeface="Symbol Tiger"/>
              </a:rPr>
              <a:t></a:t>
            </a:r>
            <a:r>
              <a:rPr lang="en-US" i="1" dirty="0" smtClean="0"/>
              <a:t>&lt; 1 , VaR(</a:t>
            </a:r>
            <a:r>
              <a:rPr lang="en-US" i="1" dirty="0" smtClean="0">
                <a:sym typeface="Symbol Tiger"/>
              </a:rPr>
              <a:t>) =</a:t>
            </a:r>
            <a:r>
              <a:rPr lang="en-US" i="1" dirty="0" smtClean="0"/>
              <a:t> sup{x| F(x)≤ </a:t>
            </a:r>
            <a:r>
              <a:rPr lang="en-US" i="1" dirty="0" smtClean="0">
                <a:sym typeface="Symbol Tiger"/>
              </a:rPr>
              <a:t>}</a:t>
            </a:r>
            <a:endParaRPr lang="en-US" i="1" dirty="0" smtClean="0"/>
          </a:p>
          <a:p>
            <a:pPr marL="582930" indent="-514350">
              <a:buFont typeface="+mj-lt"/>
              <a:buAutoNum type="arabicPeriod"/>
            </a:pPr>
            <a:r>
              <a:rPr lang="en-US" i="1" dirty="0" smtClean="0"/>
              <a:t>Tail Value at Risk: TVaR(</a:t>
            </a:r>
            <a:r>
              <a:rPr lang="en-US" i="1" dirty="0" smtClean="0">
                <a:sym typeface="Symbol Tiger"/>
              </a:rPr>
              <a:t>)  = conditional mean for all x values associated with the  tail,  1- ,  of probability      </a:t>
            </a:r>
            <a:endParaRPr lang="en-US" i="1" dirty="0" smtClean="0"/>
          </a:p>
          <a:p>
            <a:pPr marL="582930" indent="-514350">
              <a:buFont typeface="+mj-lt"/>
              <a:buAutoNum type="arabicPeriod"/>
            </a:pPr>
            <a:r>
              <a:rPr lang="en-US" i="1" dirty="0" smtClean="0"/>
              <a:t>Excess Tail Value at Risk:  XTVaR(</a:t>
            </a:r>
            <a:r>
              <a:rPr lang="en-US" i="1" dirty="0" smtClean="0">
                <a:sym typeface="Symbol Tiger"/>
              </a:rPr>
              <a:t>)  = </a:t>
            </a:r>
            <a:r>
              <a:rPr lang="en-US" i="1" dirty="0" smtClean="0"/>
              <a:t>TVaR(</a:t>
            </a:r>
            <a:r>
              <a:rPr lang="en-US" i="1" dirty="0" smtClean="0">
                <a:sym typeface="Symbol Tiger"/>
              </a:rPr>
              <a:t>) - </a:t>
            </a:r>
            <a:r>
              <a:rPr lang="en-US" i="1" dirty="0" smtClean="0">
                <a:latin typeface="Symbol" pitchFamily="18" charset="2"/>
              </a:rPr>
              <a:t>m</a:t>
            </a:r>
            <a:endParaRPr lang="en-US" i="1" dirty="0" smtClean="0"/>
          </a:p>
          <a:p>
            <a:pPr marL="582930" indent="-514350">
              <a:buFont typeface="+mj-lt"/>
              <a:buAutoNum type="arabicPeriod"/>
            </a:pPr>
            <a:r>
              <a:rPr lang="en-US" i="1" dirty="0" smtClean="0"/>
              <a:t>Distortion Risk Measure:  (Wang) E*[X] = E[X*]   where F*(x) = g(F(X))  for g a distortion function </a:t>
            </a:r>
          </a:p>
          <a:p>
            <a:pPr marL="582930" indent="-514350">
              <a:buFont typeface="+mj-lt"/>
              <a:buAutoNum type="arabicPeriod"/>
            </a:pPr>
            <a:r>
              <a:rPr lang="en-US" i="1" dirty="0" smtClean="0"/>
              <a:t>Excess Distortion Risk Measure:   E*[X] –E[X] </a:t>
            </a:r>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17</a:t>
            </a:fld>
            <a:endParaRPr lang="en-US">
              <a:solidFill>
                <a:schemeClr val="tx1">
                  <a:tint val="75000"/>
                </a:schemeClr>
              </a:solidFill>
            </a:endParaRPr>
          </a:p>
        </p:txBody>
      </p:sp>
      <p:sp>
        <p:nvSpPr>
          <p:cNvPr id="52229"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7" name="Object 6"/>
          <p:cNvGraphicFramePr>
            <a:graphicFrameLocks noChangeAspect="1"/>
          </p:cNvGraphicFramePr>
          <p:nvPr/>
        </p:nvGraphicFramePr>
        <p:xfrm>
          <a:off x="3052763" y="1684338"/>
          <a:ext cx="1104900" cy="228600"/>
        </p:xfrm>
        <a:graphic>
          <a:graphicData uri="http://schemas.openxmlformats.org/presentationml/2006/ole">
            <p:oleObj spid="_x0000_s117762" name="Equation" r:id="rId3" imgW="1104840" imgH="228600" progId="Equation.DSMT4">
              <p:embed/>
            </p:oleObj>
          </a:graphicData>
        </a:graphic>
      </p:graphicFrame>
      <p:pic>
        <p:nvPicPr>
          <p:cNvPr id="8" name="Picture 4" descr="C:\Users\irobbin\AppData\Local\Microsoft\Windows\Temporary Internet Files\Content.IE5\C1NTXAX4\MC900349093[1].wmf"/>
          <p:cNvPicPr>
            <a:picLocks noChangeAspect="1" noChangeArrowheads="1"/>
          </p:cNvPicPr>
          <p:nvPr/>
        </p:nvPicPr>
        <p:blipFill>
          <a:blip r:embed="rId4" cstate="print"/>
          <a:srcRect/>
          <a:stretch>
            <a:fillRect/>
          </a:stretch>
        </p:blipFill>
        <p:spPr bwMode="auto">
          <a:xfrm>
            <a:off x="7721210" y="356600"/>
            <a:ext cx="1258677" cy="157460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normAutofit fontScale="90000"/>
          </a:bodyPr>
          <a:lstStyle/>
          <a:p>
            <a:pPr eaLnBrk="1" hangingPunct="1"/>
            <a:r>
              <a:rPr lang="en-US" dirty="0" smtClean="0"/>
              <a:t>Ranking Definition of VaR and TVaR on Random Sample Data</a:t>
            </a:r>
          </a:p>
        </p:txBody>
      </p:sp>
      <p:sp>
        <p:nvSpPr>
          <p:cNvPr id="46083" name="Rectangle 3"/>
          <p:cNvSpPr>
            <a:spLocks noGrp="1" noChangeArrowheads="1"/>
          </p:cNvSpPr>
          <p:nvPr>
            <p:ph idx="1"/>
          </p:nvPr>
        </p:nvSpPr>
        <p:spPr/>
        <p:txBody>
          <a:bodyPr>
            <a:normAutofit/>
          </a:bodyPr>
          <a:lstStyle/>
          <a:p>
            <a:pPr>
              <a:lnSpc>
                <a:spcPct val="90000"/>
              </a:lnSpc>
              <a:defRPr/>
            </a:pPr>
            <a:r>
              <a:rPr lang="en-US" sz="2800" dirty="0" smtClean="0"/>
              <a:t>Let  </a:t>
            </a:r>
            <a:r>
              <a:rPr lang="en-US" sz="2800" i="1" dirty="0" smtClean="0"/>
              <a:t>X</a:t>
            </a:r>
            <a:r>
              <a:rPr lang="en-US" sz="2800" i="1" baseline="-25000" dirty="0" smtClean="0"/>
              <a:t>1  </a:t>
            </a:r>
            <a:r>
              <a:rPr lang="en-US" sz="2800" i="1" dirty="0" smtClean="0"/>
              <a:t>≥ X</a:t>
            </a:r>
            <a:r>
              <a:rPr lang="en-US" sz="2800" i="1" baseline="-25000" dirty="0" smtClean="0"/>
              <a:t>2   … </a:t>
            </a:r>
            <a:r>
              <a:rPr lang="en-US" sz="2800" i="1" dirty="0" smtClean="0"/>
              <a:t>≥</a:t>
            </a:r>
            <a:r>
              <a:rPr lang="en-US" sz="2800" i="1" baseline="-25000" dirty="0" smtClean="0"/>
              <a:t> </a:t>
            </a:r>
            <a:r>
              <a:rPr lang="en-US" sz="2800" i="1" dirty="0" smtClean="0"/>
              <a:t> </a:t>
            </a:r>
            <a:r>
              <a:rPr lang="en-US" sz="2800" i="1" dirty="0" err="1" smtClean="0"/>
              <a:t>X</a:t>
            </a:r>
            <a:r>
              <a:rPr lang="en-US" sz="2800" i="1" baseline="-25000" dirty="0" err="1" smtClean="0"/>
              <a:t>n</a:t>
            </a:r>
            <a:r>
              <a:rPr lang="en-US" sz="2800" i="1" dirty="0" smtClean="0"/>
              <a:t>    be an ordering of n trials of X</a:t>
            </a:r>
          </a:p>
          <a:p>
            <a:pPr>
              <a:lnSpc>
                <a:spcPct val="90000"/>
              </a:lnSpc>
              <a:defRPr/>
            </a:pPr>
            <a:r>
              <a:rPr lang="en-US" sz="2800" i="1" dirty="0" smtClean="0"/>
              <a:t>Suppose k = (1 - </a:t>
            </a:r>
            <a:r>
              <a:rPr lang="en-US" sz="2800" i="1" dirty="0" smtClean="0">
                <a:sym typeface="Symbol Tiger"/>
              </a:rPr>
              <a:t>)n</a:t>
            </a:r>
            <a:r>
              <a:rPr lang="en-US" sz="2800" i="1" dirty="0" smtClean="0"/>
              <a:t> </a:t>
            </a:r>
            <a:endParaRPr lang="en-US" sz="2800" dirty="0" smtClean="0"/>
          </a:p>
        </p:txBody>
      </p:sp>
      <p:sp>
        <p:nvSpPr>
          <p:cNvPr id="5" name="Slide Number Placeholder 4"/>
          <p:cNvSpPr>
            <a:spLocks noGrp="1"/>
          </p:cNvSpPr>
          <p:nvPr>
            <p:ph type="sldNum" sz="quarter" idx="12"/>
          </p:nvPr>
        </p:nvSpPr>
        <p:spPr/>
        <p:txBody>
          <a:bodyPr/>
          <a:lstStyle/>
          <a:p>
            <a:pPr>
              <a:defRPr/>
            </a:pPr>
            <a:fld id="{D2A805D3-DB6D-4C75-B16E-2A74CA4C1A0F}" type="slidenum">
              <a:rPr lang="en-US">
                <a:solidFill>
                  <a:schemeClr val="tx1">
                    <a:tint val="75000"/>
                  </a:schemeClr>
                </a:solidFill>
              </a:rPr>
              <a:pPr>
                <a:defRPr/>
              </a:pPr>
              <a:t>18</a:t>
            </a:fld>
            <a:endParaRPr lang="en-US">
              <a:solidFill>
                <a:schemeClr val="tx1">
                  <a:tint val="75000"/>
                </a:schemeClr>
              </a:solidFill>
            </a:endParaRPr>
          </a:p>
        </p:txBody>
      </p:sp>
      <p:sp>
        <p:nvSpPr>
          <p:cNvPr id="2055" name="Rectangle 4"/>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2050" name="Object 6"/>
          <p:cNvGraphicFramePr>
            <a:graphicFrameLocks noChangeAspect="1"/>
          </p:cNvGraphicFramePr>
          <p:nvPr/>
        </p:nvGraphicFramePr>
        <p:xfrm>
          <a:off x="1998865" y="2891330"/>
          <a:ext cx="2765160" cy="558331"/>
        </p:xfrm>
        <a:graphic>
          <a:graphicData uri="http://schemas.openxmlformats.org/presentationml/2006/ole">
            <p:oleObj spid="_x0000_s2050" name="Equation" r:id="rId3" imgW="812520" imgH="203040" progId="Equation.DSMT4">
              <p:embed/>
            </p:oleObj>
          </a:graphicData>
        </a:graphic>
      </p:graphicFrame>
      <p:graphicFrame>
        <p:nvGraphicFramePr>
          <p:cNvPr id="10" name="Object 9"/>
          <p:cNvGraphicFramePr>
            <a:graphicFrameLocks noChangeAspect="1"/>
          </p:cNvGraphicFramePr>
          <p:nvPr/>
        </p:nvGraphicFramePr>
        <p:xfrm>
          <a:off x="1960460" y="3467405"/>
          <a:ext cx="2957184" cy="1078139"/>
        </p:xfrm>
        <a:graphic>
          <a:graphicData uri="http://schemas.openxmlformats.org/presentationml/2006/ole">
            <p:oleObj spid="_x0000_s2052" name="Equation" r:id="rId4" imgW="1218960" imgH="444240" progId="Equation.DSMT4">
              <p:embed/>
            </p:oleObj>
          </a:graphicData>
        </a:graphic>
      </p:graphicFrame>
      <p:sp>
        <p:nvSpPr>
          <p:cNvPr id="11" name="Rectangle 3"/>
          <p:cNvSpPr txBox="1">
            <a:spLocks noChangeArrowheads="1"/>
          </p:cNvSpPr>
          <p:nvPr/>
        </p:nvSpPr>
        <p:spPr>
          <a:xfrm>
            <a:off x="462665" y="4888390"/>
            <a:ext cx="8077200" cy="1260045"/>
          </a:xfrm>
          <a:prstGeom prst="rect">
            <a:avLst/>
          </a:prstGeom>
        </p:spPr>
        <p:txBody>
          <a:bodyPr vert="horz">
            <a:normAutofit fontScale="92500"/>
          </a:bodyPr>
          <a:lstStyle/>
          <a:p>
            <a:pPr marL="411480" marR="0" lvl="0" indent="-342900" algn="l" defTabSz="914400" rtl="0" eaLnBrk="1" fontAlgn="auto" latinLnBrk="0" hangingPunct="1">
              <a:lnSpc>
                <a:spcPct val="90000"/>
              </a:lnSpc>
              <a:spcBef>
                <a:spcPts val="700"/>
              </a:spcBef>
              <a:spcAft>
                <a:spcPts val="0"/>
              </a:spcAft>
              <a:buClr>
                <a:schemeClr val="tx2"/>
              </a:buClr>
              <a:buSzPct val="95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Note TVaR is </a:t>
            </a:r>
            <a:r>
              <a:rPr kumimoji="0" lang="en-US" sz="2800" b="0" i="0" u="sng" strike="noStrike" kern="1200" cap="none" spc="0" normalizeH="0" baseline="0" noProof="0" dirty="0" smtClean="0">
                <a:ln>
                  <a:noFill/>
                </a:ln>
                <a:solidFill>
                  <a:schemeClr val="tx1"/>
                </a:solidFill>
                <a:effectLst/>
                <a:uLnTx/>
                <a:uFillTx/>
                <a:latin typeface="+mn-lt"/>
                <a:ea typeface="+mn-ea"/>
                <a:cs typeface="+mn-cs"/>
              </a:rPr>
              <a:t>not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necessarily equal to the Conditional  Tail Expectation  (CTE) when the data is discrete. </a:t>
            </a:r>
          </a:p>
          <a:p>
            <a:pPr marL="411480" lvl="0" indent="-342900" fontAlgn="auto">
              <a:lnSpc>
                <a:spcPct val="90000"/>
              </a:lnSpc>
              <a:spcBef>
                <a:spcPts val="700"/>
              </a:spcBef>
              <a:spcAft>
                <a:spcPts val="0"/>
              </a:spcAft>
              <a:buClr>
                <a:schemeClr val="tx2"/>
              </a:buClr>
              <a:buSzPct val="95000"/>
              <a:buFont typeface="Wingdings"/>
              <a:buChar char=""/>
              <a:defRPr/>
            </a:pPr>
            <a:r>
              <a:rPr lang="en-US" sz="2800" i="1" dirty="0" smtClean="0"/>
              <a:t>CTE(</a:t>
            </a:r>
            <a:r>
              <a:rPr lang="en-US" sz="2800" i="1" dirty="0" smtClean="0">
                <a:sym typeface="Symbol Tiger"/>
              </a:rPr>
              <a:t>) =</a:t>
            </a:r>
            <a:r>
              <a:rPr lang="en-US" sz="2800" i="1" dirty="0" smtClean="0"/>
              <a:t> E[X|X&gt;VaR(</a:t>
            </a:r>
            <a:r>
              <a:rPr lang="en-US" sz="2800" i="1" dirty="0" smtClean="0">
                <a:sym typeface="Symbol Tiger"/>
              </a:rPr>
              <a:t>) ]</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053" name="Picture 5" descr="C:\Users\irobbin\AppData\Local\Microsoft\Windows\Temporary Internet Files\Content.IE5\C8MJZOLC\MP900433052[1].jpg"/>
          <p:cNvPicPr>
            <a:picLocks noChangeAspect="1" noChangeArrowheads="1"/>
          </p:cNvPicPr>
          <p:nvPr/>
        </p:nvPicPr>
        <p:blipFill>
          <a:blip r:embed="rId5" cstate="print"/>
          <a:srcRect/>
          <a:stretch>
            <a:fillRect/>
          </a:stretch>
        </p:blipFill>
        <p:spPr bwMode="auto">
          <a:xfrm rot="10800000">
            <a:off x="6684275" y="2353660"/>
            <a:ext cx="1205076" cy="180503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23525" y="356600"/>
            <a:ext cx="7772400" cy="998530"/>
          </a:xfrm>
        </p:spPr>
        <p:txBody>
          <a:bodyPr>
            <a:noAutofit/>
          </a:bodyPr>
          <a:lstStyle/>
          <a:p>
            <a:r>
              <a:rPr lang="en-US" sz="3200" dirty="0" smtClean="0"/>
              <a:t>TVaR and CTE -not the same </a:t>
            </a:r>
            <a:endParaRPr lang="en-US" sz="3200" dirty="0"/>
          </a:p>
        </p:txBody>
      </p:sp>
      <p:sp>
        <p:nvSpPr>
          <p:cNvPr id="5" name="Slide Number Placeholder 4"/>
          <p:cNvSpPr>
            <a:spLocks noGrp="1"/>
          </p:cNvSpPr>
          <p:nvPr>
            <p:ph type="sldNum" sz="quarter" idx="12"/>
          </p:nvPr>
        </p:nvSpPr>
        <p:spPr/>
        <p:txBody>
          <a:bodyPr/>
          <a:lstStyle/>
          <a:p>
            <a:pPr>
              <a:defRPr/>
            </a:pPr>
            <a:fld id="{9F5F5EDB-12D5-4720-B98B-90EA17EC1C24}" type="slidenum">
              <a:rPr lang="en-US">
                <a:solidFill>
                  <a:schemeClr val="tx1">
                    <a:tint val="75000"/>
                  </a:schemeClr>
                </a:solidFill>
              </a:rPr>
              <a:pPr>
                <a:defRPr/>
              </a:pPr>
              <a:t>19</a:t>
            </a:fld>
            <a:endParaRPr lang="en-US">
              <a:solidFill>
                <a:schemeClr val="tx1">
                  <a:tint val="75000"/>
                </a:schemeClr>
              </a:solidFill>
            </a:endParaRPr>
          </a:p>
        </p:txBody>
      </p:sp>
      <p:sp>
        <p:nvSpPr>
          <p:cNvPr id="53254" name="Rectangle 4"/>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50178" name="Object 2"/>
          <p:cNvGraphicFramePr>
            <a:graphicFrameLocks noChangeAspect="1"/>
          </p:cNvGraphicFramePr>
          <p:nvPr/>
        </p:nvGraphicFramePr>
        <p:xfrm>
          <a:off x="539475" y="1201510"/>
          <a:ext cx="7862832" cy="5303501"/>
        </p:xfrm>
        <a:graphic>
          <a:graphicData uri="http://schemas.openxmlformats.org/presentationml/2006/ole">
            <p:oleObj spid="_x0000_s50178" name="Worksheet" r:id="rId3" imgW="5267430" imgH="3552735" progId="Excel.Sheet.8">
              <p:link updateAutomatic="1"/>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eaLnBrk="1" hangingPunct="1"/>
            <a:r>
              <a:rPr lang="en-US" smtClean="0"/>
              <a:t>CAS Antitrust Notice</a:t>
            </a:r>
          </a:p>
        </p:txBody>
      </p:sp>
      <p:sp>
        <p:nvSpPr>
          <p:cNvPr id="47107" name="Rectangle 3"/>
          <p:cNvSpPr>
            <a:spLocks noGrp="1" noChangeArrowheads="1"/>
          </p:cNvSpPr>
          <p:nvPr>
            <p:ph idx="1"/>
          </p:nvPr>
        </p:nvSpPr>
        <p:spPr/>
        <p:txBody>
          <a:bodyPr>
            <a:normAutofit lnSpcReduction="10000"/>
          </a:bodyPr>
          <a:lstStyle/>
          <a:p>
            <a:pPr eaLnBrk="1" hangingPunct="1">
              <a:lnSpc>
                <a:spcPct val="80000"/>
              </a:lnSpc>
            </a:pPr>
            <a:r>
              <a:rPr lang="en-US" sz="2200" b="1" dirty="0" smtClean="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dirty="0" smtClean="0"/>
              <a:t>  </a:t>
            </a:r>
          </a:p>
          <a:p>
            <a:pPr eaLnBrk="1" hangingPunct="1">
              <a:lnSpc>
                <a:spcPct val="80000"/>
              </a:lnSpc>
            </a:pPr>
            <a:endParaRPr lang="en-US" sz="1600" dirty="0" smtClean="0"/>
          </a:p>
          <a:p>
            <a:pPr eaLnBrk="1" hangingPunct="1">
              <a:lnSpc>
                <a:spcPct val="80000"/>
              </a:lnSpc>
            </a:pPr>
            <a:r>
              <a:rPr lang="en-US" sz="2200" b="1" dirty="0" smtClean="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2000" dirty="0" smtClean="0"/>
              <a:t>  </a:t>
            </a:r>
          </a:p>
          <a:p>
            <a:pPr eaLnBrk="1" hangingPunct="1">
              <a:lnSpc>
                <a:spcPct val="80000"/>
              </a:lnSpc>
            </a:pPr>
            <a:endParaRPr lang="en-US" sz="2000" dirty="0" smtClean="0"/>
          </a:p>
          <a:p>
            <a:pPr eaLnBrk="1" hangingPunct="1">
              <a:lnSpc>
                <a:spcPct val="80000"/>
              </a:lnSpc>
            </a:pPr>
            <a:r>
              <a:rPr lang="en-US" sz="2200" b="1" dirty="0" smtClean="0"/>
              <a:t>It is the responsibility of all seminar participants to be aware of antitrust regulations, to prevent any written or verbal discussions that appear to violate these laws, and to adhere in every respect to the CAS antitrust compliance policy.</a:t>
            </a:r>
          </a:p>
        </p:txBody>
      </p:sp>
      <p:sp>
        <p:nvSpPr>
          <p:cNvPr id="4" name="Slide Number Placeholder 3"/>
          <p:cNvSpPr>
            <a:spLocks noGrp="1"/>
          </p:cNvSpPr>
          <p:nvPr>
            <p:ph type="sldNum" sz="quarter" idx="12"/>
          </p:nvPr>
        </p:nvSpPr>
        <p:spPr/>
        <p:txBody>
          <a:bodyPr/>
          <a:lstStyle/>
          <a:p>
            <a:pPr>
              <a:defRPr/>
            </a:pPr>
            <a:r>
              <a:rPr lang="en-US" dirty="0" smtClean="0"/>
              <a:t>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23525" y="356600"/>
            <a:ext cx="7772400" cy="998530"/>
          </a:xfrm>
        </p:spPr>
        <p:txBody>
          <a:bodyPr>
            <a:noAutofit/>
          </a:bodyPr>
          <a:lstStyle/>
          <a:p>
            <a:r>
              <a:rPr lang="en-US" sz="3200" dirty="0" smtClean="0"/>
              <a:t>VaR Subadditivity-Epic Fail</a:t>
            </a:r>
            <a:endParaRPr lang="en-US" sz="3200" dirty="0"/>
          </a:p>
        </p:txBody>
      </p:sp>
      <p:sp>
        <p:nvSpPr>
          <p:cNvPr id="5" name="Slide Number Placeholder 4"/>
          <p:cNvSpPr>
            <a:spLocks noGrp="1"/>
          </p:cNvSpPr>
          <p:nvPr>
            <p:ph type="sldNum" sz="quarter" idx="12"/>
          </p:nvPr>
        </p:nvSpPr>
        <p:spPr/>
        <p:txBody>
          <a:bodyPr/>
          <a:lstStyle/>
          <a:p>
            <a:pPr>
              <a:defRPr/>
            </a:pPr>
            <a:fld id="{9F5F5EDB-12D5-4720-B98B-90EA17EC1C24}" type="slidenum">
              <a:rPr lang="en-US">
                <a:solidFill>
                  <a:schemeClr val="tx1">
                    <a:tint val="75000"/>
                  </a:schemeClr>
                </a:solidFill>
              </a:rPr>
              <a:pPr>
                <a:defRPr/>
              </a:pPr>
              <a:t>20</a:t>
            </a:fld>
            <a:endParaRPr lang="en-US">
              <a:solidFill>
                <a:schemeClr val="tx1">
                  <a:tint val="75000"/>
                </a:schemeClr>
              </a:solidFill>
            </a:endParaRPr>
          </a:p>
        </p:txBody>
      </p:sp>
      <p:sp>
        <p:nvSpPr>
          <p:cNvPr id="53254" name="Rectangle 4"/>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132099" name="Object 3"/>
          <p:cNvGraphicFramePr>
            <a:graphicFrameLocks noChangeAspect="1"/>
          </p:cNvGraphicFramePr>
          <p:nvPr/>
        </p:nvGraphicFramePr>
        <p:xfrm>
          <a:off x="371820" y="1163105"/>
          <a:ext cx="8079085" cy="5157173"/>
        </p:xfrm>
        <a:graphic>
          <a:graphicData uri="http://schemas.openxmlformats.org/presentationml/2006/ole">
            <p:oleObj spid="_x0000_s132099" name="Worksheet" r:id="rId3" imgW="5267430" imgH="3362415" progId="Excel.Sheet.8">
              <p:link updateAutomatic="1"/>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a:xfrm>
            <a:off x="914400" y="381000"/>
            <a:ext cx="7772400" cy="1127750"/>
          </a:xfrm>
        </p:spPr>
        <p:txBody>
          <a:bodyPr>
            <a:normAutofit/>
          </a:bodyPr>
          <a:lstStyle/>
          <a:p>
            <a:pPr eaLnBrk="1" hangingPunct="1"/>
            <a:r>
              <a:rPr lang="en-US" dirty="0" smtClean="0"/>
              <a:t>Real Allocation Approaches</a:t>
            </a:r>
          </a:p>
        </p:txBody>
      </p:sp>
      <p:sp>
        <p:nvSpPr>
          <p:cNvPr id="52227" name="Rectangle 16"/>
          <p:cNvSpPr>
            <a:spLocks noGrp="1" noChangeArrowheads="1"/>
          </p:cNvSpPr>
          <p:nvPr>
            <p:ph idx="1"/>
          </p:nvPr>
        </p:nvSpPr>
        <p:spPr>
          <a:xfrm>
            <a:off x="914400" y="1547155"/>
            <a:ext cx="7848600" cy="4378169"/>
          </a:xfrm>
        </p:spPr>
        <p:txBody>
          <a:bodyPr>
            <a:normAutofit/>
          </a:bodyPr>
          <a:lstStyle/>
          <a:p>
            <a:pPr marL="582930" indent="-514350">
              <a:buFont typeface="+mj-lt"/>
              <a:buAutoNum type="arabicPeriod"/>
            </a:pPr>
            <a:r>
              <a:rPr lang="en-US" i="1" dirty="0" smtClean="0"/>
              <a:t>Stand-alone Risk Measure as Allocation Base</a:t>
            </a:r>
            <a:endParaRPr lang="en-US" i="1" dirty="0" smtClean="0">
              <a:latin typeface="Symbol" pitchFamily="18" charset="2"/>
            </a:endParaRPr>
          </a:p>
          <a:p>
            <a:pPr marL="582930" indent="-514350">
              <a:buFont typeface="+mj-lt"/>
              <a:buAutoNum type="arabicPeriod"/>
            </a:pPr>
            <a:r>
              <a:rPr lang="en-US" i="1" dirty="0" smtClean="0"/>
              <a:t>Marginal Risk  Measure as Allocation Base</a:t>
            </a:r>
          </a:p>
          <a:p>
            <a:pPr marL="912114" lvl="1" indent="-514350"/>
            <a:r>
              <a:rPr lang="en-US" i="1" dirty="0" smtClean="0"/>
              <a:t>Adjusted  for  Order Dependence  (Mango)</a:t>
            </a:r>
          </a:p>
          <a:p>
            <a:pPr marL="582930" indent="-514350">
              <a:buFont typeface="+mj-lt"/>
              <a:buAutoNum type="arabicPeriod"/>
            </a:pPr>
            <a:r>
              <a:rPr lang="en-US" i="1" dirty="0" smtClean="0"/>
              <a:t>Game theory –(LeMaire) Allocation of Portfolio Consolidation Benefit </a:t>
            </a:r>
          </a:p>
          <a:p>
            <a:pPr marL="582930" indent="-514350">
              <a:buFont typeface="+mj-lt"/>
              <a:buAutoNum type="arabicPeriod"/>
            </a:pPr>
            <a:r>
              <a:rPr lang="en-US" i="1" dirty="0" smtClean="0"/>
              <a:t>Co-Measures – (Kreps)</a:t>
            </a:r>
          </a:p>
          <a:p>
            <a:pPr marL="582930" indent="-514350">
              <a:buFont typeface="+mj-lt"/>
              <a:buAutoNum type="arabicPeriod"/>
            </a:pPr>
            <a:r>
              <a:rPr lang="en-US" i="1" dirty="0" smtClean="0"/>
              <a:t>Percentile Allocation (</a:t>
            </a:r>
            <a:r>
              <a:rPr lang="en-US" i="1" smtClean="0"/>
              <a:t>Bodoff)</a:t>
            </a:r>
            <a:endParaRPr lang="en-US" i="1" dirty="0" smtClean="0"/>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21</a:t>
            </a:fld>
            <a:endParaRPr lang="en-US">
              <a:solidFill>
                <a:schemeClr val="tx1">
                  <a:tint val="75000"/>
                </a:schemeClr>
              </a:solidFill>
            </a:endParaRPr>
          </a:p>
        </p:txBody>
      </p:sp>
      <p:sp>
        <p:nvSpPr>
          <p:cNvPr id="52229"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pic>
        <p:nvPicPr>
          <p:cNvPr id="130053" name="Picture 5" descr="C:\Users\irobbin\AppData\Local\Microsoft\Windows\Temporary Internet Files\Content.IE5\XI3445XP\MC900391692[1].wmf"/>
          <p:cNvPicPr>
            <a:picLocks noChangeAspect="1" noChangeArrowheads="1"/>
          </p:cNvPicPr>
          <p:nvPr/>
        </p:nvPicPr>
        <p:blipFill>
          <a:blip r:embed="rId2" cstate="print"/>
          <a:srcRect/>
          <a:stretch>
            <a:fillRect/>
          </a:stretch>
        </p:blipFill>
        <p:spPr bwMode="auto">
          <a:xfrm>
            <a:off x="6645870" y="4043480"/>
            <a:ext cx="1634033" cy="182422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23525" y="356600"/>
            <a:ext cx="7772400" cy="998530"/>
          </a:xfrm>
        </p:spPr>
        <p:txBody>
          <a:bodyPr>
            <a:noAutofit/>
          </a:bodyPr>
          <a:lstStyle/>
          <a:p>
            <a:r>
              <a:rPr lang="en-US" sz="3200" dirty="0" smtClean="0"/>
              <a:t>Co-VaR Instability</a:t>
            </a:r>
            <a:endParaRPr lang="en-US" sz="3200" dirty="0"/>
          </a:p>
        </p:txBody>
      </p:sp>
      <p:sp>
        <p:nvSpPr>
          <p:cNvPr id="5" name="Slide Number Placeholder 4"/>
          <p:cNvSpPr>
            <a:spLocks noGrp="1"/>
          </p:cNvSpPr>
          <p:nvPr>
            <p:ph type="sldNum" sz="quarter" idx="12"/>
          </p:nvPr>
        </p:nvSpPr>
        <p:spPr/>
        <p:txBody>
          <a:bodyPr/>
          <a:lstStyle/>
          <a:p>
            <a:pPr>
              <a:defRPr/>
            </a:pPr>
            <a:fld id="{9F5F5EDB-12D5-4720-B98B-90EA17EC1C24}" type="slidenum">
              <a:rPr lang="en-US">
                <a:solidFill>
                  <a:schemeClr val="tx1">
                    <a:tint val="75000"/>
                  </a:schemeClr>
                </a:solidFill>
              </a:rPr>
              <a:pPr>
                <a:defRPr/>
              </a:pPr>
              <a:t>22</a:t>
            </a:fld>
            <a:endParaRPr lang="en-US">
              <a:solidFill>
                <a:schemeClr val="tx1">
                  <a:tint val="75000"/>
                </a:schemeClr>
              </a:solidFill>
            </a:endParaRPr>
          </a:p>
        </p:txBody>
      </p:sp>
      <p:sp>
        <p:nvSpPr>
          <p:cNvPr id="53254" name="Rectangle 4"/>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133123" name="Object 3"/>
          <p:cNvGraphicFramePr>
            <a:graphicFrameLocks noChangeAspect="1"/>
          </p:cNvGraphicFramePr>
          <p:nvPr/>
        </p:nvGraphicFramePr>
        <p:xfrm>
          <a:off x="1230765" y="1431940"/>
          <a:ext cx="5607130" cy="4400847"/>
        </p:xfrm>
        <a:graphic>
          <a:graphicData uri="http://schemas.openxmlformats.org/presentationml/2006/ole">
            <p:oleObj spid="_x0000_s201730" name="Worksheet" r:id="rId3" imgW="3000510" imgH="2686050" progId="Excel.Sheet.8">
              <p:link updateAutomatic="1"/>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5"/>
          <p:cNvSpPr>
            <a:spLocks noGrp="1" noChangeArrowheads="1"/>
          </p:cNvSpPr>
          <p:nvPr>
            <p:ph type="title"/>
          </p:nvPr>
        </p:nvSpPr>
        <p:spPr/>
        <p:txBody>
          <a:bodyPr>
            <a:normAutofit/>
          </a:bodyPr>
          <a:lstStyle/>
          <a:p>
            <a:pPr eaLnBrk="1" hangingPunct="1"/>
            <a:r>
              <a:rPr lang="en-US" dirty="0" smtClean="0"/>
              <a:t>Conclusions</a:t>
            </a:r>
          </a:p>
        </p:txBody>
      </p:sp>
      <p:sp>
        <p:nvSpPr>
          <p:cNvPr id="6" name="Content Placeholder 5"/>
          <p:cNvSpPr>
            <a:spLocks noGrp="1"/>
          </p:cNvSpPr>
          <p:nvPr>
            <p:ph idx="1"/>
          </p:nvPr>
        </p:nvSpPr>
        <p:spPr/>
        <p:txBody>
          <a:bodyPr/>
          <a:lstStyle/>
          <a:p>
            <a:r>
              <a:rPr lang="en-US" dirty="0" smtClean="0"/>
              <a:t>Target return on required capital  is the basis for reinsurer pricing indications. </a:t>
            </a:r>
          </a:p>
          <a:p>
            <a:r>
              <a:rPr lang="en-US" dirty="0" smtClean="0"/>
              <a:t>Debate is over required capital</a:t>
            </a:r>
          </a:p>
          <a:p>
            <a:r>
              <a:rPr lang="en-US" dirty="0" smtClean="0"/>
              <a:t>A profusion of methods and approaches</a:t>
            </a:r>
          </a:p>
          <a:p>
            <a:r>
              <a:rPr lang="en-US" dirty="0" smtClean="0"/>
              <a:t>Tail focus and portfolio dependence are key areas of disagreement.</a:t>
            </a:r>
          </a:p>
          <a:p>
            <a:r>
              <a:rPr lang="en-US" dirty="0" smtClean="0"/>
              <a:t>Some of the most popular methods fail to satisfy one </a:t>
            </a:r>
            <a:r>
              <a:rPr lang="en-US" smtClean="0"/>
              <a:t>or more basic </a:t>
            </a:r>
            <a:r>
              <a:rPr lang="en-US" dirty="0" smtClean="0"/>
              <a:t>properties</a:t>
            </a:r>
          </a:p>
        </p:txBody>
      </p:sp>
      <p:sp>
        <p:nvSpPr>
          <p:cNvPr id="5" name="Slide Number Placeholder 4"/>
          <p:cNvSpPr>
            <a:spLocks noGrp="1"/>
          </p:cNvSpPr>
          <p:nvPr>
            <p:ph type="sldNum" sz="quarter" idx="12"/>
          </p:nvPr>
        </p:nvSpPr>
        <p:spPr/>
        <p:txBody>
          <a:bodyPr/>
          <a:lstStyle/>
          <a:p>
            <a:pPr>
              <a:defRPr/>
            </a:pPr>
            <a:fld id="{E01C28A3-9D93-4F16-8E32-B7F423D5162D}" type="slidenum">
              <a:rPr lang="en-US">
                <a:solidFill>
                  <a:schemeClr val="tx1">
                    <a:tint val="75000"/>
                  </a:schemeClr>
                </a:solidFill>
              </a:rPr>
              <a:pPr>
                <a:defRPr/>
              </a:pPr>
              <a:t>23</a:t>
            </a:fld>
            <a:endParaRPr lang="en-US">
              <a:solidFill>
                <a:schemeClr val="tx1">
                  <a:tint val="75000"/>
                </a:schemeClr>
              </a:solidFill>
            </a:endParaRPr>
          </a:p>
        </p:txBody>
      </p:sp>
      <p:sp>
        <p:nvSpPr>
          <p:cNvPr id="52229"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en-US" dirty="0" smtClean="0"/>
              <a:t>Disclaimers and Cautions</a:t>
            </a:r>
          </a:p>
        </p:txBody>
      </p:sp>
      <p:sp>
        <p:nvSpPr>
          <p:cNvPr id="48131" name="Rectangle 1027"/>
          <p:cNvSpPr>
            <a:spLocks noGrp="1" noChangeArrowheads="1"/>
          </p:cNvSpPr>
          <p:nvPr>
            <p:ph idx="1"/>
          </p:nvPr>
        </p:nvSpPr>
        <p:spPr>
          <a:xfrm>
            <a:off x="639120" y="1648824"/>
            <a:ext cx="8026645" cy="4585003"/>
          </a:xfrm>
        </p:spPr>
        <p:txBody>
          <a:bodyPr>
            <a:normAutofit fontScale="92500" lnSpcReduction="10000"/>
          </a:bodyPr>
          <a:lstStyle/>
          <a:p>
            <a:pPr eaLnBrk="1" hangingPunct="1">
              <a:lnSpc>
                <a:spcPct val="90000"/>
              </a:lnSpc>
            </a:pPr>
            <a:r>
              <a:rPr lang="en-US" sz="2800" dirty="0" smtClean="0"/>
              <a:t>No statements of the Endurance corporate position or the position of any prior employers will be made or should be inferred.    </a:t>
            </a:r>
          </a:p>
          <a:p>
            <a:pPr eaLnBrk="1" hangingPunct="1">
              <a:lnSpc>
                <a:spcPct val="90000"/>
              </a:lnSpc>
            </a:pPr>
            <a:r>
              <a:rPr lang="en-US" sz="2800" dirty="0" smtClean="0"/>
              <a:t>No liability whatsoever is assumed for any damages, either direct or indirect, that may be attributed to use of the methods discussed in this presentation.   </a:t>
            </a:r>
          </a:p>
          <a:p>
            <a:r>
              <a:rPr lang="en-US" sz="2800" dirty="0" smtClean="0"/>
              <a:t>Writing CAT covers is risky – results may be catastrophic to your bottom line.</a:t>
            </a:r>
          </a:p>
          <a:p>
            <a:r>
              <a:rPr lang="en-US" sz="2800" dirty="0" smtClean="0"/>
              <a:t>Examples are for illustrative purposes only. Do not use the results from any example in real-world applications.     </a:t>
            </a:r>
          </a:p>
          <a:p>
            <a:r>
              <a:rPr lang="en-US" sz="2800" dirty="0" smtClean="0"/>
              <a:t>There may  be a quiz at the end – so pay attention!              </a:t>
            </a:r>
          </a:p>
          <a:p>
            <a:pPr eaLnBrk="1" hangingPunct="1">
              <a:lnSpc>
                <a:spcPct val="90000"/>
              </a:lnSpc>
            </a:pPr>
            <a:endParaRPr lang="en-US" sz="2800" dirty="0" smtClean="0"/>
          </a:p>
        </p:txBody>
      </p:sp>
      <p:sp>
        <p:nvSpPr>
          <p:cNvPr id="5" name="Slide Number Placeholder 4"/>
          <p:cNvSpPr>
            <a:spLocks noGrp="1"/>
          </p:cNvSpPr>
          <p:nvPr>
            <p:ph type="sldNum" sz="quarter" idx="12"/>
          </p:nvPr>
        </p:nvSpPr>
        <p:spPr/>
        <p:txBody>
          <a:bodyPr/>
          <a:lstStyle/>
          <a:p>
            <a:pPr>
              <a:defRPr/>
            </a:pPr>
            <a:fld id="{AAD06A71-A9EB-46B8-906F-98D26D9F34CD}" type="slidenum">
              <a:rPr lang="en-US">
                <a:solidFill>
                  <a:schemeClr val="tx1">
                    <a:tint val="75000"/>
                  </a:schemeClr>
                </a:solidFill>
              </a:rPr>
              <a:pPr>
                <a:defRPr/>
              </a:pPr>
              <a:t>3</a:t>
            </a:fld>
            <a:endParaRPr lang="en-US">
              <a:solidFill>
                <a:schemeClr val="tx1">
                  <a:tint val="75000"/>
                </a:schemeClr>
              </a:solidFill>
            </a:endParaRPr>
          </a:p>
        </p:txBody>
      </p:sp>
      <p:pic>
        <p:nvPicPr>
          <p:cNvPr id="211969" name="Picture 1" descr="C:\Users\irobbin\AppData\Local\Microsoft\Windows\Temporary Internet Files\Content.IE5\C8MJZOLC\MP900402444[1].jpg"/>
          <p:cNvPicPr>
            <a:picLocks noChangeAspect="1" noChangeArrowheads="1"/>
          </p:cNvPicPr>
          <p:nvPr/>
        </p:nvPicPr>
        <p:blipFill>
          <a:blip r:embed="rId2" cstate="print"/>
          <a:srcRect/>
          <a:stretch>
            <a:fillRect/>
          </a:stretch>
        </p:blipFill>
        <p:spPr bwMode="auto">
          <a:xfrm>
            <a:off x="7490780" y="3467405"/>
            <a:ext cx="1113745" cy="111374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title"/>
          </p:nvPr>
        </p:nvSpPr>
        <p:spPr/>
        <p:txBody>
          <a:bodyPr/>
          <a:lstStyle/>
          <a:p>
            <a:pPr eaLnBrk="1" hangingPunct="1"/>
            <a:r>
              <a:rPr lang="en-US" sz="3600" dirty="0" smtClean="0"/>
              <a:t>Agenda</a:t>
            </a:r>
            <a:br>
              <a:rPr lang="en-US" sz="3600" dirty="0" smtClean="0"/>
            </a:br>
            <a:r>
              <a:rPr lang="en-US" sz="3600" dirty="0" smtClean="0"/>
              <a:t>-A Mix of Theory and Practice </a:t>
            </a:r>
          </a:p>
        </p:txBody>
      </p:sp>
      <p:sp>
        <p:nvSpPr>
          <p:cNvPr id="50179" name="Rectangle 7"/>
          <p:cNvSpPr>
            <a:spLocks noGrp="1" noChangeArrowheads="1"/>
          </p:cNvSpPr>
          <p:nvPr>
            <p:ph idx="1"/>
          </p:nvPr>
        </p:nvSpPr>
        <p:spPr>
          <a:xfrm>
            <a:off x="693095" y="1700774"/>
            <a:ext cx="8026645" cy="4700025"/>
          </a:xfrm>
        </p:spPr>
        <p:txBody>
          <a:bodyPr>
            <a:normAutofit fontScale="77500" lnSpcReduction="20000"/>
          </a:bodyPr>
          <a:lstStyle/>
          <a:p>
            <a:pPr eaLnBrk="1" hangingPunct="1"/>
            <a:r>
              <a:rPr lang="en-US" dirty="0" smtClean="0"/>
              <a:t>CAT Pricing Process Fundamentals</a:t>
            </a:r>
          </a:p>
          <a:p>
            <a:pPr lvl="1"/>
            <a:r>
              <a:rPr lang="en-US" dirty="0" smtClean="0"/>
              <a:t>Event Loss Table</a:t>
            </a:r>
          </a:p>
          <a:p>
            <a:pPr lvl="1"/>
            <a:r>
              <a:rPr lang="en-US" dirty="0" smtClean="0"/>
              <a:t>Random Trials</a:t>
            </a:r>
          </a:p>
          <a:p>
            <a:r>
              <a:rPr lang="en-US" dirty="0" smtClean="0"/>
              <a:t>CAT Context</a:t>
            </a:r>
          </a:p>
          <a:p>
            <a:r>
              <a:rPr lang="en-US" dirty="0" smtClean="0"/>
              <a:t>Pricing Overview</a:t>
            </a:r>
          </a:p>
          <a:p>
            <a:pPr eaLnBrk="1" hangingPunct="1"/>
            <a:r>
              <a:rPr lang="en-US" dirty="0" smtClean="0"/>
              <a:t>Basic Equations</a:t>
            </a:r>
          </a:p>
          <a:p>
            <a:pPr eaLnBrk="1" hangingPunct="1"/>
            <a:r>
              <a:rPr lang="en-US" dirty="0" smtClean="0"/>
              <a:t>Required Capital Paradigms</a:t>
            </a:r>
          </a:p>
          <a:p>
            <a:pPr eaLnBrk="1" hangingPunct="1"/>
            <a:r>
              <a:rPr lang="en-US" dirty="0" smtClean="0"/>
              <a:t>Order Dependence and Reference Portfolios </a:t>
            </a:r>
          </a:p>
          <a:p>
            <a:pPr eaLnBrk="1" hangingPunct="1"/>
            <a:r>
              <a:rPr lang="en-US" dirty="0" smtClean="0"/>
              <a:t>Risk Measures </a:t>
            </a:r>
          </a:p>
          <a:p>
            <a:pPr lvl="1"/>
            <a:r>
              <a:rPr lang="en-US" dirty="0" smtClean="0"/>
              <a:t>Properties</a:t>
            </a:r>
          </a:p>
          <a:p>
            <a:pPr lvl="1"/>
            <a:r>
              <a:rPr lang="en-US" dirty="0" smtClean="0"/>
              <a:t>Take your pick</a:t>
            </a:r>
          </a:p>
          <a:p>
            <a:pPr lvl="1"/>
            <a:r>
              <a:rPr lang="en-US" dirty="0" smtClean="0"/>
              <a:t>Ranking definitions of  </a:t>
            </a:r>
            <a:r>
              <a:rPr lang="en-US" dirty="0" err="1" smtClean="0"/>
              <a:t>Var</a:t>
            </a:r>
            <a:r>
              <a:rPr lang="en-US" dirty="0" smtClean="0"/>
              <a:t> and TVaR </a:t>
            </a:r>
          </a:p>
          <a:p>
            <a:r>
              <a:rPr lang="en-US" dirty="0" smtClean="0"/>
              <a:t>Conclusions</a:t>
            </a:r>
          </a:p>
        </p:txBody>
      </p:sp>
      <p:sp>
        <p:nvSpPr>
          <p:cNvPr id="4" name="Slide Number Placeholder 3"/>
          <p:cNvSpPr>
            <a:spLocks noGrp="1"/>
          </p:cNvSpPr>
          <p:nvPr>
            <p:ph type="sldNum" sz="quarter" idx="12"/>
          </p:nvPr>
        </p:nvSpPr>
        <p:spPr>
          <a:xfrm>
            <a:off x="8028450" y="6232565"/>
            <a:ext cx="652885" cy="422455"/>
          </a:xfrm>
        </p:spPr>
        <p:txBody>
          <a:bodyPr/>
          <a:lstStyle/>
          <a:p>
            <a:pPr>
              <a:defRPr/>
            </a:pPr>
            <a:fld id="{C8046ECB-96CF-43B6-89ED-FEDBE5A3C6E1}" type="slidenum">
              <a:rPr lang="en-US">
                <a:solidFill>
                  <a:schemeClr val="tx1">
                    <a:tint val="75000"/>
                  </a:schemeClr>
                </a:solidFill>
              </a:rPr>
              <a:pPr>
                <a:defRPr/>
              </a:pPr>
              <a:t>4</a:t>
            </a:fld>
            <a:endParaRPr lang="en-US" dirty="0">
              <a:solidFill>
                <a:schemeClr val="tx1">
                  <a:tint val="75000"/>
                </a:schemeClr>
              </a:solidFill>
            </a:endParaRPr>
          </a:p>
        </p:txBody>
      </p:sp>
      <p:pic>
        <p:nvPicPr>
          <p:cNvPr id="5" name="Picture 4" descr="hur_floyd_19990914.jpg"/>
          <p:cNvPicPr>
            <a:picLocks noChangeAspect="1"/>
          </p:cNvPicPr>
          <p:nvPr/>
        </p:nvPicPr>
        <p:blipFill>
          <a:blip r:embed="rId2" cstate="print"/>
          <a:stretch>
            <a:fillRect/>
          </a:stretch>
        </p:blipFill>
        <p:spPr>
          <a:xfrm>
            <a:off x="5647340" y="1623965"/>
            <a:ext cx="2946705" cy="23464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p:txBody>
          <a:bodyPr>
            <a:normAutofit/>
          </a:bodyPr>
          <a:lstStyle/>
          <a:p>
            <a:pPr eaLnBrk="1" hangingPunct="1"/>
            <a:r>
              <a:rPr lang="en-US" dirty="0" smtClean="0"/>
              <a:t>Event Loss Table</a:t>
            </a:r>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5</a:t>
            </a:fld>
            <a:endParaRPr lang="en-US">
              <a:solidFill>
                <a:schemeClr val="tx1">
                  <a:tint val="75000"/>
                </a:schemeClr>
              </a:solidFill>
            </a:endParaRPr>
          </a:p>
        </p:txBody>
      </p:sp>
      <p:sp>
        <p:nvSpPr>
          <p:cNvPr id="51205"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146435" name="Object 3"/>
          <p:cNvGraphicFramePr>
            <a:graphicFrameLocks noChangeAspect="1"/>
          </p:cNvGraphicFramePr>
          <p:nvPr/>
        </p:nvGraphicFramePr>
        <p:xfrm>
          <a:off x="1000335" y="1278320"/>
          <a:ext cx="7181735" cy="5213786"/>
        </p:xfrm>
        <a:graphic>
          <a:graphicData uri="http://schemas.openxmlformats.org/presentationml/2006/ole">
            <p:oleObj spid="_x0000_s146435" name="Worksheet" r:id="rId3" imgW="5353151" imgH="3886310" progId="Excel.Sheet.8">
              <p:link updateAutomatic="1"/>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a:xfrm>
            <a:off x="577880" y="241385"/>
            <a:ext cx="8070515" cy="1075340"/>
          </a:xfrm>
        </p:spPr>
        <p:txBody>
          <a:bodyPr>
            <a:normAutofit/>
          </a:bodyPr>
          <a:lstStyle/>
          <a:p>
            <a:pPr algn="ctr" eaLnBrk="1" hangingPunct="1"/>
            <a:r>
              <a:rPr lang="en-US" sz="3200" dirty="0" smtClean="0"/>
              <a:t>Occurrence Exceeding </a:t>
            </a:r>
            <a:r>
              <a:rPr lang="en-US" sz="3200" dirty="0" smtClean="0"/>
              <a:t>Probability OEP</a:t>
            </a:r>
            <a:r>
              <a:rPr lang="en-US" sz="3200" dirty="0" smtClean="0"/>
              <a:t/>
            </a:r>
            <a:br>
              <a:rPr lang="en-US" sz="3200" dirty="0" smtClean="0"/>
            </a:br>
            <a:endParaRPr lang="en-US" sz="3200" dirty="0" smtClean="0"/>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6</a:t>
            </a:fld>
            <a:endParaRPr lang="en-US">
              <a:solidFill>
                <a:schemeClr val="tx1">
                  <a:tint val="75000"/>
                </a:schemeClr>
              </a:solidFill>
            </a:endParaRPr>
          </a:p>
        </p:txBody>
      </p:sp>
      <p:sp>
        <p:nvSpPr>
          <p:cNvPr id="51205"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7" name="Object 6"/>
          <p:cNvGraphicFramePr>
            <a:graphicFrameLocks noChangeAspect="1"/>
          </p:cNvGraphicFramePr>
          <p:nvPr/>
        </p:nvGraphicFramePr>
        <p:xfrm>
          <a:off x="1115550" y="5886920"/>
          <a:ext cx="6260015" cy="422455"/>
        </p:xfrm>
        <a:graphic>
          <a:graphicData uri="http://schemas.openxmlformats.org/presentationml/2006/ole">
            <p:oleObj spid="_x0000_s147460" name="Equation" r:id="rId3" imgW="2501640" imgH="203040" progId="Equation.DSMT4">
              <p:embed/>
            </p:oleObj>
          </a:graphicData>
        </a:graphic>
      </p:graphicFrame>
      <p:graphicFrame>
        <p:nvGraphicFramePr>
          <p:cNvPr id="147461" name="Object 5"/>
          <p:cNvGraphicFramePr>
            <a:graphicFrameLocks noChangeAspect="1"/>
          </p:cNvGraphicFramePr>
          <p:nvPr/>
        </p:nvGraphicFramePr>
        <p:xfrm>
          <a:off x="1576410" y="971080"/>
          <a:ext cx="5683940" cy="3847147"/>
        </p:xfrm>
        <a:graphic>
          <a:graphicData uri="http://schemas.openxmlformats.org/presentationml/2006/ole">
            <p:oleObj spid="_x0000_s147461" name="Worksheet" r:id="rId4" imgW="5248224" imgH="3790935" progId="Excel.Sheet.8">
              <p:link updateAutomatic="1"/>
            </p:oleObj>
          </a:graphicData>
        </a:graphic>
      </p:graphicFrame>
      <p:sp>
        <p:nvSpPr>
          <p:cNvPr id="8" name="TextBox 7"/>
          <p:cNvSpPr txBox="1"/>
          <p:nvPr/>
        </p:nvSpPr>
        <p:spPr>
          <a:xfrm>
            <a:off x="1038740" y="5157225"/>
            <a:ext cx="6912900" cy="646331"/>
          </a:xfrm>
          <a:prstGeom prst="rect">
            <a:avLst/>
          </a:prstGeom>
          <a:noFill/>
        </p:spPr>
        <p:txBody>
          <a:bodyPr wrap="square" rtlCol="0">
            <a:spAutoFit/>
          </a:bodyPr>
          <a:lstStyle/>
          <a:p>
            <a:r>
              <a:rPr lang="en-US" sz="2000" dirty="0" smtClean="0"/>
              <a:t>EP(k) = </a:t>
            </a:r>
            <a:r>
              <a:rPr lang="en-US" dirty="0" err="1" smtClean="0"/>
              <a:t>Prob</a:t>
            </a:r>
            <a:r>
              <a:rPr lang="en-US" dirty="0" smtClean="0"/>
              <a:t>(Largest Loss in a Year will </a:t>
            </a:r>
            <a:r>
              <a:rPr lang="en-US" dirty="0" smtClean="0"/>
              <a:t>equal or exceed the </a:t>
            </a:r>
            <a:r>
              <a:rPr lang="en-US" dirty="0" err="1" smtClean="0"/>
              <a:t>kth</a:t>
            </a:r>
            <a:r>
              <a:rPr lang="en-US" dirty="0" smtClean="0"/>
              <a:t> largest loss in the event table)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p:txBody>
          <a:bodyPr>
            <a:normAutofit/>
          </a:bodyPr>
          <a:lstStyle/>
          <a:p>
            <a:pPr eaLnBrk="1" hangingPunct="1"/>
            <a:r>
              <a:rPr lang="en-US" dirty="0" smtClean="0"/>
              <a:t>Random Trials</a:t>
            </a:r>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7</a:t>
            </a:fld>
            <a:endParaRPr lang="en-US">
              <a:solidFill>
                <a:schemeClr val="tx1">
                  <a:tint val="75000"/>
                </a:schemeClr>
              </a:solidFill>
            </a:endParaRPr>
          </a:p>
        </p:txBody>
      </p:sp>
      <p:sp>
        <p:nvSpPr>
          <p:cNvPr id="51205"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148484" name="Object 4"/>
          <p:cNvGraphicFramePr>
            <a:graphicFrameLocks noChangeAspect="1"/>
          </p:cNvGraphicFramePr>
          <p:nvPr/>
        </p:nvGraphicFramePr>
        <p:xfrm>
          <a:off x="731499" y="1508125"/>
          <a:ext cx="7565785" cy="4906963"/>
        </p:xfrm>
        <a:graphic>
          <a:graphicData uri="http://schemas.openxmlformats.org/presentationml/2006/ole">
            <p:oleObj spid="_x0000_s148484" name="Worksheet" r:id="rId3" imgW="5143567" imgH="3486169" progId="Excel.Sheet.8">
              <p:link updateAutomatic="1"/>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p:txBody>
          <a:bodyPr>
            <a:normAutofit fontScale="90000"/>
          </a:bodyPr>
          <a:lstStyle/>
          <a:p>
            <a:pPr eaLnBrk="1" hangingPunct="1"/>
            <a:r>
              <a:rPr lang="en-US" sz="3600" dirty="0" smtClean="0"/>
              <a:t>AEP and OEP PML from Ordered Trials</a:t>
            </a:r>
            <a:r>
              <a:rPr lang="en-US" dirty="0" smtClean="0"/>
              <a:t/>
            </a:r>
            <a:br>
              <a:rPr lang="en-US" dirty="0" smtClean="0"/>
            </a:br>
            <a:endParaRPr lang="en-US" dirty="0" smtClean="0"/>
          </a:p>
        </p:txBody>
      </p:sp>
      <p:sp>
        <p:nvSpPr>
          <p:cNvPr id="8" name="Content Placeholder 7"/>
          <p:cNvSpPr>
            <a:spLocks noGrp="1"/>
          </p:cNvSpPr>
          <p:nvPr>
            <p:ph idx="1"/>
          </p:nvPr>
        </p:nvSpPr>
        <p:spPr>
          <a:xfrm>
            <a:off x="616285" y="5656490"/>
            <a:ext cx="7757810" cy="729696"/>
          </a:xfrm>
        </p:spPr>
        <p:txBody>
          <a:bodyPr>
            <a:normAutofit fontScale="40000" lnSpcReduction="20000"/>
          </a:bodyPr>
          <a:lstStyle/>
          <a:p>
            <a:r>
              <a:rPr lang="en-US" dirty="0" smtClean="0"/>
              <a:t>PML = Probable Maximum Loss</a:t>
            </a:r>
          </a:p>
          <a:p>
            <a:r>
              <a:rPr lang="en-US" dirty="0" smtClean="0"/>
              <a:t>AEP = Annual Exceeding Probability </a:t>
            </a:r>
          </a:p>
          <a:p>
            <a:r>
              <a:rPr lang="en-US" dirty="0" smtClean="0"/>
              <a:t>OEP = Occurrence Exceeding Probability</a:t>
            </a:r>
            <a:endParaRPr lang="en-US" dirty="0"/>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8</a:t>
            </a:fld>
            <a:endParaRPr lang="en-US">
              <a:solidFill>
                <a:schemeClr val="tx1">
                  <a:tint val="75000"/>
                </a:schemeClr>
              </a:solidFill>
            </a:endParaRPr>
          </a:p>
        </p:txBody>
      </p:sp>
      <p:sp>
        <p:nvSpPr>
          <p:cNvPr id="51205" name="Rectangle 13"/>
          <p:cNvSpPr>
            <a:spLocks noChangeArrowheads="1"/>
          </p:cNvSpPr>
          <p:nvPr/>
        </p:nvSpPr>
        <p:spPr bwMode="auto">
          <a:xfrm>
            <a:off x="685800" y="5195630"/>
            <a:ext cx="7772400" cy="122896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graphicFrame>
        <p:nvGraphicFramePr>
          <p:cNvPr id="149507" name="Object 3"/>
          <p:cNvGraphicFramePr>
            <a:graphicFrameLocks noChangeAspect="1"/>
          </p:cNvGraphicFramePr>
          <p:nvPr/>
        </p:nvGraphicFramePr>
        <p:xfrm>
          <a:off x="1230766" y="992143"/>
          <a:ext cx="5593302" cy="4510727"/>
        </p:xfrm>
        <a:graphic>
          <a:graphicData uri="http://schemas.openxmlformats.org/presentationml/2006/ole">
            <p:oleObj spid="_x0000_s149507" name="Worksheet" r:id="rId3" imgW="5124416" imgH="4543394" progId="Excel.Sheet.8">
              <p:link updateAutomatic="1"/>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15"/>
          <p:cNvSpPr>
            <a:spLocks noGrp="1" noChangeArrowheads="1"/>
          </p:cNvSpPr>
          <p:nvPr>
            <p:ph type="title"/>
          </p:nvPr>
        </p:nvSpPr>
        <p:spPr/>
        <p:txBody>
          <a:bodyPr>
            <a:normAutofit/>
          </a:bodyPr>
          <a:lstStyle/>
          <a:p>
            <a:pPr eaLnBrk="1" hangingPunct="1"/>
            <a:r>
              <a:rPr lang="en-US" dirty="0" smtClean="0"/>
              <a:t>Context </a:t>
            </a:r>
          </a:p>
        </p:txBody>
      </p:sp>
      <p:sp>
        <p:nvSpPr>
          <p:cNvPr id="46083" name="Rectangle 16"/>
          <p:cNvSpPr>
            <a:spLocks noGrp="1" noChangeArrowheads="1"/>
          </p:cNvSpPr>
          <p:nvPr>
            <p:ph idx="1"/>
          </p:nvPr>
        </p:nvSpPr>
        <p:spPr/>
        <p:txBody>
          <a:bodyPr>
            <a:normAutofit fontScale="92500" lnSpcReduction="20000"/>
          </a:bodyPr>
          <a:lstStyle/>
          <a:p>
            <a:pPr>
              <a:lnSpc>
                <a:spcPct val="90000"/>
              </a:lnSpc>
              <a:defRPr/>
            </a:pPr>
            <a:r>
              <a:rPr lang="en-US" dirty="0" smtClean="0"/>
              <a:t>CAT Pricing is part of the process of writing CAT business, but not the only part.</a:t>
            </a:r>
          </a:p>
          <a:p>
            <a:pPr>
              <a:lnSpc>
                <a:spcPct val="90000"/>
              </a:lnSpc>
              <a:defRPr/>
            </a:pPr>
            <a:r>
              <a:rPr lang="en-US" dirty="0" smtClean="0"/>
              <a:t>Pricing models give indications – the market sets the price.</a:t>
            </a:r>
          </a:p>
          <a:p>
            <a:pPr>
              <a:lnSpc>
                <a:spcPct val="90000"/>
              </a:lnSpc>
              <a:defRPr/>
            </a:pPr>
            <a:r>
              <a:rPr lang="en-US" dirty="0" smtClean="0"/>
              <a:t>Risk Management sets limits on PMLs  and TIV/Limit  Aggregations by peril/zone . </a:t>
            </a:r>
          </a:p>
          <a:p>
            <a:pPr lvl="1">
              <a:lnSpc>
                <a:spcPct val="90000"/>
              </a:lnSpc>
              <a:defRPr/>
            </a:pPr>
            <a:r>
              <a:rPr lang="en-US" dirty="0" smtClean="0"/>
              <a:t>Compliance monitoring essential</a:t>
            </a:r>
          </a:p>
          <a:p>
            <a:pPr>
              <a:lnSpc>
                <a:spcPct val="90000"/>
              </a:lnSpc>
              <a:defRPr/>
            </a:pPr>
            <a:r>
              <a:rPr lang="en-US" dirty="0" smtClean="0"/>
              <a:t>Business bunched –lots of 1/1s.  Quotes go out with authorized shares.  By the  time an  account is bound, the portfolio has changed.  </a:t>
            </a:r>
          </a:p>
          <a:p>
            <a:pPr>
              <a:lnSpc>
                <a:spcPct val="90000"/>
              </a:lnSpc>
              <a:defRPr/>
            </a:pPr>
            <a:r>
              <a:rPr lang="en-US" dirty="0" smtClean="0"/>
              <a:t>Selection problem is constrained optimization:  Reinsurers looks to get most profitable portfolio with smallest risk.   No one prices that way.</a:t>
            </a:r>
          </a:p>
        </p:txBody>
      </p:sp>
      <p:sp>
        <p:nvSpPr>
          <p:cNvPr id="5" name="Slide Number Placeholder 4"/>
          <p:cNvSpPr>
            <a:spLocks noGrp="1"/>
          </p:cNvSpPr>
          <p:nvPr>
            <p:ph type="sldNum" sz="quarter" idx="12"/>
          </p:nvPr>
        </p:nvSpPr>
        <p:spPr/>
        <p:txBody>
          <a:bodyPr/>
          <a:lstStyle/>
          <a:p>
            <a:pPr>
              <a:defRPr/>
            </a:pPr>
            <a:fld id="{F68E25B6-A781-4DE9-8DF3-CFAC7F8AB74B}" type="slidenum">
              <a:rPr lang="en-US">
                <a:solidFill>
                  <a:schemeClr val="tx1">
                    <a:tint val="75000"/>
                  </a:schemeClr>
                </a:solidFill>
              </a:rPr>
              <a:pPr>
                <a:defRPr/>
              </a:pPr>
              <a:t>9</a:t>
            </a:fld>
            <a:endParaRPr lang="en-US">
              <a:solidFill>
                <a:schemeClr val="tx1">
                  <a:tint val="75000"/>
                </a:schemeClr>
              </a:solidFill>
            </a:endParaRPr>
          </a:p>
        </p:txBody>
      </p:sp>
      <p:sp>
        <p:nvSpPr>
          <p:cNvPr id="51205" name="Rectangle 13"/>
          <p:cNvSpPr>
            <a:spLocks noChangeArrowheads="1"/>
          </p:cNvSpPr>
          <p:nvPr/>
        </p:nvSpPr>
        <p:spPr bwMode="auto">
          <a:xfrm>
            <a:off x="685800" y="5638800"/>
            <a:ext cx="7772400" cy="914400"/>
          </a:xfrm>
          <a:prstGeom prst="rect">
            <a:avLst/>
          </a:prstGeom>
          <a:noFill/>
          <a:ln w="9525">
            <a:noFill/>
            <a:miter lim="800000"/>
            <a:headEnd/>
            <a:tailEnd/>
          </a:ln>
        </p:spPr>
        <p:txBody>
          <a:bodyPr lIns="92075" tIns="46038" rIns="92075" bIns="46038"/>
          <a:lstStyle/>
          <a:p>
            <a:endParaRPr kumimoji="1" lang="en-US" sz="20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7684</TotalTime>
  <Words>1216</Words>
  <Application>Microsoft Office PowerPoint</Application>
  <PresentationFormat>On-screen Show (4:3)</PresentationFormat>
  <Paragraphs>147</Paragraphs>
  <Slides>23</Slides>
  <Notes>1</Notes>
  <HiddenSlides>0</HiddenSlides>
  <MMClips>0</MMClips>
  <ScaleCrop>false</ScaleCrop>
  <HeadingPairs>
    <vt:vector size="8" baseType="variant">
      <vt:variant>
        <vt:lpstr>Theme</vt:lpstr>
      </vt:variant>
      <vt:variant>
        <vt:i4>4</vt:i4>
      </vt:variant>
      <vt:variant>
        <vt:lpstr>Links</vt:lpstr>
      </vt:variant>
      <vt:variant>
        <vt:i4>7</vt:i4>
      </vt:variant>
      <vt:variant>
        <vt:lpstr>Embedded OLE Servers</vt:lpstr>
      </vt:variant>
      <vt:variant>
        <vt:i4>1</vt:i4>
      </vt:variant>
      <vt:variant>
        <vt:lpstr>Slide Titles</vt:lpstr>
      </vt:variant>
      <vt:variant>
        <vt:i4>23</vt:i4>
      </vt:variant>
    </vt:vector>
  </HeadingPairs>
  <TitlesOfParts>
    <vt:vector size="35" baseType="lpstr">
      <vt:lpstr>1_Blank Presentation</vt:lpstr>
      <vt:lpstr>2_Blank Presentation</vt:lpstr>
      <vt:lpstr>3_Blank Presentation</vt:lpstr>
      <vt:lpstr>Metro</vt:lpstr>
      <vt:lpstr>\\enhnycfp1\irobbin$\My Road Directory\Actuarial Professional\CAS Ratemaking Seminar_2012\ELT and  Simulated Results.xlsx!Event Table!R4C3:R20C11</vt:lpstr>
      <vt:lpstr>\\enhnycfp1\irobbin$\My Road Directory\Actuarial Professional\CAS Ratemaking Seminar_2012\ELT and  Simulated Results.xlsx!Exceeding Prob Table!R4C3:R20C8</vt:lpstr>
      <vt:lpstr>\\enhnycfp1\irobbin$\My Road Directory\Actuarial Professional\CAS Ratemaking Seminar_2012\ELT and  Simulated Results.xlsx!Random Trials!R4C3:R20C10</vt:lpstr>
      <vt:lpstr>\\enhnycfp1\irobbin$\My Road Directory\Actuarial Professional\CAS Ratemaking Seminar_2012\ELT and  Simulated Results.xlsx!Ranked Random Trials!R4C3:R26C10</vt:lpstr>
      <vt:lpstr>\\enhnycfp1\irobbin$\My Road Directory\Actuarial Professional\CAS Ratemaking Seminar_2012\VaR TVAR and CTE Examples.xlsx!Ranking TVAR Definition!R2C2:R20C9</vt:lpstr>
      <vt:lpstr>\\enhnycfp1\irobbin$\My Road Directory\Actuarial Professional\CAS Ratemaking Seminar_2012\VaR TVAR and CTE Examples.xlsx!VAR Subadditive Fail !R2C2:R20C9</vt:lpstr>
      <vt:lpstr>\\enhnycfp1\irobbin$\My Road Directory\Actuarial Professional\CAS Ratemaking Seminar_2012\VaR TVAR and CTE Examples.xlsx!Co-VaR Instability!R4C2:R15C5</vt:lpstr>
      <vt:lpstr>Equation</vt:lpstr>
      <vt:lpstr>CAS Ratemaking and Product Management Seminar- March 2012 RR-2: Risk LOAD/COST OF CAPITAL: HOW REINSURERS CONSIDER THESE IN REINSURANCE RATES FOR PROPERTY CAT COVERS</vt:lpstr>
      <vt:lpstr>CAS Antitrust Notice</vt:lpstr>
      <vt:lpstr>Disclaimers and Cautions</vt:lpstr>
      <vt:lpstr>Agenda -A Mix of Theory and Practice </vt:lpstr>
      <vt:lpstr>Event Loss Table</vt:lpstr>
      <vt:lpstr>Occurrence Exceeding Probability OEP </vt:lpstr>
      <vt:lpstr>Random Trials</vt:lpstr>
      <vt:lpstr>AEP and OEP PML from Ordered Trials </vt:lpstr>
      <vt:lpstr>Context </vt:lpstr>
      <vt:lpstr>Pricing Overview </vt:lpstr>
      <vt:lpstr>Basic Equations</vt:lpstr>
      <vt:lpstr>Slide 12</vt:lpstr>
      <vt:lpstr>Required Capital Paradigms</vt:lpstr>
      <vt:lpstr>Order Dependence and Reference Portfolios</vt:lpstr>
      <vt:lpstr>Risk Measure:  Definitions and properties</vt:lpstr>
      <vt:lpstr>Risk Measure:  Coherence properties</vt:lpstr>
      <vt:lpstr>Risk Measures: Take Your Pick</vt:lpstr>
      <vt:lpstr>Ranking Definition of VaR and TVaR on Random Sample Data</vt:lpstr>
      <vt:lpstr>TVaR and CTE -not the same </vt:lpstr>
      <vt:lpstr>VaR Subadditivity-Epic Fail</vt:lpstr>
      <vt:lpstr>Real Allocation Approaches</vt:lpstr>
      <vt:lpstr>Co-VaR Instability</vt:lpstr>
      <vt:lpstr>Conclusions</vt:lpstr>
    </vt:vector>
  </TitlesOfParts>
  <Company>PartnerRe 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Underwriting Profit Provisions</dc:title>
  <dc:creator>Ira Robbin</dc:creator>
  <cp:lastModifiedBy>irobbin</cp:lastModifiedBy>
  <cp:revision>402</cp:revision>
  <cp:lastPrinted>1601-01-01T00:00:00Z</cp:lastPrinted>
  <dcterms:created xsi:type="dcterms:W3CDTF">2003-10-30T13:03:33Z</dcterms:created>
  <dcterms:modified xsi:type="dcterms:W3CDTF">2012-03-01T22:08:13Z</dcterms:modified>
</cp:coreProperties>
</file>