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 id="2147483660" r:id="rId2"/>
  </p:sldMasterIdLst>
  <p:notesMasterIdLst>
    <p:notesMasterId r:id="rId24"/>
  </p:notesMasterIdLst>
  <p:handoutMasterIdLst>
    <p:handoutMasterId r:id="rId25"/>
  </p:handoutMasterIdLst>
  <p:sldIdLst>
    <p:sldId id="416" r:id="rId3"/>
    <p:sldId id="432" r:id="rId4"/>
    <p:sldId id="435" r:id="rId5"/>
    <p:sldId id="452" r:id="rId6"/>
    <p:sldId id="456" r:id="rId7"/>
    <p:sldId id="454" r:id="rId8"/>
    <p:sldId id="437" r:id="rId9"/>
    <p:sldId id="438" r:id="rId10"/>
    <p:sldId id="439" r:id="rId11"/>
    <p:sldId id="446" r:id="rId12"/>
    <p:sldId id="447" r:id="rId13"/>
    <p:sldId id="440" r:id="rId14"/>
    <p:sldId id="448" r:id="rId15"/>
    <p:sldId id="441" r:id="rId16"/>
    <p:sldId id="442" r:id="rId17"/>
    <p:sldId id="443" r:id="rId18"/>
    <p:sldId id="450" r:id="rId19"/>
    <p:sldId id="453" r:id="rId20"/>
    <p:sldId id="444" r:id="rId21"/>
    <p:sldId id="455" r:id="rId22"/>
    <p:sldId id="451" r:id="rId23"/>
  </p:sldIdLst>
  <p:sldSz cx="9144000" cy="6858000" type="screen4x3"/>
  <p:notesSz cx="7010400" cy="9296400"/>
  <p:embeddedFontLst>
    <p:embeddedFont>
      <p:font typeface="Calibri" pitchFamily="34" charset="0"/>
      <p:regular r:id="rId26"/>
      <p:bold r:id="rId27"/>
      <p:italic r:id="rId28"/>
      <p:boldItalic r:id="rId29"/>
    </p:embeddedFont>
  </p:embeddedFontLst>
  <p:custDataLst>
    <p:tags r:id="rId3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ane De Zilwa" initials="SDZ" lastIdx="8" clrIdx="0"/>
</p:cmAuthorLst>
</file>

<file path=ppt/presProps.xml><?xml version="1.0" encoding="utf-8"?>
<p:presentationPr xmlns:a="http://schemas.openxmlformats.org/drawingml/2006/main" xmlns:r="http://schemas.openxmlformats.org/officeDocument/2006/relationships" xmlns:p="http://schemas.openxmlformats.org/presentationml/2006/main">
  <p:prnPr clrMode="bw" frameSlides="1"/>
  <p:clrMru>
    <a:srgbClr val="006896"/>
    <a:srgbClr val="1F497D"/>
    <a:srgbClr val="7688A2"/>
    <a:srgbClr val="D42E12"/>
    <a:srgbClr val="4F81BD"/>
    <a:srgbClr val="D5F2FF"/>
    <a:srgbClr val="FFFFFF"/>
    <a:srgbClr val="E4E4E4"/>
    <a:srgbClr val="F7F7F7"/>
    <a:srgbClr val="EBEBE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74" autoAdjust="0"/>
    <p:restoredTop sz="98479" autoAdjust="0"/>
  </p:normalViewPr>
  <p:slideViewPr>
    <p:cSldViewPr snapToGrid="0">
      <p:cViewPr>
        <p:scale>
          <a:sx n="78" d="100"/>
          <a:sy n="78" d="100"/>
        </p:scale>
        <p:origin x="-342" y="-792"/>
      </p:cViewPr>
      <p:guideLst>
        <p:guide orient="horz" pos="433"/>
        <p:guide orient="horz" pos="854"/>
        <p:guide orient="horz" pos="3562"/>
        <p:guide orient="horz" pos="735"/>
        <p:guide orient="horz" pos="2500"/>
        <p:guide orient="horz" pos="2963"/>
        <p:guide orient="horz" pos="1734"/>
        <p:guide pos="342"/>
        <p:guide pos="5530"/>
        <p:guide pos="3041"/>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p:scale>
          <a:sx n="110" d="100"/>
          <a:sy n="110" d="100"/>
        </p:scale>
        <p:origin x="-595" y="2952"/>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1.fntdata"/><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font" Target="fonts/font3.fntdata"/><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2.fntdata"/><Relationship Id="rId30" Type="http://schemas.openxmlformats.org/officeDocument/2006/relationships/tags" Target="tags/tag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Book2"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i64521\My%20Documents\Business\Presentations\RMP%20workbook.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i64521\My%20Documents\Business\Presentations\RMP%20workbook.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i64521\My%20Documents\Business\Presentations\RMP%20workbook.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i64521\My%20Documents\Business\Presentations\RMP%20workbook.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i64521\My%20Documents\Business\Presentations\RMP%20workboo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lineChart>
        <c:grouping val="standard"/>
        <c:ser>
          <c:idx val="0"/>
          <c:order val="0"/>
          <c:tx>
            <c:v>Random</c:v>
          </c:tx>
          <c:spPr>
            <a:ln w="12700">
              <a:prstDash val="dash"/>
            </a:ln>
          </c:spPr>
          <c:marker>
            <c:symbol val="none"/>
          </c:marker>
          <c:cat>
            <c:numRef>
              <c:f>Sheet1!$B$2:$B$22</c:f>
              <c:numCache>
                <c:formatCode>General</c:formatCode>
                <c:ptCount val="21"/>
                <c:pt idx="0">
                  <c:v>0</c:v>
                </c:pt>
                <c:pt idx="1">
                  <c:v>5.0000000000000024E-2</c:v>
                </c:pt>
                <c:pt idx="2">
                  <c:v>0.1</c:v>
                </c:pt>
                <c:pt idx="3">
                  <c:v>0.15000000000000008</c:v>
                </c:pt>
                <c:pt idx="4">
                  <c:v>0.2</c:v>
                </c:pt>
                <c:pt idx="5">
                  <c:v>0.25</c:v>
                </c:pt>
                <c:pt idx="6">
                  <c:v>0.30000000000000016</c:v>
                </c:pt>
                <c:pt idx="7">
                  <c:v>0.35000000000000014</c:v>
                </c:pt>
                <c:pt idx="8">
                  <c:v>0.4</c:v>
                </c:pt>
                <c:pt idx="9">
                  <c:v>0.45</c:v>
                </c:pt>
                <c:pt idx="10">
                  <c:v>0.5</c:v>
                </c:pt>
                <c:pt idx="11">
                  <c:v>0.55000000000000004</c:v>
                </c:pt>
                <c:pt idx="12">
                  <c:v>0.60000000000000031</c:v>
                </c:pt>
                <c:pt idx="13">
                  <c:v>0.65000000000000036</c:v>
                </c:pt>
                <c:pt idx="14">
                  <c:v>0.70000000000000029</c:v>
                </c:pt>
                <c:pt idx="15">
                  <c:v>0.75000000000000033</c:v>
                </c:pt>
                <c:pt idx="16">
                  <c:v>0.8</c:v>
                </c:pt>
                <c:pt idx="17">
                  <c:v>0.85000000000000031</c:v>
                </c:pt>
                <c:pt idx="18">
                  <c:v>0.9</c:v>
                </c:pt>
                <c:pt idx="19">
                  <c:v>0.95000000000000029</c:v>
                </c:pt>
                <c:pt idx="20">
                  <c:v>1</c:v>
                </c:pt>
              </c:numCache>
            </c:numRef>
          </c:cat>
          <c:val>
            <c:numRef>
              <c:f>Sheet1!$B$2:$B$22</c:f>
              <c:numCache>
                <c:formatCode>General</c:formatCode>
                <c:ptCount val="21"/>
                <c:pt idx="0">
                  <c:v>0</c:v>
                </c:pt>
                <c:pt idx="1">
                  <c:v>5.0000000000000024E-2</c:v>
                </c:pt>
                <c:pt idx="2">
                  <c:v>0.1</c:v>
                </c:pt>
                <c:pt idx="3">
                  <c:v>0.15000000000000008</c:v>
                </c:pt>
                <c:pt idx="4">
                  <c:v>0.2</c:v>
                </c:pt>
                <c:pt idx="5">
                  <c:v>0.25</c:v>
                </c:pt>
                <c:pt idx="6">
                  <c:v>0.30000000000000016</c:v>
                </c:pt>
                <c:pt idx="7">
                  <c:v>0.35000000000000014</c:v>
                </c:pt>
                <c:pt idx="8">
                  <c:v>0.4</c:v>
                </c:pt>
                <c:pt idx="9">
                  <c:v>0.45</c:v>
                </c:pt>
                <c:pt idx="10">
                  <c:v>0.5</c:v>
                </c:pt>
                <c:pt idx="11">
                  <c:v>0.55000000000000004</c:v>
                </c:pt>
                <c:pt idx="12">
                  <c:v>0.60000000000000031</c:v>
                </c:pt>
                <c:pt idx="13">
                  <c:v>0.65000000000000036</c:v>
                </c:pt>
                <c:pt idx="14">
                  <c:v>0.70000000000000029</c:v>
                </c:pt>
                <c:pt idx="15">
                  <c:v>0.75000000000000033</c:v>
                </c:pt>
                <c:pt idx="16">
                  <c:v>0.8</c:v>
                </c:pt>
                <c:pt idx="17">
                  <c:v>0.85000000000000031</c:v>
                </c:pt>
                <c:pt idx="18">
                  <c:v>0.9</c:v>
                </c:pt>
                <c:pt idx="19">
                  <c:v>0.95000000000000029</c:v>
                </c:pt>
                <c:pt idx="20">
                  <c:v>1</c:v>
                </c:pt>
              </c:numCache>
            </c:numRef>
          </c:val>
        </c:ser>
        <c:ser>
          <c:idx val="1"/>
          <c:order val="1"/>
          <c:tx>
            <c:v>Model A</c:v>
          </c:tx>
          <c:spPr>
            <a:ln w="19050"/>
          </c:spPr>
          <c:marker>
            <c:symbol val="none"/>
          </c:marker>
          <c:cat>
            <c:numRef>
              <c:f>Sheet1!$B$2:$B$22</c:f>
              <c:numCache>
                <c:formatCode>General</c:formatCode>
                <c:ptCount val="21"/>
                <c:pt idx="0">
                  <c:v>0</c:v>
                </c:pt>
                <c:pt idx="1">
                  <c:v>5.0000000000000024E-2</c:v>
                </c:pt>
                <c:pt idx="2">
                  <c:v>0.1</c:v>
                </c:pt>
                <c:pt idx="3">
                  <c:v>0.15000000000000008</c:v>
                </c:pt>
                <c:pt idx="4">
                  <c:v>0.2</c:v>
                </c:pt>
                <c:pt idx="5">
                  <c:v>0.25</c:v>
                </c:pt>
                <c:pt idx="6">
                  <c:v>0.30000000000000016</c:v>
                </c:pt>
                <c:pt idx="7">
                  <c:v>0.35000000000000014</c:v>
                </c:pt>
                <c:pt idx="8">
                  <c:v>0.4</c:v>
                </c:pt>
                <c:pt idx="9">
                  <c:v>0.45</c:v>
                </c:pt>
                <c:pt idx="10">
                  <c:v>0.5</c:v>
                </c:pt>
                <c:pt idx="11">
                  <c:v>0.55000000000000004</c:v>
                </c:pt>
                <c:pt idx="12">
                  <c:v>0.60000000000000031</c:v>
                </c:pt>
                <c:pt idx="13">
                  <c:v>0.65000000000000036</c:v>
                </c:pt>
                <c:pt idx="14">
                  <c:v>0.70000000000000029</c:v>
                </c:pt>
                <c:pt idx="15">
                  <c:v>0.75000000000000033</c:v>
                </c:pt>
                <c:pt idx="16">
                  <c:v>0.8</c:v>
                </c:pt>
                <c:pt idx="17">
                  <c:v>0.85000000000000031</c:v>
                </c:pt>
                <c:pt idx="18">
                  <c:v>0.9</c:v>
                </c:pt>
                <c:pt idx="19">
                  <c:v>0.95000000000000029</c:v>
                </c:pt>
                <c:pt idx="20">
                  <c:v>1</c:v>
                </c:pt>
              </c:numCache>
            </c:numRef>
          </c:cat>
          <c:val>
            <c:numRef>
              <c:f>Sheet1!$C$2:$C$22</c:f>
              <c:numCache>
                <c:formatCode>General</c:formatCode>
                <c:ptCount val="21"/>
                <c:pt idx="0">
                  <c:v>0</c:v>
                </c:pt>
                <c:pt idx="1">
                  <c:v>6.2500000000000105E-6</c:v>
                </c:pt>
                <c:pt idx="2">
                  <c:v>1.0000000000000013E-4</c:v>
                </c:pt>
                <c:pt idx="3">
                  <c:v>5.0625000000000019E-4</c:v>
                </c:pt>
                <c:pt idx="4">
                  <c:v>1.6000000000000025E-3</c:v>
                </c:pt>
                <c:pt idx="5">
                  <c:v>3.9062500000000017E-3</c:v>
                </c:pt>
                <c:pt idx="6">
                  <c:v>8.1000000000000048E-3</c:v>
                </c:pt>
                <c:pt idx="7">
                  <c:v>1.5006249999999994E-2</c:v>
                </c:pt>
                <c:pt idx="8">
                  <c:v>2.5600000000000022E-2</c:v>
                </c:pt>
                <c:pt idx="9">
                  <c:v>4.1006250000000029E-2</c:v>
                </c:pt>
                <c:pt idx="10">
                  <c:v>6.2500000000000028E-2</c:v>
                </c:pt>
                <c:pt idx="11">
                  <c:v>9.1506250000000067E-2</c:v>
                </c:pt>
                <c:pt idx="12">
                  <c:v>0.12959999999999999</c:v>
                </c:pt>
                <c:pt idx="13">
                  <c:v>0.17850625000000012</c:v>
                </c:pt>
                <c:pt idx="14">
                  <c:v>0.24010000000000001</c:v>
                </c:pt>
                <c:pt idx="15">
                  <c:v>0.31640625000000017</c:v>
                </c:pt>
                <c:pt idx="16">
                  <c:v>0.4096000000000003</c:v>
                </c:pt>
                <c:pt idx="17">
                  <c:v>0.52200624999999956</c:v>
                </c:pt>
                <c:pt idx="18">
                  <c:v>0.65610000000000046</c:v>
                </c:pt>
                <c:pt idx="19">
                  <c:v>0.81450624999999965</c:v>
                </c:pt>
                <c:pt idx="20">
                  <c:v>1</c:v>
                </c:pt>
              </c:numCache>
            </c:numRef>
          </c:val>
        </c:ser>
        <c:marker val="1"/>
        <c:axId val="133459968"/>
        <c:axId val="133461888"/>
      </c:lineChart>
      <c:catAx>
        <c:axId val="133459968"/>
        <c:scaling>
          <c:orientation val="minMax"/>
        </c:scaling>
        <c:axPos val="b"/>
        <c:majorGridlines>
          <c:spPr>
            <a:ln>
              <a:solidFill>
                <a:sysClr val="windowText" lastClr="000000">
                  <a:alpha val="15000"/>
                </a:sysClr>
              </a:solidFill>
              <a:prstDash val="sysDot"/>
            </a:ln>
          </c:spPr>
        </c:majorGridlines>
        <c:title>
          <c:tx>
            <c:rich>
              <a:bodyPr/>
              <a:lstStyle/>
              <a:p>
                <a:pPr>
                  <a:defRPr/>
                </a:pPr>
                <a:r>
                  <a:rPr lang="en-US" b="1" dirty="0"/>
                  <a:t>% Exposure</a:t>
                </a:r>
              </a:p>
            </c:rich>
          </c:tx>
          <c:layout/>
        </c:title>
        <c:numFmt formatCode="0%" sourceLinked="0"/>
        <c:tickLblPos val="nextTo"/>
        <c:crossAx val="133461888"/>
        <c:crosses val="autoZero"/>
        <c:auto val="1"/>
        <c:lblAlgn val="ctr"/>
        <c:lblOffset val="100"/>
        <c:tickLblSkip val="2"/>
        <c:tickMarkSkip val="2"/>
      </c:catAx>
      <c:valAx>
        <c:axId val="133461888"/>
        <c:scaling>
          <c:orientation val="minMax"/>
          <c:max val="1"/>
        </c:scaling>
        <c:axPos val="l"/>
        <c:majorGridlines>
          <c:spPr>
            <a:ln>
              <a:solidFill>
                <a:sysClr val="windowText" lastClr="000000">
                  <a:alpha val="31000"/>
                </a:sysClr>
              </a:solidFill>
              <a:prstDash val="sysDot"/>
            </a:ln>
          </c:spPr>
        </c:majorGridlines>
        <c:title>
          <c:tx>
            <c:rich>
              <a:bodyPr rot="-5400000" vert="horz"/>
              <a:lstStyle/>
              <a:p>
                <a:pPr>
                  <a:defRPr/>
                </a:pPr>
                <a:r>
                  <a:rPr lang="en-US"/>
                  <a:t>% Loss</a:t>
                </a:r>
              </a:p>
            </c:rich>
          </c:tx>
          <c:layout/>
        </c:title>
        <c:numFmt formatCode="0%" sourceLinked="0"/>
        <c:tickLblPos val="nextTo"/>
        <c:crossAx val="133459968"/>
        <c:crosses val="autoZero"/>
        <c:crossBetween val="midCat"/>
      </c:valAx>
    </c:plotArea>
    <c:legend>
      <c:legendPos val="b"/>
      <c:layout/>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view3D>
      <c:perspective val="30"/>
    </c:view3D>
    <c:plotArea>
      <c:layout/>
      <c:surface3DChart>
        <c:ser>
          <c:idx val="0"/>
          <c:order val="0"/>
          <c:tx>
            <c:strRef>
              <c:f>Sheet1!$A$2</c:f>
              <c:strCache>
                <c:ptCount val="1"/>
                <c:pt idx="0">
                  <c:v>1.1</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Sheet1!$D$25:$V$25</c:f>
              <c:numCache>
                <c:formatCode>General</c:formatCode>
                <c:ptCount val="19"/>
                <c:pt idx="0">
                  <c:v>0.30062942431898831</c:v>
                </c:pt>
                <c:pt idx="1">
                  <c:v>0.35805059842783282</c:v>
                </c:pt>
                <c:pt idx="2">
                  <c:v>0.41079831784899212</c:v>
                </c:pt>
                <c:pt idx="3">
                  <c:v>0.45676969746419877</c:v>
                </c:pt>
                <c:pt idx="4">
                  <c:v>0.49413200343927216</c:v>
                </c:pt>
                <c:pt idx="5">
                  <c:v>0.52139571853856048</c:v>
                </c:pt>
                <c:pt idx="6">
                  <c:v>0.53747392447668252</c:v>
                </c:pt>
                <c:pt idx="7">
                  <c:v>0.54172563392059991</c:v>
                </c:pt>
                <c:pt idx="8">
                  <c:v>0.53398134463182645</c:v>
                </c:pt>
                <c:pt idx="9">
                  <c:v>0.5145497969857894</c:v>
                </c:pt>
                <c:pt idx="10">
                  <c:v>0.48420566546734067</c:v>
                </c:pt>
                <c:pt idx="11">
                  <c:v>0.44415867484367688</c:v>
                </c:pt>
                <c:pt idx="12">
                  <c:v>0.39600537225537685</c:v>
                </c:pt>
                <c:pt idx="13">
                  <c:v>0.34166547792010227</c:v>
                </c:pt>
                <c:pt idx="14">
                  <c:v>0.28330535194554796</c:v>
                </c:pt>
                <c:pt idx="15">
                  <c:v>0.22325162838829188</c:v>
                </c:pt>
                <c:pt idx="16">
                  <c:v>0.16389845969607905</c:v>
                </c:pt>
                <c:pt idx="17">
                  <c:v>0.10761206940491252</c:v>
                </c:pt>
                <c:pt idx="18">
                  <c:v>5.6636418273725612E-2</c:v>
                </c:pt>
              </c:numCache>
            </c:numRef>
          </c:val>
        </c:ser>
        <c:ser>
          <c:idx val="1"/>
          <c:order val="1"/>
          <c:tx>
            <c:strRef>
              <c:f>Sheet1!$A$3</c:f>
              <c:strCache>
                <c:ptCount val="1"/>
                <c:pt idx="0">
                  <c:v>1.2</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Sheet1!$D$26:$V$26</c:f>
              <c:numCache>
                <c:formatCode>General</c:formatCode>
                <c:ptCount val="19"/>
                <c:pt idx="0">
                  <c:v>0.47648636415898543</c:v>
                </c:pt>
                <c:pt idx="1">
                  <c:v>0.56749677186888459</c:v>
                </c:pt>
                <c:pt idx="2">
                  <c:v>0.65109992914998316</c:v>
                </c:pt>
                <c:pt idx="3">
                  <c:v>0.72396284194650251</c:v>
                </c:pt>
                <c:pt idx="4">
                  <c:v>0.7831806958574633</c:v>
                </c:pt>
                <c:pt idx="5">
                  <c:v>0.82639266192018035</c:v>
                </c:pt>
                <c:pt idx="6">
                  <c:v>0.85187601541097691</c:v>
                </c:pt>
                <c:pt idx="7">
                  <c:v>0.85861481544354712</c:v>
                </c:pt>
                <c:pt idx="8">
                  <c:v>0.8463404073261056</c:v>
                </c:pt>
                <c:pt idx="9">
                  <c:v>0.81554213297615952</c:v>
                </c:pt>
                <c:pt idx="10">
                  <c:v>0.76744782240246789</c:v>
                </c:pt>
                <c:pt idx="11">
                  <c:v>0.70397484399722898</c:v>
                </c:pt>
                <c:pt idx="12">
                  <c:v>0.62765366510889453</c:v>
                </c:pt>
                <c:pt idx="13">
                  <c:v>0.54152697029433383</c:v>
                </c:pt>
                <c:pt idx="14">
                  <c:v>0.44902835908730282</c:v>
                </c:pt>
                <c:pt idx="15">
                  <c:v>0.35384545922037741</c:v>
                </c:pt>
                <c:pt idx="16">
                  <c:v>0.25977291254424312</c:v>
                </c:pt>
                <c:pt idx="17">
                  <c:v>0.17056109463178873</c:v>
                </c:pt>
                <c:pt idx="18">
                  <c:v>8.9766599139013623E-2</c:v>
                </c:pt>
              </c:numCache>
            </c:numRef>
          </c:val>
        </c:ser>
        <c:ser>
          <c:idx val="2"/>
          <c:order val="2"/>
          <c:tx>
            <c:strRef>
              <c:f>Sheet1!$A$4</c:f>
              <c:strCache>
                <c:ptCount val="1"/>
                <c:pt idx="0">
                  <c:v>1.3</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Sheet1!$D$27:$V$27</c:f>
              <c:numCache>
                <c:formatCode>General</c:formatCode>
                <c:ptCount val="19"/>
                <c:pt idx="0">
                  <c:v>0.60125884863797663</c:v>
                </c:pt>
                <c:pt idx="1">
                  <c:v>0.71610119685566553</c:v>
                </c:pt>
                <c:pt idx="2">
                  <c:v>0.82159663569798425</c:v>
                </c:pt>
                <c:pt idx="3">
                  <c:v>0.91353939492839753</c:v>
                </c:pt>
                <c:pt idx="4">
                  <c:v>0.9882640068785441</c:v>
                </c:pt>
                <c:pt idx="5">
                  <c:v>1.0427914370771196</c:v>
                </c:pt>
                <c:pt idx="6">
                  <c:v>1.0749478489533655</c:v>
                </c:pt>
                <c:pt idx="7">
                  <c:v>1.0834512678411983</c:v>
                </c:pt>
                <c:pt idx="8">
                  <c:v>1.0679626892636525</c:v>
                </c:pt>
                <c:pt idx="9">
                  <c:v>1.0290995939715784</c:v>
                </c:pt>
                <c:pt idx="10">
                  <c:v>0.96841133093468112</c:v>
                </c:pt>
                <c:pt idx="11">
                  <c:v>0.88831734968735332</c:v>
                </c:pt>
                <c:pt idx="12">
                  <c:v>0.79201074451075326</c:v>
                </c:pt>
                <c:pt idx="13">
                  <c:v>0.68333095584020409</c:v>
                </c:pt>
                <c:pt idx="14">
                  <c:v>0.56661070389109569</c:v>
                </c:pt>
                <c:pt idx="15">
                  <c:v>0.4465032567765837</c:v>
                </c:pt>
                <c:pt idx="16">
                  <c:v>0.32779691939215821</c:v>
                </c:pt>
                <c:pt idx="17">
                  <c:v>0.21522413880982508</c:v>
                </c:pt>
                <c:pt idx="18">
                  <c:v>0.11327283654745121</c:v>
                </c:pt>
              </c:numCache>
            </c:numRef>
          </c:val>
        </c:ser>
        <c:ser>
          <c:idx val="3"/>
          <c:order val="3"/>
          <c:tx>
            <c:strRef>
              <c:f>Sheet1!$A$5</c:f>
              <c:strCache>
                <c:ptCount val="1"/>
                <c:pt idx="0">
                  <c:v>1.4</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Sheet1!$D$28:$V$28</c:f>
              <c:numCache>
                <c:formatCode>General</c:formatCode>
                <c:ptCount val="19"/>
                <c:pt idx="0">
                  <c:v>0.6980399064760735</c:v>
                </c:pt>
                <c:pt idx="1">
                  <c:v>0.83136774388081769</c:v>
                </c:pt>
                <c:pt idx="2">
                  <c:v>0.95384415554604363</c:v>
                </c:pt>
                <c:pt idx="3">
                  <c:v>1.0605863934353239</c:v>
                </c:pt>
                <c:pt idx="4">
                  <c:v>1.147338981368625</c:v>
                </c:pt>
                <c:pt idx="5">
                  <c:v>1.2106433674286659</c:v>
                </c:pt>
                <c:pt idx="6">
                  <c:v>1.247975805511778</c:v>
                </c:pt>
                <c:pt idx="7">
                  <c:v>1.2578479691209061</c:v>
                </c:pt>
                <c:pt idx="8">
                  <c:v>1.2398662862463683</c:v>
                </c:pt>
                <c:pt idx="9">
                  <c:v>1.1947476298398931</c:v>
                </c:pt>
                <c:pt idx="10">
                  <c:v>1.12429073835225</c:v>
                </c:pt>
                <c:pt idx="11">
                  <c:v>1.0313045057074735</c:v>
                </c:pt>
                <c:pt idx="12">
                  <c:v>0.91949599956608763</c:v>
                </c:pt>
                <c:pt idx="13">
                  <c:v>0.79332267223580322</c:v>
                </c:pt>
                <c:pt idx="14">
                  <c:v>0.65781465611432</c:v>
                </c:pt>
                <c:pt idx="15">
                  <c:v>0.51837422818412804</c:v>
                </c:pt>
                <c:pt idx="16">
                  <c:v>0.38056043827708996</c:v>
                </c:pt>
                <c:pt idx="17">
                  <c:v>0.24986748730023525</c:v>
                </c:pt>
                <c:pt idx="18">
                  <c:v>0.13150569078355548</c:v>
                </c:pt>
              </c:numCache>
            </c:numRef>
          </c:val>
        </c:ser>
        <c:ser>
          <c:idx val="4"/>
          <c:order val="4"/>
          <c:tx>
            <c:strRef>
              <c:f>Sheet1!$A$6</c:f>
              <c:strCache>
                <c:ptCount val="1"/>
                <c:pt idx="0">
                  <c:v>1.5</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Sheet1!$D$29:$V$29</c:f>
              <c:numCache>
                <c:formatCode>General</c:formatCode>
                <c:ptCount val="19"/>
                <c:pt idx="0">
                  <c:v>0.77711578847797369</c:v>
                </c:pt>
                <c:pt idx="1">
                  <c:v>0.92554737029671719</c:v>
                </c:pt>
                <c:pt idx="2">
                  <c:v>1.0618982469989746</c:v>
                </c:pt>
                <c:pt idx="3">
                  <c:v>1.1807325394107024</c:v>
                </c:pt>
                <c:pt idx="4">
                  <c:v>1.2773126992967361</c:v>
                </c:pt>
                <c:pt idx="5">
                  <c:v>1.3477883804587405</c:v>
                </c:pt>
                <c:pt idx="6">
                  <c:v>1.3893499398876596</c:v>
                </c:pt>
                <c:pt idx="7">
                  <c:v>1.4003404493641458</c:v>
                </c:pt>
                <c:pt idx="8">
                  <c:v>1.3803217519579316</c:v>
                </c:pt>
                <c:pt idx="9">
                  <c:v>1.3300919299619494</c:v>
                </c:pt>
                <c:pt idx="10">
                  <c:v>1.2516534878698078</c:v>
                </c:pt>
                <c:pt idx="11">
                  <c:v>1.1481335188409061</c:v>
                </c:pt>
                <c:pt idx="12">
                  <c:v>1.0236590373642704</c:v>
                </c:pt>
                <c:pt idx="13">
                  <c:v>0.88319244821443632</c:v>
                </c:pt>
                <c:pt idx="14">
                  <c:v>0.7323337110328505</c:v>
                </c:pt>
                <c:pt idx="15">
                  <c:v>0.57709708760866962</c:v>
                </c:pt>
                <c:pt idx="16">
                  <c:v>0.42367137224032198</c:v>
                </c:pt>
                <c:pt idx="17">
                  <c:v>0.27817316403670128</c:v>
                </c:pt>
                <c:pt idx="18">
                  <c:v>0.14640301741273923</c:v>
                </c:pt>
              </c:numCache>
            </c:numRef>
          </c:val>
        </c:ser>
        <c:ser>
          <c:idx val="5"/>
          <c:order val="5"/>
          <c:tx>
            <c:strRef>
              <c:f>Sheet1!$A$7</c:f>
              <c:strCache>
                <c:ptCount val="1"/>
                <c:pt idx="0">
                  <c:v>1.6</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Sheet1!$D$30:$V$30</c:f>
              <c:numCache>
                <c:formatCode>General</c:formatCode>
                <c:ptCount val="19"/>
                <c:pt idx="0">
                  <c:v>0.84397349407725553</c:v>
                </c:pt>
                <c:pt idx="1">
                  <c:v>1.0051751098420469</c:v>
                </c:pt>
                <c:pt idx="2">
                  <c:v>1.1532566795863521</c:v>
                </c:pt>
                <c:pt idx="3">
                  <c:v>1.2823146584228808</c:v>
                </c:pt>
                <c:pt idx="4">
                  <c:v>1.3872039120014252</c:v>
                </c:pt>
                <c:pt idx="5">
                  <c:v>1.463742836778988</c:v>
                </c:pt>
                <c:pt idx="6">
                  <c:v>1.508880067357232</c:v>
                </c:pt>
                <c:pt idx="7">
                  <c:v>1.5208161247917713</c:v>
                </c:pt>
                <c:pt idx="8">
                  <c:v>1.4990751561390956</c:v>
                </c:pt>
                <c:pt idx="9">
                  <c:v>1.4445239052117962</c:v>
                </c:pt>
                <c:pt idx="10">
                  <c:v>1.3593371582379159</c:v>
                </c:pt>
                <c:pt idx="11">
                  <c:v>1.2469110419969791</c:v>
                </c:pt>
                <c:pt idx="12">
                  <c:v>1.1117276309623854</c:v>
                </c:pt>
                <c:pt idx="13">
                  <c:v>0.9591762611361625</c:v>
                </c:pt>
                <c:pt idx="14">
                  <c:v>0.79533867422959581</c:v>
                </c:pt>
                <c:pt idx="15">
                  <c:v>0.62674655781324662</c:v>
                </c:pt>
                <c:pt idx="16">
                  <c:v>0.46012114754544731</c:v>
                </c:pt>
                <c:pt idx="17">
                  <c:v>0.30210527271668558</c:v>
                </c:pt>
                <c:pt idx="18">
                  <c:v>0.15899852760845684</c:v>
                </c:pt>
              </c:numCache>
            </c:numRef>
          </c:val>
        </c:ser>
        <c:ser>
          <c:idx val="6"/>
          <c:order val="6"/>
          <c:tx>
            <c:strRef>
              <c:f>Sheet1!$A$8</c:f>
              <c:strCache>
                <c:ptCount val="1"/>
                <c:pt idx="0">
                  <c:v>1.7</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Sheet1!$D$31:$V$31</c:f>
              <c:numCache>
                <c:formatCode>General</c:formatCode>
                <c:ptCount val="19"/>
                <c:pt idx="0">
                  <c:v>0.90188827295696461</c:v>
                </c:pt>
                <c:pt idx="1">
                  <c:v>1.0741517952834978</c:v>
                </c:pt>
                <c:pt idx="2">
                  <c:v>1.2323949535469758</c:v>
                </c:pt>
                <c:pt idx="3">
                  <c:v>1.370309092392596</c:v>
                </c:pt>
                <c:pt idx="4">
                  <c:v>1.4823960103178158</c:v>
                </c:pt>
                <c:pt idx="5">
                  <c:v>1.5641871556156801</c:v>
                </c:pt>
                <c:pt idx="6">
                  <c:v>1.6124217734300477</c:v>
                </c:pt>
                <c:pt idx="7">
                  <c:v>1.6251769017617985</c:v>
                </c:pt>
                <c:pt idx="8">
                  <c:v>1.6019440338954787</c:v>
                </c:pt>
                <c:pt idx="9">
                  <c:v>1.543649390957367</c:v>
                </c:pt>
                <c:pt idx="10">
                  <c:v>1.4526169964020217</c:v>
                </c:pt>
                <c:pt idx="11">
                  <c:v>1.3324760245310312</c:v>
                </c:pt>
                <c:pt idx="12">
                  <c:v>1.1880161167661305</c:v>
                </c:pt>
                <c:pt idx="13">
                  <c:v>1.0249964337603064</c:v>
                </c:pt>
                <c:pt idx="14">
                  <c:v>0.84991605583664309</c:v>
                </c:pt>
                <c:pt idx="15">
                  <c:v>0.66975488516487613</c:v>
                </c:pt>
                <c:pt idx="16">
                  <c:v>0.49169537908823696</c:v>
                </c:pt>
                <c:pt idx="17">
                  <c:v>0.32283620821473757</c:v>
                </c:pt>
                <c:pt idx="18">
                  <c:v>0.16990925482117694</c:v>
                </c:pt>
              </c:numCache>
            </c:numRef>
          </c:val>
        </c:ser>
        <c:ser>
          <c:idx val="7"/>
          <c:order val="7"/>
          <c:tx>
            <c:strRef>
              <c:f>Sheet1!$A$9</c:f>
              <c:strCache>
                <c:ptCount val="1"/>
                <c:pt idx="0">
                  <c:v>1.8</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Sheet1!$D$32:$V$32</c:f>
              <c:numCache>
                <c:formatCode>General</c:formatCode>
                <c:ptCount val="19"/>
                <c:pt idx="0">
                  <c:v>0.95297272831797053</c:v>
                </c:pt>
                <c:pt idx="1">
                  <c:v>1.1349935437377687</c:v>
                </c:pt>
                <c:pt idx="2">
                  <c:v>1.3021998582999654</c:v>
                </c:pt>
                <c:pt idx="3">
                  <c:v>1.4479256838930046</c:v>
                </c:pt>
                <c:pt idx="4">
                  <c:v>1.5663613917149266</c:v>
                </c:pt>
                <c:pt idx="5">
                  <c:v>1.6527853238403611</c:v>
                </c:pt>
                <c:pt idx="6">
                  <c:v>1.7037520308219538</c:v>
                </c:pt>
                <c:pt idx="7">
                  <c:v>1.7172296308870927</c:v>
                </c:pt>
                <c:pt idx="8">
                  <c:v>1.6926808146522108</c:v>
                </c:pt>
                <c:pt idx="9">
                  <c:v>1.6310842659523193</c:v>
                </c:pt>
                <c:pt idx="10">
                  <c:v>1.5348956448049349</c:v>
                </c:pt>
                <c:pt idx="11">
                  <c:v>1.4079496879944566</c:v>
                </c:pt>
                <c:pt idx="12">
                  <c:v>1.2553073302177882</c:v>
                </c:pt>
                <c:pt idx="13">
                  <c:v>1.0830539405886681</c:v>
                </c:pt>
                <c:pt idx="14">
                  <c:v>0.89805671817460542</c:v>
                </c:pt>
                <c:pt idx="15">
                  <c:v>0.70769091844075505</c:v>
                </c:pt>
                <c:pt idx="16">
                  <c:v>0.51954582508848624</c:v>
                </c:pt>
                <c:pt idx="17">
                  <c:v>0.34112218926357757</c:v>
                </c:pt>
                <c:pt idx="18">
                  <c:v>0.17953319827802713</c:v>
                </c:pt>
              </c:numCache>
            </c:numRef>
          </c:val>
        </c:ser>
        <c:ser>
          <c:idx val="8"/>
          <c:order val="8"/>
          <c:tx>
            <c:strRef>
              <c:f>Sheet1!$A$10</c:f>
              <c:strCache>
                <c:ptCount val="1"/>
                <c:pt idx="0">
                  <c:v>1.9</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Sheet1!$D$33:$V$33</c:f>
              <c:numCache>
                <c:formatCode>General</c:formatCode>
                <c:ptCount val="19"/>
                <c:pt idx="0">
                  <c:v>0.99866933079506126</c:v>
                </c:pt>
                <c:pt idx="1">
                  <c:v>1.1894183423086506</c:v>
                </c:pt>
                <c:pt idx="2">
                  <c:v>1.364642473395036</c:v>
                </c:pt>
                <c:pt idx="3">
                  <c:v>1.5173560908995225</c:v>
                </c:pt>
                <c:pt idx="4">
                  <c:v>1.6414709848078965</c:v>
                </c:pt>
                <c:pt idx="5">
                  <c:v>1.7320390859672259</c:v>
                </c:pt>
                <c:pt idx="6">
                  <c:v>1.7854497299884602</c:v>
                </c:pt>
                <c:pt idx="7">
                  <c:v>1.7995736030415053</c:v>
                </c:pt>
                <c:pt idx="8">
                  <c:v>1.7738476308781952</c:v>
                </c:pt>
                <c:pt idx="9">
                  <c:v>1.709297426825682</c:v>
                </c:pt>
                <c:pt idx="10">
                  <c:v>1.6084964038195899</c:v>
                </c:pt>
                <c:pt idx="11">
                  <c:v>1.4754631805511504</c:v>
                </c:pt>
                <c:pt idx="12">
                  <c:v>1.3155013718214639</c:v>
                </c:pt>
                <c:pt idx="13">
                  <c:v>1.1349881501559056</c:v>
                </c:pt>
                <c:pt idx="14">
                  <c:v>0.94112000805986751</c:v>
                </c:pt>
                <c:pt idx="15">
                  <c:v>0.74162585657242064</c:v>
                </c:pt>
                <c:pt idx="16">
                  <c:v>0.54445889797316882</c:v>
                </c:pt>
                <c:pt idx="17">
                  <c:v>0.35747955670514758</c:v>
                </c:pt>
                <c:pt idx="18">
                  <c:v>0.18814210905728124</c:v>
                </c:pt>
              </c:numCache>
            </c:numRef>
          </c:val>
        </c:ser>
        <c:ser>
          <c:idx val="9"/>
          <c:order val="9"/>
          <c:tx>
            <c:strRef>
              <c:f>Sheet1!$A$11</c:f>
              <c:strCache>
                <c:ptCount val="1"/>
                <c:pt idx="0">
                  <c:v>2</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Sheet1!$D$34:$V$34</c:f>
              <c:numCache>
                <c:formatCode>General</c:formatCode>
                <c:ptCount val="19"/>
                <c:pt idx="0">
                  <c:v>1.0400069359818371</c:v>
                </c:pt>
                <c:pt idx="1">
                  <c:v>1.2386515612732512</c:v>
                </c:pt>
                <c:pt idx="2">
                  <c:v>1.4211286896498174</c:v>
                </c:pt>
                <c:pt idx="3">
                  <c:v>1.5801635338430426</c:v>
                </c:pt>
                <c:pt idx="4">
                  <c:v>1.7094158764784115</c:v>
                </c:pt>
                <c:pt idx="5">
                  <c:v>1.8037328345344077</c:v>
                </c:pt>
                <c:pt idx="6">
                  <c:v>1.8593542885277106</c:v>
                </c:pt>
                <c:pt idx="7">
                  <c:v>1.8740627866112558</c:v>
                </c:pt>
                <c:pt idx="8">
                  <c:v>1.8472719473818</c:v>
                </c:pt>
                <c:pt idx="9">
                  <c:v>1.780049837056042</c:v>
                </c:pt>
                <c:pt idx="10">
                  <c:v>1.6750763890410321</c:v>
                </c:pt>
                <c:pt idx="11">
                  <c:v>1.5365365634462587</c:v>
                </c:pt>
                <c:pt idx="12">
                  <c:v>1.3699535059304833</c:v>
                </c:pt>
                <c:pt idx="13">
                  <c:v>1.1819683573136244</c:v>
                </c:pt>
                <c:pt idx="14">
                  <c:v>0.98007549224959611</c:v>
                </c:pt>
                <c:pt idx="15">
                  <c:v>0.77232374215872146</c:v>
                </c:pt>
                <c:pt idx="16">
                  <c:v>0.56699551371856671</c:v>
                </c:pt>
                <c:pt idx="17">
                  <c:v>0.37227659544634584</c:v>
                </c:pt>
                <c:pt idx="18">
                  <c:v>0.19592981614249375</c:v>
                </c:pt>
              </c:numCache>
            </c:numRef>
          </c:val>
        </c:ser>
        <c:ser>
          <c:idx val="10"/>
          <c:order val="10"/>
          <c:tx>
            <c:strRef>
              <c:f>Sheet1!$A$12</c:f>
              <c:strCache>
                <c:ptCount val="1"/>
                <c:pt idx="0">
                  <c:v>2.1</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Sheet1!$D$35:$V$35</c:f>
              <c:numCache>
                <c:formatCode>General</c:formatCode>
                <c:ptCount val="19"/>
                <c:pt idx="0">
                  <c:v>1.0777452127969618</c:v>
                </c:pt>
                <c:pt idx="1">
                  <c:v>1.28359796872455</c:v>
                </c:pt>
                <c:pt idx="2">
                  <c:v>1.4726965648479673</c:v>
                </c:pt>
                <c:pt idx="3">
                  <c:v>1.6375022368749004</c:v>
                </c:pt>
                <c:pt idx="4">
                  <c:v>1.7714447027360078</c:v>
                </c:pt>
                <c:pt idx="5">
                  <c:v>1.8691840989973001</c:v>
                </c:pt>
                <c:pt idx="6">
                  <c:v>1.9268238643643421</c:v>
                </c:pt>
                <c:pt idx="7">
                  <c:v>1.9420660832847461</c:v>
                </c:pt>
                <c:pt idx="8">
                  <c:v>1.9143030965897581</c:v>
                </c:pt>
                <c:pt idx="9">
                  <c:v>1.8446417269477386</c:v>
                </c:pt>
                <c:pt idx="10">
                  <c:v>1.7358591533371484</c:v>
                </c:pt>
                <c:pt idx="11">
                  <c:v>1.5922921936845829</c:v>
                </c:pt>
                <c:pt idx="12">
                  <c:v>1.4196644096196469</c:v>
                </c:pt>
                <c:pt idx="13">
                  <c:v>1.2248579261345389</c:v>
                </c:pt>
                <c:pt idx="14">
                  <c:v>1.015639062978398</c:v>
                </c:pt>
                <c:pt idx="15">
                  <c:v>0.80034871599696111</c:v>
                </c:pt>
                <c:pt idx="16">
                  <c:v>0.58756983193640078</c:v>
                </c:pt>
                <c:pt idx="17">
                  <c:v>0.38578523344161381</c:v>
                </c:pt>
                <c:pt idx="18">
                  <c:v>0.2030394356864649</c:v>
                </c:pt>
              </c:numCache>
            </c:numRef>
          </c:val>
        </c:ser>
        <c:ser>
          <c:idx val="11"/>
          <c:order val="11"/>
          <c:tx>
            <c:strRef>
              <c:f>Sheet1!$A$13</c:f>
              <c:strCache>
                <c:ptCount val="1"/>
                <c:pt idx="0">
                  <c:v>2.2</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Sheet1!$D$36:$V$36</c:f>
              <c:numCache>
                <c:formatCode>General</c:formatCode>
                <c:ptCount val="19"/>
                <c:pt idx="0">
                  <c:v>1.112461062191876</c:v>
                </c:pt>
                <c:pt idx="1">
                  <c:v>1.324944655526539</c:v>
                </c:pt>
                <c:pt idx="2">
                  <c:v>1.520134411513959</c:v>
                </c:pt>
                <c:pt idx="3">
                  <c:v>1.6902487305398124</c:v>
                </c:pt>
                <c:pt idx="4">
                  <c:v>1.8285056915313129</c:v>
                </c:pt>
                <c:pt idx="5">
                  <c:v>1.9293934257488019</c:v>
                </c:pt>
                <c:pt idx="6">
                  <c:v>1.988889857598682</c:v>
                </c:pt>
                <c:pt idx="7">
                  <c:v>2.004623052094948</c:v>
                </c:pt>
                <c:pt idx="8">
                  <c:v>1.9759657764219971</c:v>
                </c:pt>
                <c:pt idx="9">
                  <c:v>1.9040605057276501</c:v>
                </c:pt>
                <c:pt idx="10">
                  <c:v>1.7917738762442856</c:v>
                </c:pt>
                <c:pt idx="11">
                  <c:v>1.643582401548457</c:v>
                </c:pt>
                <c:pt idx="12">
                  <c:v>1.4653940080910435</c:v>
                </c:pt>
                <c:pt idx="13">
                  <c:v>1.2643125048132053</c:v>
                </c:pt>
                <c:pt idx="14">
                  <c:v>1.0483543767012464</c:v>
                </c:pt>
                <c:pt idx="15">
                  <c:v>0.8261291928277108</c:v>
                </c:pt>
                <c:pt idx="16">
                  <c:v>0.60649637000151768</c:v>
                </c:pt>
                <c:pt idx="17">
                  <c:v>0.39821197577729422</c:v>
                </c:pt>
                <c:pt idx="18">
                  <c:v>0.20957965167334622</c:v>
                </c:pt>
              </c:numCache>
            </c:numRef>
          </c:val>
        </c:ser>
        <c:ser>
          <c:idx val="12"/>
          <c:order val="12"/>
          <c:tx>
            <c:strRef>
              <c:f>Sheet1!$A$14</c:f>
              <c:strCache>
                <c:ptCount val="1"/>
                <c:pt idx="0">
                  <c:v>2.3</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Sheet1!$D$37:$V$37</c:f>
              <c:numCache>
                <c:formatCode>General</c:formatCode>
                <c:ptCount val="19"/>
                <c:pt idx="0">
                  <c:v>1.1446029183962445</c:v>
                </c:pt>
                <c:pt idx="1">
                  <c:v>1.3632257082698798</c:v>
                </c:pt>
                <c:pt idx="2">
                  <c:v>1.5640549974353442</c:v>
                </c:pt>
                <c:pt idx="3">
                  <c:v>1.7390843558870794</c:v>
                </c:pt>
                <c:pt idx="4">
                  <c:v>1.8813359154406972</c:v>
                </c:pt>
                <c:pt idx="5">
                  <c:v>1.985138555317548</c:v>
                </c:pt>
                <c:pt idx="6">
                  <c:v>2.0463539918339144</c:v>
                </c:pt>
                <c:pt idx="7">
                  <c:v>2.062541758712372</c:v>
                </c:pt>
                <c:pt idx="8">
                  <c:v>2.0330565007709218</c:v>
                </c:pt>
                <c:pt idx="9">
                  <c:v>1.9590737021975853</c:v>
                </c:pt>
                <c:pt idx="10">
                  <c:v>1.8435428237052571</c:v>
                </c:pt>
                <c:pt idx="11">
                  <c:v>1.6910697168406559</c:v>
                </c:pt>
                <c:pt idx="12">
                  <c:v>1.5077330032177618</c:v>
                </c:pt>
                <c:pt idx="13">
                  <c:v>1.3008417390562645</c:v>
                </c:pt>
                <c:pt idx="14">
                  <c:v>1.0786440261751431</c:v>
                </c:pt>
                <c:pt idx="15">
                  <c:v>0.84999818620153855</c:v>
                </c:pt>
                <c:pt idx="16">
                  <c:v>0.62401960724152661</c:v>
                </c:pt>
                <c:pt idx="17">
                  <c:v>0.40971734212159799</c:v>
                </c:pt>
                <c:pt idx="18">
                  <c:v>0.21563494588218249</c:v>
                </c:pt>
              </c:numCache>
            </c:numRef>
          </c:val>
        </c:ser>
        <c:ser>
          <c:idx val="13"/>
          <c:order val="13"/>
          <c:tx>
            <c:strRef>
              <c:f>Sheet1!$A$15</c:f>
              <c:strCache>
                <c:ptCount val="1"/>
                <c:pt idx="0">
                  <c:v>2.4</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Sheet1!$D$38:$V$38</c:f>
              <c:numCache>
                <c:formatCode>General</c:formatCode>
                <c:ptCount val="19"/>
                <c:pt idx="0">
                  <c:v>1.1745262706350579</c:v>
                </c:pt>
                <c:pt idx="1">
                  <c:v>1.3988645157497024</c:v>
                </c:pt>
                <c:pt idx="2">
                  <c:v>1.604944084696027</c:v>
                </c:pt>
                <c:pt idx="3">
                  <c:v>1.7845492353818269</c:v>
                </c:pt>
                <c:pt idx="4">
                  <c:v>1.9305196772260882</c:v>
                </c:pt>
                <c:pt idx="5">
                  <c:v>2.0370360293488456</c:v>
                </c:pt>
                <c:pt idx="6">
                  <c:v>2.0998518209227544</c:v>
                </c:pt>
                <c:pt idx="7">
                  <c:v>2.1164627845644528</c:v>
                </c:pt>
                <c:pt idx="8">
                  <c:v>2.0862066935724739</c:v>
                </c:pt>
                <c:pt idx="9">
                  <c:v>2.0102897628160536</c:v>
                </c:pt>
                <c:pt idx="10">
                  <c:v>1.8917385607547179</c:v>
                </c:pt>
                <c:pt idx="11">
                  <c:v>1.7352793497047032</c:v>
                </c:pt>
                <c:pt idx="12">
                  <c:v>1.5471496646749818</c:v>
                </c:pt>
                <c:pt idx="13">
                  <c:v>1.3348496425301368</c:v>
                </c:pt>
                <c:pt idx="14">
                  <c:v>1.1068430152016222</c:v>
                </c:pt>
                <c:pt idx="15">
                  <c:v>0.87221968740450584</c:v>
                </c:pt>
                <c:pt idx="16">
                  <c:v>0.64033335082133269</c:v>
                </c:pt>
                <c:pt idx="17">
                  <c:v>0.42042858193202409</c:v>
                </c:pt>
                <c:pt idx="18">
                  <c:v>0.22127228992256906</c:v>
                </c:pt>
              </c:numCache>
            </c:numRef>
          </c:val>
        </c:ser>
        <c:ser>
          <c:idx val="14"/>
          <c:order val="14"/>
          <c:tx>
            <c:strRef>
              <c:f>Sheet1!$A$16</c:f>
              <c:strCache>
                <c:ptCount val="1"/>
                <c:pt idx="0">
                  <c:v>2.5</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Sheet1!$D$39:$V$39</c:f>
              <c:numCache>
                <c:formatCode>General</c:formatCode>
                <c:ptCount val="19"/>
                <c:pt idx="0">
                  <c:v>1.2025176972759528</c:v>
                </c:pt>
                <c:pt idx="1">
                  <c:v>1.4322023937113313</c:v>
                </c:pt>
                <c:pt idx="2">
                  <c:v>1.643193271395968</c:v>
                </c:pt>
                <c:pt idx="3">
                  <c:v>1.8270787898567959</c:v>
                </c:pt>
                <c:pt idx="4">
                  <c:v>1.9765280137570882</c:v>
                </c:pt>
                <c:pt idx="5">
                  <c:v>2.0855828741542397</c:v>
                </c:pt>
                <c:pt idx="6">
                  <c:v>2.1498956979067301</c:v>
                </c:pt>
                <c:pt idx="7">
                  <c:v>2.1669025356823983</c:v>
                </c:pt>
                <c:pt idx="8">
                  <c:v>2.1359253785273067</c:v>
                </c:pt>
                <c:pt idx="9">
                  <c:v>2.0581991879431571</c:v>
                </c:pt>
                <c:pt idx="10">
                  <c:v>1.9368226618693622</c:v>
                </c:pt>
                <c:pt idx="11">
                  <c:v>1.7766346993747071</c:v>
                </c:pt>
                <c:pt idx="12">
                  <c:v>1.5840214890215065</c:v>
                </c:pt>
                <c:pt idx="13">
                  <c:v>1.3666619116804086</c:v>
                </c:pt>
                <c:pt idx="14">
                  <c:v>1.1332214077821905</c:v>
                </c:pt>
                <c:pt idx="15">
                  <c:v>0.89300651355316774</c:v>
                </c:pt>
                <c:pt idx="16">
                  <c:v>0.65559383878431621</c:v>
                </c:pt>
                <c:pt idx="17">
                  <c:v>0.43044827761965032</c:v>
                </c:pt>
                <c:pt idx="18">
                  <c:v>0.22654567309490245</c:v>
                </c:pt>
              </c:numCache>
            </c:numRef>
          </c:val>
        </c:ser>
        <c:ser>
          <c:idx val="15"/>
          <c:order val="15"/>
          <c:tx>
            <c:strRef>
              <c:f>Sheet1!$A$17</c:f>
              <c:strCache>
                <c:ptCount val="1"/>
                <c:pt idx="0">
                  <c:v>2.6</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Sheet1!$D$40:$V$40</c:f>
              <c:numCache>
                <c:formatCode>General</c:formatCode>
                <c:ptCount val="19"/>
                <c:pt idx="0">
                  <c:v>1.2288116008903458</c:v>
                </c:pt>
                <c:pt idx="1">
                  <c:v>1.4635185163612141</c:v>
                </c:pt>
                <c:pt idx="2">
                  <c:v>1.6791228594559013</c:v>
                </c:pt>
                <c:pt idx="3">
                  <c:v>1.8670291653940718</c:v>
                </c:pt>
                <c:pt idx="4">
                  <c:v>2.0197462027306088</c:v>
                </c:pt>
                <c:pt idx="5">
                  <c:v>2.1311856251133841</c:v>
                </c:pt>
                <c:pt idx="6">
                  <c:v>2.1969046944394313</c:v>
                </c:pt>
                <c:pt idx="7">
                  <c:v>2.214283398803234</c:v>
                </c:pt>
                <c:pt idx="8">
                  <c:v>2.1826289041034803</c:v>
                </c:pt>
                <c:pt idx="9">
                  <c:v>2.1032031751523199</c:v>
                </c:pt>
                <c:pt idx="10">
                  <c:v>1.9791726651206476</c:v>
                </c:pt>
                <c:pt idx="11">
                  <c:v>1.8154820790425215</c:v>
                </c:pt>
                <c:pt idx="12">
                  <c:v>1.6186572440293601</c:v>
                </c:pt>
                <c:pt idx="13">
                  <c:v>1.396544945136456</c:v>
                </c:pt>
                <c:pt idx="14">
                  <c:v>1.1580000988047761</c:v>
                </c:pt>
                <c:pt idx="15">
                  <c:v>0.9125327352857725</c:v>
                </c:pt>
                <c:pt idx="16">
                  <c:v>0.66992886374588967</c:v>
                </c:pt>
                <c:pt idx="17">
                  <c:v>0.43986033496263255</c:v>
                </c:pt>
                <c:pt idx="18">
                  <c:v>0.23149925515536526</c:v>
                </c:pt>
              </c:numCache>
            </c:numRef>
          </c:val>
        </c:ser>
        <c:ser>
          <c:idx val="16"/>
          <c:order val="16"/>
          <c:tx>
            <c:strRef>
              <c:f>Sheet1!$A$18</c:f>
              <c:strCache>
                <c:ptCount val="1"/>
                <c:pt idx="0">
                  <c:v>2.7</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Sheet1!$D$41:$V$41</c:f>
              <c:numCache>
                <c:formatCode>General</c:formatCode>
                <c:ptCount val="19"/>
                <c:pt idx="0">
                  <c:v>1.2536021526369583</c:v>
                </c:pt>
                <c:pt idx="1">
                  <c:v>1.4930441421656009</c:v>
                </c:pt>
                <c:pt idx="2">
                  <c:v>1.7129981761489579</c:v>
                </c:pt>
                <c:pt idx="3">
                  <c:v>1.9046953813572041</c:v>
                </c:pt>
                <c:pt idx="4">
                  <c:v>2.0604933951541993</c:v>
                </c:pt>
                <c:pt idx="5">
                  <c:v>2.1741810423789221</c:v>
                </c:pt>
                <c:pt idx="6">
                  <c:v>2.2412259552986358</c:v>
                </c:pt>
                <c:pt idx="7">
                  <c:v>2.2589552648076934</c:v>
                </c:pt>
                <c:pt idx="8">
                  <c:v>2.2266621592840368</c:v>
                </c:pt>
                <c:pt idx="9">
                  <c:v>2.1456340629381092</c:v>
                </c:pt>
                <c:pt idx="10">
                  <c:v>2.0191013102722759</c:v>
                </c:pt>
                <c:pt idx="11">
                  <c:v>1.8521083628381347</c:v>
                </c:pt>
                <c:pt idx="12">
                  <c:v>1.6513127024731649</c:v>
                </c:pt>
                <c:pt idx="13">
                  <c:v>1.4247194185087704</c:v>
                </c:pt>
                <c:pt idx="14">
                  <c:v>1.1813620701201533</c:v>
                </c:pt>
                <c:pt idx="15">
                  <c:v>0.93094254682904676</c:v>
                </c:pt>
                <c:pt idx="16">
                  <c:v>0.68344428478456498</c:v>
                </c:pt>
                <c:pt idx="17">
                  <c:v>0.44873425866848976</c:v>
                </c:pt>
                <c:pt idx="18">
                  <c:v>0.2361696165517527</c:v>
                </c:pt>
              </c:numCache>
            </c:numRef>
          </c:val>
        </c:ser>
        <c:ser>
          <c:idx val="17"/>
          <c:order val="17"/>
          <c:tx>
            <c:strRef>
              <c:f>Sheet1!$A$19</c:f>
              <c:strCache>
                <c:ptCount val="1"/>
                <c:pt idx="0">
                  <c:v>2.8</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Sheet1!$D$42:$V$42</c:f>
              <c:numCache>
                <c:formatCode>General</c:formatCode>
                <c:ptCount val="19"/>
                <c:pt idx="0">
                  <c:v>1.2770520029153365</c:v>
                </c:pt>
                <c:pt idx="1">
                  <c:v>1.5209729882665319</c:v>
                </c:pt>
                <c:pt idx="2">
                  <c:v>1.7450414768670766</c:v>
                </c:pt>
                <c:pt idx="3">
                  <c:v>1.9403245651654728</c:v>
                </c:pt>
                <c:pt idx="4">
                  <c:v>2.0990369326826839</c:v>
                </c:pt>
                <c:pt idx="5">
                  <c:v>2.214851218171638</c:v>
                </c:pt>
                <c:pt idx="6">
                  <c:v>2.2831502715430014</c:v>
                </c:pt>
                <c:pt idx="7">
                  <c:v>2.3012112250689807</c:v>
                </c:pt>
                <c:pt idx="8">
                  <c:v>2.2683140455271391</c:v>
                </c:pt>
                <c:pt idx="9">
                  <c:v>2.185770239652745</c:v>
                </c:pt>
                <c:pt idx="10">
                  <c:v>2.0568705685039772</c:v>
                </c:pt>
                <c:pt idx="11">
                  <c:v>1.886753855203098</c:v>
                </c:pt>
                <c:pt idx="12">
                  <c:v>1.6822021162750842</c:v>
                </c:pt>
                <c:pt idx="13">
                  <c:v>1.4513701840506537</c:v>
                </c:pt>
                <c:pt idx="14">
                  <c:v>1.2034605992353102</c:v>
                </c:pt>
                <c:pt idx="15">
                  <c:v>0.94835673465170822</c:v>
                </c:pt>
                <c:pt idx="16">
                  <c:v>0.69622877635399882</c:v>
                </c:pt>
                <c:pt idx="17">
                  <c:v>0.45712827040372844</c:v>
                </c:pt>
                <c:pt idx="18">
                  <c:v>0.24058739944785817</c:v>
                </c:pt>
              </c:numCache>
            </c:numRef>
          </c:val>
        </c:ser>
        <c:ser>
          <c:idx val="18"/>
          <c:order val="18"/>
          <c:tx>
            <c:strRef>
              <c:f>Sheet1!$A$20</c:f>
              <c:strCache>
                <c:ptCount val="1"/>
                <c:pt idx="0">
                  <c:v>2.9</c:v>
                </c:pt>
              </c:strCache>
            </c:strRef>
          </c:tx>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Sheet1!$D$43:$V$43</c:f>
              <c:numCache>
                <c:formatCode>General</c:formatCode>
                <c:ptCount val="19"/>
                <c:pt idx="0">
                  <c:v>1.2992987551140491</c:v>
                </c:pt>
                <c:pt idx="1">
                  <c:v>1.5474689407364834</c:v>
                </c:pt>
                <c:pt idx="2">
                  <c:v>1.7754407912440278</c:v>
                </c:pt>
                <c:pt idx="3">
                  <c:v>1.9741257883637224</c:v>
                </c:pt>
                <c:pt idx="4">
                  <c:v>2.1356029882471677</c:v>
                </c:pt>
                <c:pt idx="5">
                  <c:v>2.2534348045057873</c:v>
                </c:pt>
                <c:pt idx="6">
                  <c:v>2.3229236544651428</c:v>
                </c:pt>
                <c:pt idx="7">
                  <c:v>2.3412992369621048</c:v>
                </c:pt>
                <c:pt idx="8">
                  <c:v>2.307828975510021</c:v>
                </c:pt>
                <c:pt idx="9">
                  <c:v>2.2238472238114722</c:v>
                </c:pt>
                <c:pt idx="10">
                  <c:v>2.0927020692869309</c:v>
                </c:pt>
                <c:pt idx="11">
                  <c:v>1.9196218553948274</c:v>
                </c:pt>
                <c:pt idx="12">
                  <c:v>1.7115067440768408</c:v>
                </c:pt>
                <c:pt idx="13">
                  <c:v>1.4766536280760079</c:v>
                </c:pt>
                <c:pt idx="14">
                  <c:v>1.2244253600054147</c:v>
                </c:pt>
                <c:pt idx="15">
                  <c:v>0.96487748496071191</c:v>
                </c:pt>
                <c:pt idx="16">
                  <c:v>0.70835735766924779</c:v>
                </c:pt>
                <c:pt idx="17">
                  <c:v>0.46509162611006011</c:v>
                </c:pt>
                <c:pt idx="18">
                  <c:v>0.24477852733100675</c:v>
                </c:pt>
              </c:numCache>
            </c:numRef>
          </c:val>
        </c:ser>
        <c:bandFmts/>
        <c:axId val="149729280"/>
        <c:axId val="149730816"/>
        <c:axId val="151582912"/>
      </c:surface3DChart>
      <c:catAx>
        <c:axId val="149729280"/>
        <c:scaling>
          <c:orientation val="minMax"/>
        </c:scaling>
        <c:axPos val="b"/>
        <c:numFmt formatCode="General" sourceLinked="1"/>
        <c:tickLblPos val="nextTo"/>
        <c:crossAx val="149730816"/>
        <c:crosses val="autoZero"/>
        <c:auto val="1"/>
        <c:lblAlgn val="ctr"/>
        <c:lblOffset val="100"/>
      </c:catAx>
      <c:valAx>
        <c:axId val="149730816"/>
        <c:scaling>
          <c:orientation val="minMax"/>
        </c:scaling>
        <c:axPos val="l"/>
        <c:majorGridlines/>
        <c:numFmt formatCode="General" sourceLinked="1"/>
        <c:tickLblPos val="nextTo"/>
        <c:crossAx val="149729280"/>
        <c:crosses val="autoZero"/>
        <c:crossBetween val="midCat"/>
      </c:valAx>
      <c:serAx>
        <c:axId val="151582912"/>
        <c:scaling>
          <c:orientation val="minMax"/>
        </c:scaling>
        <c:axPos val="b"/>
        <c:tickLblPos val="nextTo"/>
        <c:crossAx val="149730816"/>
        <c:crosses val="autoZero"/>
      </c:serAx>
    </c:plotArea>
    <c:legend>
      <c:legendPos val="r"/>
      <c:layout/>
      <c:txPr>
        <a:bodyPr/>
        <a:lstStyle/>
        <a:p>
          <a:pPr rtl="0">
            <a:defRPr/>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chart>
    <c:title>
      <c:layout/>
    </c:title>
    <c:plotArea>
      <c:layout/>
      <c:lineChart>
        <c:grouping val="standard"/>
        <c:ser>
          <c:idx val="1"/>
          <c:order val="0"/>
          <c:tx>
            <c:v>X1</c:v>
          </c:tx>
          <c:marker>
            <c:symbol val="none"/>
          </c:marker>
          <c:cat>
            <c:numRef>
              <c:f>Sheet1!$A$2:$A$21</c:f>
              <c:numCache>
                <c:formatCode>General</c:formatCode>
                <c:ptCount val="20"/>
                <c:pt idx="0">
                  <c:v>1.1000000000000001</c:v>
                </c:pt>
                <c:pt idx="1">
                  <c:v>1.2</c:v>
                </c:pt>
                <c:pt idx="2">
                  <c:v>1.3</c:v>
                </c:pt>
                <c:pt idx="3">
                  <c:v>1.4</c:v>
                </c:pt>
                <c:pt idx="4">
                  <c:v>1.5</c:v>
                </c:pt>
                <c:pt idx="5">
                  <c:v>1.6</c:v>
                </c:pt>
                <c:pt idx="6">
                  <c:v>1.7</c:v>
                </c:pt>
                <c:pt idx="7">
                  <c:v>1.8</c:v>
                </c:pt>
                <c:pt idx="8">
                  <c:v>1.9000000000000001</c:v>
                </c:pt>
                <c:pt idx="9">
                  <c:v>2</c:v>
                </c:pt>
                <c:pt idx="10">
                  <c:v>2.1</c:v>
                </c:pt>
                <c:pt idx="11">
                  <c:v>2.2000000000000002</c:v>
                </c:pt>
                <c:pt idx="12">
                  <c:v>2.2999999999999998</c:v>
                </c:pt>
                <c:pt idx="13">
                  <c:v>2.4</c:v>
                </c:pt>
                <c:pt idx="14">
                  <c:v>2.5</c:v>
                </c:pt>
                <c:pt idx="15">
                  <c:v>2.6</c:v>
                </c:pt>
                <c:pt idx="16">
                  <c:v>2.7</c:v>
                </c:pt>
                <c:pt idx="17">
                  <c:v>2.8</c:v>
                </c:pt>
                <c:pt idx="18">
                  <c:v>2.9</c:v>
                </c:pt>
                <c:pt idx="19">
                  <c:v>3</c:v>
                </c:pt>
              </c:numCache>
            </c:numRef>
          </c:cat>
          <c:val>
            <c:numRef>
              <c:f>Sheet1!$D$2:$D$21</c:f>
              <c:numCache>
                <c:formatCode>General</c:formatCode>
                <c:ptCount val="20"/>
                <c:pt idx="0">
                  <c:v>0</c:v>
                </c:pt>
                <c:pt idx="1">
                  <c:v>0.30102999566398136</c:v>
                </c:pt>
                <c:pt idx="2">
                  <c:v>0.47712125471966255</c:v>
                </c:pt>
                <c:pt idx="3">
                  <c:v>0.6020599913279624</c:v>
                </c:pt>
                <c:pt idx="4">
                  <c:v>0.69897000433601908</c:v>
                </c:pt>
                <c:pt idx="5">
                  <c:v>0.77815125038364386</c:v>
                </c:pt>
                <c:pt idx="6">
                  <c:v>0.84509804001425681</c:v>
                </c:pt>
                <c:pt idx="7">
                  <c:v>0.90308998699194332</c:v>
                </c:pt>
                <c:pt idx="8">
                  <c:v>0.95424250943932487</c:v>
                </c:pt>
                <c:pt idx="9">
                  <c:v>1</c:v>
                </c:pt>
                <c:pt idx="10">
                  <c:v>1.0413926851582247</c:v>
                </c:pt>
                <c:pt idx="11">
                  <c:v>1.0791812460476244</c:v>
                </c:pt>
                <c:pt idx="12">
                  <c:v>1.1139433523068363</c:v>
                </c:pt>
                <c:pt idx="13">
                  <c:v>1.1461280356782384</c:v>
                </c:pt>
                <c:pt idx="14">
                  <c:v>1.1760912590556809</c:v>
                </c:pt>
                <c:pt idx="15">
                  <c:v>1.2041199826559248</c:v>
                </c:pt>
                <c:pt idx="16">
                  <c:v>1.2304489213782746</c:v>
                </c:pt>
                <c:pt idx="17">
                  <c:v>1.255272505103306</c:v>
                </c:pt>
                <c:pt idx="18">
                  <c:v>1.2787536009528289</c:v>
                </c:pt>
                <c:pt idx="19">
                  <c:v>1.3010299956639808</c:v>
                </c:pt>
              </c:numCache>
            </c:numRef>
          </c:val>
        </c:ser>
        <c:marker val="1"/>
        <c:axId val="151276160"/>
        <c:axId val="151368064"/>
      </c:lineChart>
      <c:catAx>
        <c:axId val="151276160"/>
        <c:scaling>
          <c:orientation val="minMax"/>
        </c:scaling>
        <c:axPos val="b"/>
        <c:numFmt formatCode="General" sourceLinked="1"/>
        <c:tickLblPos val="nextTo"/>
        <c:crossAx val="151368064"/>
        <c:crosses val="autoZero"/>
        <c:auto val="1"/>
        <c:lblAlgn val="ctr"/>
        <c:lblOffset val="100"/>
      </c:catAx>
      <c:valAx>
        <c:axId val="151368064"/>
        <c:scaling>
          <c:orientation val="minMax"/>
        </c:scaling>
        <c:axPos val="l"/>
        <c:majorGridlines/>
        <c:numFmt formatCode="General" sourceLinked="1"/>
        <c:tickLblPos val="nextTo"/>
        <c:crossAx val="151276160"/>
        <c:crosses val="autoZero"/>
        <c:crossBetween val="between"/>
      </c:valAx>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lang val="en-US"/>
  <c:chart>
    <c:title>
      <c:layout/>
    </c:title>
    <c:plotArea>
      <c:layout/>
      <c:lineChart>
        <c:grouping val="standard"/>
        <c:ser>
          <c:idx val="2"/>
          <c:order val="0"/>
          <c:tx>
            <c:v>X2</c:v>
          </c:tx>
          <c:marker>
            <c:symbol val="none"/>
          </c:marker>
          <c:cat>
            <c:numRef>
              <c:f>Sheet1!$B$2:$B$21</c:f>
              <c:numCache>
                <c:formatCode>General</c:formatCode>
                <c:ptCount val="20"/>
                <c:pt idx="0">
                  <c:v>0.1</c:v>
                </c:pt>
                <c:pt idx="1">
                  <c:v>0.2</c:v>
                </c:pt>
                <c:pt idx="2">
                  <c:v>0.3000000000000001</c:v>
                </c:pt>
                <c:pt idx="3">
                  <c:v>0.4</c:v>
                </c:pt>
                <c:pt idx="4">
                  <c:v>0.5</c:v>
                </c:pt>
                <c:pt idx="5">
                  <c:v>0.6000000000000002</c:v>
                </c:pt>
                <c:pt idx="6">
                  <c:v>0.70000000000000018</c:v>
                </c:pt>
                <c:pt idx="7">
                  <c:v>0.8</c:v>
                </c:pt>
                <c:pt idx="8">
                  <c:v>0.9</c:v>
                </c:pt>
                <c:pt idx="9">
                  <c:v>1</c:v>
                </c:pt>
                <c:pt idx="10">
                  <c:v>1.1000000000000001</c:v>
                </c:pt>
                <c:pt idx="11">
                  <c:v>1.2</c:v>
                </c:pt>
                <c:pt idx="12">
                  <c:v>1.3</c:v>
                </c:pt>
                <c:pt idx="13">
                  <c:v>1.4</c:v>
                </c:pt>
                <c:pt idx="14">
                  <c:v>1.5</c:v>
                </c:pt>
                <c:pt idx="15">
                  <c:v>1.6</c:v>
                </c:pt>
                <c:pt idx="16">
                  <c:v>1.7</c:v>
                </c:pt>
                <c:pt idx="17">
                  <c:v>1.8</c:v>
                </c:pt>
                <c:pt idx="18">
                  <c:v>1.9000000000000001</c:v>
                </c:pt>
                <c:pt idx="19">
                  <c:v>2</c:v>
                </c:pt>
              </c:numCache>
            </c:numRef>
          </c:cat>
          <c:val>
            <c:numRef>
              <c:f>Sheet1!$E$2:$E$21</c:f>
              <c:numCache>
                <c:formatCode>General</c:formatCode>
                <c:ptCount val="20"/>
                <c:pt idx="0">
                  <c:v>0.99866933079506126</c:v>
                </c:pt>
                <c:pt idx="1">
                  <c:v>1.1894183423086506</c:v>
                </c:pt>
                <c:pt idx="2">
                  <c:v>1.364642473395036</c:v>
                </c:pt>
                <c:pt idx="3">
                  <c:v>1.5173560908995225</c:v>
                </c:pt>
                <c:pt idx="4">
                  <c:v>1.6414709848078965</c:v>
                </c:pt>
                <c:pt idx="5">
                  <c:v>1.7320390859672259</c:v>
                </c:pt>
                <c:pt idx="6">
                  <c:v>1.7854497299884602</c:v>
                </c:pt>
                <c:pt idx="7">
                  <c:v>1.7995736030415053</c:v>
                </c:pt>
                <c:pt idx="8">
                  <c:v>1.7738476308781952</c:v>
                </c:pt>
                <c:pt idx="9">
                  <c:v>1.709297426825682</c:v>
                </c:pt>
                <c:pt idx="10">
                  <c:v>1.6084964038195899</c:v>
                </c:pt>
                <c:pt idx="11">
                  <c:v>1.4754631805511504</c:v>
                </c:pt>
                <c:pt idx="12">
                  <c:v>1.3155013718214639</c:v>
                </c:pt>
                <c:pt idx="13">
                  <c:v>1.1349881501559056</c:v>
                </c:pt>
                <c:pt idx="14">
                  <c:v>0.94112000805986751</c:v>
                </c:pt>
                <c:pt idx="15">
                  <c:v>0.74162585657242064</c:v>
                </c:pt>
                <c:pt idx="16">
                  <c:v>0.54445889797316882</c:v>
                </c:pt>
                <c:pt idx="17">
                  <c:v>0.35747955670514758</c:v>
                </c:pt>
                <c:pt idx="18">
                  <c:v>0.18814210905728124</c:v>
                </c:pt>
                <c:pt idx="19">
                  <c:v>4.3197504692071856E-2</c:v>
                </c:pt>
              </c:numCache>
            </c:numRef>
          </c:val>
        </c:ser>
        <c:marker val="1"/>
        <c:axId val="151680128"/>
        <c:axId val="152875776"/>
      </c:lineChart>
      <c:catAx>
        <c:axId val="151680128"/>
        <c:scaling>
          <c:orientation val="minMax"/>
        </c:scaling>
        <c:axPos val="b"/>
        <c:numFmt formatCode="General" sourceLinked="1"/>
        <c:tickLblPos val="nextTo"/>
        <c:crossAx val="152875776"/>
        <c:crosses val="autoZero"/>
        <c:auto val="1"/>
        <c:lblAlgn val="ctr"/>
        <c:lblOffset val="100"/>
      </c:catAx>
      <c:valAx>
        <c:axId val="152875776"/>
        <c:scaling>
          <c:orientation val="minMax"/>
        </c:scaling>
        <c:axPos val="l"/>
        <c:majorGridlines/>
        <c:numFmt formatCode="General" sourceLinked="1"/>
        <c:tickLblPos val="nextTo"/>
        <c:crossAx val="151680128"/>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Driver Relativity by Household Relativity</a:t>
            </a:r>
          </a:p>
        </c:rich>
      </c:tx>
      <c:layout/>
    </c:title>
    <c:plotArea>
      <c:layout/>
      <c:lineChart>
        <c:grouping val="standard"/>
        <c:ser>
          <c:idx val="0"/>
          <c:order val="0"/>
          <c:tx>
            <c:v>Household Relativity - low</c:v>
          </c:tx>
          <c:marker>
            <c:symbol val="none"/>
          </c:marker>
          <c:cat>
            <c:numRef>
              <c:f>Sheet2!$D$3:$D$18</c:f>
              <c:numCache>
                <c:formatCode>General</c:formatCode>
                <c:ptCount val="16"/>
                <c:pt idx="0">
                  <c:v>0.5</c:v>
                </c:pt>
                <c:pt idx="1">
                  <c:v>0.6000000000000002</c:v>
                </c:pt>
                <c:pt idx="2">
                  <c:v>0.70000000000000018</c:v>
                </c:pt>
                <c:pt idx="3">
                  <c:v>0.8</c:v>
                </c:pt>
                <c:pt idx="4">
                  <c:v>0.9</c:v>
                </c:pt>
                <c:pt idx="5">
                  <c:v>1</c:v>
                </c:pt>
                <c:pt idx="6">
                  <c:v>1.1000000000000001</c:v>
                </c:pt>
                <c:pt idx="7">
                  <c:v>1.2</c:v>
                </c:pt>
                <c:pt idx="8">
                  <c:v>1.3</c:v>
                </c:pt>
                <c:pt idx="9">
                  <c:v>1.4</c:v>
                </c:pt>
                <c:pt idx="10">
                  <c:v>1.5</c:v>
                </c:pt>
                <c:pt idx="11">
                  <c:v>1.6</c:v>
                </c:pt>
                <c:pt idx="12">
                  <c:v>1.7</c:v>
                </c:pt>
                <c:pt idx="13">
                  <c:v>1.8</c:v>
                </c:pt>
                <c:pt idx="14">
                  <c:v>1.9000000000000001</c:v>
                </c:pt>
                <c:pt idx="15">
                  <c:v>2</c:v>
                </c:pt>
              </c:numCache>
            </c:numRef>
          </c:cat>
          <c:val>
            <c:numRef>
              <c:f>Sheet2!$E$3:$E$18</c:f>
              <c:numCache>
                <c:formatCode>General</c:formatCode>
                <c:ptCount val="16"/>
                <c:pt idx="0">
                  <c:v>0.41465977290722095</c:v>
                </c:pt>
                <c:pt idx="1">
                  <c:v>0.52269950399998821</c:v>
                </c:pt>
                <c:pt idx="2">
                  <c:v>0.63573264164123755</c:v>
                </c:pt>
                <c:pt idx="3">
                  <c:v>0.75322423236286673</c:v>
                </c:pt>
                <c:pt idx="4">
                  <c:v>0.87475812895734606</c:v>
                </c:pt>
                <c:pt idx="5">
                  <c:v>1</c:v>
                </c:pt>
                <c:pt idx="6">
                  <c:v>1.1286744920881671</c:v>
                </c:pt>
                <c:pt idx="7">
                  <c:v>1.2605503069065271</c:v>
                </c:pt>
                <c:pt idx="8">
                  <c:v>1.3954300060982021</c:v>
                </c:pt>
                <c:pt idx="9">
                  <c:v>1.5331427912190583</c:v>
                </c:pt>
                <c:pt idx="10">
                  <c:v>1.6735392367186293</c:v>
                </c:pt>
                <c:pt idx="11">
                  <c:v>1.8164873507790169</c:v>
                </c:pt>
                <c:pt idx="12">
                  <c:v>1.9618695660745715</c:v>
                </c:pt>
                <c:pt idx="13">
                  <c:v>2.1095803984657837</c:v>
                </c:pt>
                <c:pt idx="14">
                  <c:v>2.2595245960787076</c:v>
                </c:pt>
                <c:pt idx="15">
                  <c:v>2.41161565538152</c:v>
                </c:pt>
              </c:numCache>
            </c:numRef>
          </c:val>
        </c:ser>
        <c:ser>
          <c:idx val="1"/>
          <c:order val="1"/>
          <c:tx>
            <c:v>Household Relativity - med</c:v>
          </c:tx>
          <c:marker>
            <c:symbol val="none"/>
          </c:marker>
          <c:cat>
            <c:numRef>
              <c:f>Sheet2!$D$3:$D$18</c:f>
              <c:numCache>
                <c:formatCode>General</c:formatCode>
                <c:ptCount val="16"/>
                <c:pt idx="0">
                  <c:v>0.5</c:v>
                </c:pt>
                <c:pt idx="1">
                  <c:v>0.6000000000000002</c:v>
                </c:pt>
                <c:pt idx="2">
                  <c:v>0.70000000000000018</c:v>
                </c:pt>
                <c:pt idx="3">
                  <c:v>0.8</c:v>
                </c:pt>
                <c:pt idx="4">
                  <c:v>0.9</c:v>
                </c:pt>
                <c:pt idx="5">
                  <c:v>1</c:v>
                </c:pt>
                <c:pt idx="6">
                  <c:v>1.1000000000000001</c:v>
                </c:pt>
                <c:pt idx="7">
                  <c:v>1.2</c:v>
                </c:pt>
                <c:pt idx="8">
                  <c:v>1.3</c:v>
                </c:pt>
                <c:pt idx="9">
                  <c:v>1.4</c:v>
                </c:pt>
                <c:pt idx="10">
                  <c:v>1.5</c:v>
                </c:pt>
                <c:pt idx="11">
                  <c:v>1.6</c:v>
                </c:pt>
                <c:pt idx="12">
                  <c:v>1.7</c:v>
                </c:pt>
                <c:pt idx="13">
                  <c:v>1.8</c:v>
                </c:pt>
                <c:pt idx="14">
                  <c:v>1.9000000000000001</c:v>
                </c:pt>
                <c:pt idx="15">
                  <c:v>2</c:v>
                </c:pt>
              </c:numCache>
            </c:numRef>
          </c:cat>
          <c:val>
            <c:numRef>
              <c:f>Sheet2!$F$3:$F$18</c:f>
              <c:numCache>
                <c:formatCode>General</c:formatCode>
                <c:ptCount val="16"/>
                <c:pt idx="0">
                  <c:v>0.44751253546398628</c:v>
                </c:pt>
                <c:pt idx="1">
                  <c:v>0.55291128041940918</c:v>
                </c:pt>
                <c:pt idx="2">
                  <c:v>0.66117089333813395</c:v>
                </c:pt>
                <c:pt idx="3">
                  <c:v>0.77194149189939099</c:v>
                </c:pt>
                <c:pt idx="4">
                  <c:v>0.88495525182418655</c:v>
                </c:pt>
                <c:pt idx="5">
                  <c:v>1</c:v>
                </c:pt>
                <c:pt idx="6">
                  <c:v>1.1169031474379862</c:v>
                </c:pt>
                <c:pt idx="7">
                  <c:v>1.2355213242152958</c:v>
                </c:pt>
                <c:pt idx="8">
                  <c:v>1.3557333786655339</c:v>
                </c:pt>
                <c:pt idx="9">
                  <c:v>1.4774354703888322</c:v>
                </c:pt>
                <c:pt idx="10">
                  <c:v>1.6005375241266682</c:v>
                </c:pt>
                <c:pt idx="11">
                  <c:v>1.7249606004869398</c:v>
                </c:pt>
                <c:pt idx="12">
                  <c:v>1.8506349033841352</c:v>
                </c:pt>
                <c:pt idx="13">
                  <c:v>1.977498241265252</c:v>
                </c:pt>
                <c:pt idx="14">
                  <c:v>2.1054948190870237</c:v>
                </c:pt>
                <c:pt idx="15">
                  <c:v>2.2345742761444405</c:v>
                </c:pt>
              </c:numCache>
            </c:numRef>
          </c:val>
        </c:ser>
        <c:ser>
          <c:idx val="2"/>
          <c:order val="2"/>
          <c:tx>
            <c:v>Household Relativity - high</c:v>
          </c:tx>
          <c:marker>
            <c:symbol val="none"/>
          </c:marker>
          <c:cat>
            <c:numRef>
              <c:f>Sheet2!$D$3:$D$18</c:f>
              <c:numCache>
                <c:formatCode>General</c:formatCode>
                <c:ptCount val="16"/>
                <c:pt idx="0">
                  <c:v>0.5</c:v>
                </c:pt>
                <c:pt idx="1">
                  <c:v>0.6000000000000002</c:v>
                </c:pt>
                <c:pt idx="2">
                  <c:v>0.70000000000000018</c:v>
                </c:pt>
                <c:pt idx="3">
                  <c:v>0.8</c:v>
                </c:pt>
                <c:pt idx="4">
                  <c:v>0.9</c:v>
                </c:pt>
                <c:pt idx="5">
                  <c:v>1</c:v>
                </c:pt>
                <c:pt idx="6">
                  <c:v>1.1000000000000001</c:v>
                </c:pt>
                <c:pt idx="7">
                  <c:v>1.2</c:v>
                </c:pt>
                <c:pt idx="8">
                  <c:v>1.3</c:v>
                </c:pt>
                <c:pt idx="9">
                  <c:v>1.4</c:v>
                </c:pt>
                <c:pt idx="10">
                  <c:v>1.5</c:v>
                </c:pt>
                <c:pt idx="11">
                  <c:v>1.6</c:v>
                </c:pt>
                <c:pt idx="12">
                  <c:v>1.7</c:v>
                </c:pt>
                <c:pt idx="13">
                  <c:v>1.8</c:v>
                </c:pt>
                <c:pt idx="14">
                  <c:v>1.9000000000000001</c:v>
                </c:pt>
                <c:pt idx="15">
                  <c:v>2</c:v>
                </c:pt>
              </c:numCache>
            </c:numRef>
          </c:cat>
          <c:val>
            <c:numRef>
              <c:f>Sheet2!$G$3:$G$18</c:f>
              <c:numCache>
                <c:formatCode>General</c:formatCode>
                <c:ptCount val="16"/>
                <c:pt idx="0">
                  <c:v>0.57434917749851799</c:v>
                </c:pt>
                <c:pt idx="1">
                  <c:v>0.6645398059489741</c:v>
                </c:pt>
                <c:pt idx="2">
                  <c:v>0.75175864665004588</c:v>
                </c:pt>
                <c:pt idx="3">
                  <c:v>0.83651164207301865</c:v>
                </c:pt>
                <c:pt idx="4">
                  <c:v>0.91916611884012156</c:v>
                </c:pt>
                <c:pt idx="5">
                  <c:v>1</c:v>
                </c:pt>
                <c:pt idx="6">
                  <c:v>1.0792303452988905</c:v>
                </c:pt>
                <c:pt idx="7">
                  <c:v>1.1570310048031527</c:v>
                </c:pt>
                <c:pt idx="8">
                  <c:v>1.2335441040711739</c:v>
                </c:pt>
                <c:pt idx="9">
                  <c:v>1.3088878266078587</c:v>
                </c:pt>
                <c:pt idx="10">
                  <c:v>1.3831618672225916</c:v>
                </c:pt>
                <c:pt idx="11">
                  <c:v>1.4564513624208644</c:v>
                </c:pt>
                <c:pt idx="12">
                  <c:v>1.5288297918718772</c:v>
                </c:pt>
                <c:pt idx="13">
                  <c:v>1.6003611650379599</c:v>
                </c:pt>
                <c:pt idx="14">
                  <c:v>1.6711016990261407</c:v>
                </c:pt>
                <c:pt idx="15">
                  <c:v>1.7411011265922482</c:v>
                </c:pt>
              </c:numCache>
            </c:numRef>
          </c:val>
        </c:ser>
        <c:marker val="1"/>
        <c:axId val="153100672"/>
        <c:axId val="153125248"/>
      </c:lineChart>
      <c:catAx>
        <c:axId val="153100672"/>
        <c:scaling>
          <c:orientation val="minMax"/>
        </c:scaling>
        <c:axPos val="b"/>
        <c:title>
          <c:tx>
            <c:rich>
              <a:bodyPr/>
              <a:lstStyle/>
              <a:p>
                <a:pPr>
                  <a:defRPr/>
                </a:pPr>
                <a:r>
                  <a:rPr lang="en-US"/>
                  <a:t>Driver Relativity</a:t>
                </a:r>
              </a:p>
            </c:rich>
          </c:tx>
          <c:layout/>
        </c:title>
        <c:numFmt formatCode="#,##0.0" sourceLinked="0"/>
        <c:tickLblPos val="nextTo"/>
        <c:crossAx val="153125248"/>
        <c:crosses val="autoZero"/>
        <c:auto val="1"/>
        <c:lblAlgn val="ctr"/>
        <c:lblOffset val="100"/>
      </c:catAx>
      <c:valAx>
        <c:axId val="153125248"/>
        <c:scaling>
          <c:orientation val="minMax"/>
          <c:max val="2.8"/>
          <c:min val="0.4"/>
        </c:scaling>
        <c:axPos val="l"/>
        <c:majorGridlines/>
        <c:title>
          <c:tx>
            <c:rich>
              <a:bodyPr rot="-5400000" vert="horz"/>
              <a:lstStyle/>
              <a:p>
                <a:pPr>
                  <a:defRPr/>
                </a:pPr>
                <a:r>
                  <a:rPr lang="en-US"/>
                  <a:t>Combined Relativity</a:t>
                </a:r>
              </a:p>
            </c:rich>
          </c:tx>
          <c:layout/>
        </c:title>
        <c:numFmt formatCode="General" sourceLinked="1"/>
        <c:tickLblPos val="nextTo"/>
        <c:crossAx val="153100672"/>
        <c:crosses val="autoZero"/>
        <c:crossBetween val="between"/>
        <c:majorUnit val="0.4"/>
      </c:valAx>
    </c:plotArea>
    <c:legend>
      <c:legendPos val="r"/>
      <c:layout/>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a:t>Weather Relativity by Experience</a:t>
            </a:r>
            <a:r>
              <a:rPr lang="en-US" baseline="0"/>
              <a:t> Relativity</a:t>
            </a:r>
            <a:endParaRPr lang="en-US"/>
          </a:p>
        </c:rich>
      </c:tx>
      <c:layout/>
    </c:title>
    <c:plotArea>
      <c:layout/>
      <c:lineChart>
        <c:grouping val="standard"/>
        <c:ser>
          <c:idx val="0"/>
          <c:order val="0"/>
          <c:tx>
            <c:v>Experience Ralativity - low</c:v>
          </c:tx>
          <c:marker>
            <c:symbol val="none"/>
          </c:marker>
          <c:cat>
            <c:numRef>
              <c:f>Sheet3!$C$3:$C$18</c:f>
              <c:numCache>
                <c:formatCode>General</c:formatCode>
                <c:ptCount val="16"/>
                <c:pt idx="0">
                  <c:v>0.5</c:v>
                </c:pt>
                <c:pt idx="1">
                  <c:v>0.6000000000000002</c:v>
                </c:pt>
                <c:pt idx="2">
                  <c:v>0.70000000000000018</c:v>
                </c:pt>
                <c:pt idx="3">
                  <c:v>0.8</c:v>
                </c:pt>
                <c:pt idx="4">
                  <c:v>0.9</c:v>
                </c:pt>
                <c:pt idx="5">
                  <c:v>1</c:v>
                </c:pt>
                <c:pt idx="6">
                  <c:v>1.1000000000000001</c:v>
                </c:pt>
                <c:pt idx="7">
                  <c:v>1.2</c:v>
                </c:pt>
                <c:pt idx="8">
                  <c:v>1.3</c:v>
                </c:pt>
                <c:pt idx="9">
                  <c:v>1.4</c:v>
                </c:pt>
                <c:pt idx="10">
                  <c:v>1.5</c:v>
                </c:pt>
                <c:pt idx="11">
                  <c:v>1.6</c:v>
                </c:pt>
                <c:pt idx="12">
                  <c:v>1.7</c:v>
                </c:pt>
                <c:pt idx="13">
                  <c:v>1.8</c:v>
                </c:pt>
                <c:pt idx="14">
                  <c:v>1.9000000000000001</c:v>
                </c:pt>
                <c:pt idx="15">
                  <c:v>2</c:v>
                </c:pt>
              </c:numCache>
            </c:numRef>
          </c:cat>
          <c:val>
            <c:numRef>
              <c:f>Sheet3!$D$3:$D$18</c:f>
              <c:numCache>
                <c:formatCode>General</c:formatCode>
                <c:ptCount val="16"/>
                <c:pt idx="0">
                  <c:v>0.74226178531452469</c:v>
                </c:pt>
                <c:pt idx="1">
                  <c:v>0.80279570008673162</c:v>
                </c:pt>
                <c:pt idx="2">
                  <c:v>0.85781207877173149</c:v>
                </c:pt>
                <c:pt idx="3">
                  <c:v>0.90850787135150668</c:v>
                </c:pt>
                <c:pt idx="4">
                  <c:v>0.95570592629222495</c:v>
                </c:pt>
                <c:pt idx="5">
                  <c:v>1</c:v>
                </c:pt>
                <c:pt idx="6">
                  <c:v>1.0418347873109455</c:v>
                </c:pt>
                <c:pt idx="7">
                  <c:v>1.0815533225202436</c:v>
                </c:pt>
                <c:pt idx="8">
                  <c:v>1.1194266490288642</c:v>
                </c:pt>
                <c:pt idx="9">
                  <c:v>1.1556732351622332</c:v>
                </c:pt>
                <c:pt idx="10">
                  <c:v>1.1904721539850971</c:v>
                </c:pt>
                <c:pt idx="11">
                  <c:v>1.2239723091315247</c:v>
                </c:pt>
                <c:pt idx="12">
                  <c:v>1.2562990639670211</c:v>
                </c:pt>
                <c:pt idx="13">
                  <c:v>1.2875591135104119</c:v>
                </c:pt>
                <c:pt idx="14">
                  <c:v>1.3178441359123039</c:v>
                </c:pt>
                <c:pt idx="15">
                  <c:v>1.3472335768656902</c:v>
                </c:pt>
              </c:numCache>
            </c:numRef>
          </c:val>
        </c:ser>
        <c:ser>
          <c:idx val="2"/>
          <c:order val="1"/>
          <c:tx>
            <c:v>Experience Ralativity - med</c:v>
          </c:tx>
          <c:marker>
            <c:symbol val="none"/>
          </c:marker>
          <c:cat>
            <c:numRef>
              <c:f>Sheet3!$C$3:$C$18</c:f>
              <c:numCache>
                <c:formatCode>General</c:formatCode>
                <c:ptCount val="16"/>
                <c:pt idx="0">
                  <c:v>0.5</c:v>
                </c:pt>
                <c:pt idx="1">
                  <c:v>0.6000000000000002</c:v>
                </c:pt>
                <c:pt idx="2">
                  <c:v>0.70000000000000018</c:v>
                </c:pt>
                <c:pt idx="3">
                  <c:v>0.8</c:v>
                </c:pt>
                <c:pt idx="4">
                  <c:v>0.9</c:v>
                </c:pt>
                <c:pt idx="5">
                  <c:v>1</c:v>
                </c:pt>
                <c:pt idx="6">
                  <c:v>1.1000000000000001</c:v>
                </c:pt>
                <c:pt idx="7">
                  <c:v>1.2</c:v>
                </c:pt>
                <c:pt idx="8">
                  <c:v>1.3</c:v>
                </c:pt>
                <c:pt idx="9">
                  <c:v>1.4</c:v>
                </c:pt>
                <c:pt idx="10">
                  <c:v>1.5</c:v>
                </c:pt>
                <c:pt idx="11">
                  <c:v>1.6</c:v>
                </c:pt>
                <c:pt idx="12">
                  <c:v>1.7</c:v>
                </c:pt>
                <c:pt idx="13">
                  <c:v>1.8</c:v>
                </c:pt>
                <c:pt idx="14">
                  <c:v>1.9000000000000001</c:v>
                </c:pt>
                <c:pt idx="15">
                  <c:v>2</c:v>
                </c:pt>
              </c:numCache>
            </c:numRef>
          </c:cat>
          <c:val>
            <c:numRef>
              <c:f>Sheet3!$F$3:$F$18</c:f>
              <c:numCache>
                <c:formatCode>General</c:formatCode>
                <c:ptCount val="16"/>
                <c:pt idx="0">
                  <c:v>0.42928271821887698</c:v>
                </c:pt>
                <c:pt idx="1">
                  <c:v>0.5362218732161349</c:v>
                </c:pt>
                <c:pt idx="2">
                  <c:v>0.64717183552546054</c:v>
                </c:pt>
                <c:pt idx="3">
                  <c:v>0.76167514537286263</c:v>
                </c:pt>
                <c:pt idx="4">
                  <c:v>0.87937853686297929</c:v>
                </c:pt>
                <c:pt idx="5">
                  <c:v>1</c:v>
                </c:pt>
                <c:pt idx="6">
                  <c:v>1.1233085794565572</c:v>
                </c:pt>
                <c:pt idx="7">
                  <c:v>1.249111251067724</c:v>
                </c:pt>
                <c:pt idx="8">
                  <c:v>1.3772440024744566</c:v>
                </c:pt>
                <c:pt idx="9">
                  <c:v>1.5075655461058857</c:v>
                </c:pt>
                <c:pt idx="10">
                  <c:v>1.6399527523722037</c:v>
                </c:pt>
                <c:pt idx="11">
                  <c:v>1.7742972475880336</c:v>
                </c:pt>
                <c:pt idx="12">
                  <c:v>1.9105028244681519</c:v>
                </c:pt>
                <c:pt idx="13">
                  <c:v>2.0484834342076006</c:v>
                </c:pt>
                <c:pt idx="14">
                  <c:v>2.1881616041441352</c:v>
                </c:pt>
                <c:pt idx="15">
                  <c:v>2.3294671729369116</c:v>
                </c:pt>
              </c:numCache>
            </c:numRef>
          </c:val>
        </c:ser>
        <c:ser>
          <c:idx val="3"/>
          <c:order val="2"/>
          <c:tx>
            <c:v>Experience Ralativity - high</c:v>
          </c:tx>
          <c:marker>
            <c:symbol val="none"/>
          </c:marker>
          <c:cat>
            <c:numRef>
              <c:f>Sheet3!$C$3:$C$18</c:f>
              <c:numCache>
                <c:formatCode>General</c:formatCode>
                <c:ptCount val="16"/>
                <c:pt idx="0">
                  <c:v>0.5</c:v>
                </c:pt>
                <c:pt idx="1">
                  <c:v>0.6000000000000002</c:v>
                </c:pt>
                <c:pt idx="2">
                  <c:v>0.70000000000000018</c:v>
                </c:pt>
                <c:pt idx="3">
                  <c:v>0.8</c:v>
                </c:pt>
                <c:pt idx="4">
                  <c:v>0.9</c:v>
                </c:pt>
                <c:pt idx="5">
                  <c:v>1</c:v>
                </c:pt>
                <c:pt idx="6">
                  <c:v>1.1000000000000001</c:v>
                </c:pt>
                <c:pt idx="7">
                  <c:v>1.2</c:v>
                </c:pt>
                <c:pt idx="8">
                  <c:v>1.3</c:v>
                </c:pt>
                <c:pt idx="9">
                  <c:v>1.4</c:v>
                </c:pt>
                <c:pt idx="10">
                  <c:v>1.5</c:v>
                </c:pt>
                <c:pt idx="11">
                  <c:v>1.6</c:v>
                </c:pt>
                <c:pt idx="12">
                  <c:v>1.7</c:v>
                </c:pt>
                <c:pt idx="13">
                  <c:v>1.8</c:v>
                </c:pt>
                <c:pt idx="14">
                  <c:v>1.9000000000000001</c:v>
                </c:pt>
                <c:pt idx="15">
                  <c:v>2</c:v>
                </c:pt>
              </c:numCache>
            </c:numRef>
          </c:cat>
          <c:val>
            <c:numRef>
              <c:f>Sheet3!$G$3:$G$18</c:f>
              <c:numCache>
                <c:formatCode>General</c:formatCode>
                <c:ptCount val="16"/>
                <c:pt idx="0">
                  <c:v>0.2891720459763219</c:v>
                </c:pt>
                <c:pt idx="1">
                  <c:v>0.40076587841081085</c:v>
                </c:pt>
                <c:pt idx="2">
                  <c:v>0.52811133822746392</c:v>
                </c:pt>
                <c:pt idx="3">
                  <c:v>0.67070427842504998</c:v>
                </c:pt>
                <c:pt idx="4">
                  <c:v>0.82812156062186371</c:v>
                </c:pt>
                <c:pt idx="5">
                  <c:v>1</c:v>
                </c:pt>
                <c:pt idx="6">
                  <c:v>1.1860224408435152</c:v>
                </c:pt>
                <c:pt idx="7">
                  <c:v>1.385908091695788</c:v>
                </c:pt>
                <c:pt idx="8">
                  <c:v>1.5994055570948158</c:v>
                </c:pt>
                <c:pt idx="9">
                  <c:v>1.8262876566938542</c:v>
                </c:pt>
                <c:pt idx="10">
                  <c:v>2.0663474742552439</c:v>
                </c:pt>
                <c:pt idx="11">
                  <c:v>2.3193952795837269</c:v>
                </c:pt>
                <c:pt idx="12">
                  <c:v>2.5852560865086467</c:v>
                </c:pt>
                <c:pt idx="13">
                  <c:v>2.8637676848254991</c:v>
                </c:pt>
                <c:pt idx="14">
                  <c:v>3.1547790323441678</c:v>
                </c:pt>
                <c:pt idx="15">
                  <c:v>3.4581489252314594</c:v>
                </c:pt>
              </c:numCache>
            </c:numRef>
          </c:val>
        </c:ser>
        <c:marker val="1"/>
        <c:axId val="155699840"/>
        <c:axId val="155931776"/>
      </c:lineChart>
      <c:catAx>
        <c:axId val="155699840"/>
        <c:scaling>
          <c:orientation val="minMax"/>
        </c:scaling>
        <c:axPos val="b"/>
        <c:title>
          <c:tx>
            <c:rich>
              <a:bodyPr/>
              <a:lstStyle/>
              <a:p>
                <a:pPr>
                  <a:defRPr/>
                </a:pPr>
                <a:r>
                  <a:rPr lang="en-US"/>
                  <a:t>Weather Relativity</a:t>
                </a:r>
              </a:p>
            </c:rich>
          </c:tx>
          <c:layout/>
        </c:title>
        <c:numFmt formatCode="#,##0.0" sourceLinked="0"/>
        <c:tickLblPos val="nextTo"/>
        <c:crossAx val="155931776"/>
        <c:crosses val="autoZero"/>
        <c:auto val="1"/>
        <c:lblAlgn val="ctr"/>
        <c:lblOffset val="100"/>
      </c:catAx>
      <c:valAx>
        <c:axId val="155931776"/>
        <c:scaling>
          <c:orientation val="minMax"/>
        </c:scaling>
        <c:axPos val="l"/>
        <c:majorGridlines/>
        <c:title>
          <c:tx>
            <c:rich>
              <a:bodyPr rot="-5400000" vert="horz"/>
              <a:lstStyle/>
              <a:p>
                <a:pPr>
                  <a:defRPr/>
                </a:pPr>
                <a:r>
                  <a:rPr lang="en-US"/>
                  <a:t>Combined Relativity</a:t>
                </a:r>
              </a:p>
            </c:rich>
          </c:tx>
          <c:layout/>
        </c:title>
        <c:numFmt formatCode="General" sourceLinked="1"/>
        <c:tickLblPos val="nextTo"/>
        <c:crossAx val="155699840"/>
        <c:crosses val="autoZero"/>
        <c:crossBetween val="between"/>
      </c:valAx>
    </c:plotArea>
    <c:legend>
      <c:legendPos val="r"/>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569D0-F80F-4EAE-BEBE-A87A26A33F2E}"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B35667B9-AA75-47DA-9CCB-BDDCCA617F67}">
      <dgm:prSet phldrT="[Text]"/>
      <dgm:spPr>
        <a:solidFill>
          <a:srgbClr val="006896"/>
        </a:solidFill>
      </dgm:spPr>
      <dgm:t>
        <a:bodyPr/>
        <a:lstStyle/>
        <a:p>
          <a:r>
            <a:rPr lang="en-US" dirty="0" smtClean="0"/>
            <a:t>Step I</a:t>
          </a:r>
          <a:endParaRPr lang="en-US" dirty="0"/>
        </a:p>
      </dgm:t>
    </dgm:pt>
    <dgm:pt modelId="{B9D09D16-8D19-4C7A-9A0F-2FFC14DC9C8C}" type="parTrans" cxnId="{7BDB805E-9729-46F0-892D-3B12216753EB}">
      <dgm:prSet/>
      <dgm:spPr/>
      <dgm:t>
        <a:bodyPr/>
        <a:lstStyle/>
        <a:p>
          <a:endParaRPr lang="en-US"/>
        </a:p>
      </dgm:t>
    </dgm:pt>
    <dgm:pt modelId="{60DF7B13-4A23-42BA-9406-D90C42DF023B}" type="sibTrans" cxnId="{7BDB805E-9729-46F0-892D-3B12216753EB}">
      <dgm:prSet/>
      <dgm:spPr/>
      <dgm:t>
        <a:bodyPr/>
        <a:lstStyle/>
        <a:p>
          <a:endParaRPr lang="en-US"/>
        </a:p>
      </dgm:t>
    </dgm:pt>
    <dgm:pt modelId="{849C6FAD-3372-43A4-974B-5B0632F95373}">
      <dgm:prSet phldrT="[Text]"/>
      <dgm:spPr>
        <a:solidFill>
          <a:schemeClr val="accent5">
            <a:lumMod val="40000"/>
            <a:lumOff val="60000"/>
            <a:alpha val="90000"/>
          </a:schemeClr>
        </a:solidFill>
      </dgm:spPr>
      <dgm:t>
        <a:bodyPr/>
        <a:lstStyle/>
        <a:p>
          <a:r>
            <a:rPr lang="en-US" dirty="0" smtClean="0"/>
            <a:t>Automated pair-wise selection </a:t>
          </a:r>
          <a:endParaRPr lang="en-US" dirty="0"/>
        </a:p>
      </dgm:t>
    </dgm:pt>
    <dgm:pt modelId="{F45C82B9-C91F-4EAF-9EA4-1FB0E907B5A5}" type="parTrans" cxnId="{5A4CE2C1-9A6A-4A96-B752-5C467A576094}">
      <dgm:prSet/>
      <dgm:spPr/>
      <dgm:t>
        <a:bodyPr/>
        <a:lstStyle/>
        <a:p>
          <a:endParaRPr lang="en-US"/>
        </a:p>
      </dgm:t>
    </dgm:pt>
    <dgm:pt modelId="{12785808-E255-41B9-9E5C-127E04B36CC8}" type="sibTrans" cxnId="{5A4CE2C1-9A6A-4A96-B752-5C467A576094}">
      <dgm:prSet/>
      <dgm:spPr/>
      <dgm:t>
        <a:bodyPr/>
        <a:lstStyle/>
        <a:p>
          <a:endParaRPr lang="en-US"/>
        </a:p>
      </dgm:t>
    </dgm:pt>
    <dgm:pt modelId="{39BF5B20-DC18-4F18-9203-EBF55E6101BC}">
      <dgm:prSet phldrT="[Text]"/>
      <dgm:spPr>
        <a:solidFill>
          <a:schemeClr val="accent5">
            <a:lumMod val="40000"/>
            <a:lumOff val="60000"/>
            <a:alpha val="90000"/>
          </a:schemeClr>
        </a:solidFill>
      </dgm:spPr>
      <dgm:t>
        <a:bodyPr/>
        <a:lstStyle/>
        <a:p>
          <a:r>
            <a:rPr lang="en-US" dirty="0" smtClean="0"/>
            <a:t>Based on standalone contribution</a:t>
          </a:r>
          <a:endParaRPr lang="en-US" dirty="0"/>
        </a:p>
      </dgm:t>
    </dgm:pt>
    <dgm:pt modelId="{ECA7B277-E262-4449-8400-6E70A7C8DDF1}" type="parTrans" cxnId="{8BF4414A-E155-46C4-BEC8-3242B1AF2BC4}">
      <dgm:prSet/>
      <dgm:spPr/>
      <dgm:t>
        <a:bodyPr/>
        <a:lstStyle/>
        <a:p>
          <a:endParaRPr lang="en-US"/>
        </a:p>
      </dgm:t>
    </dgm:pt>
    <dgm:pt modelId="{43856C3F-DBE7-4DBE-A4B5-4358592E7A8E}" type="sibTrans" cxnId="{8BF4414A-E155-46C4-BEC8-3242B1AF2BC4}">
      <dgm:prSet/>
      <dgm:spPr/>
      <dgm:t>
        <a:bodyPr/>
        <a:lstStyle/>
        <a:p>
          <a:endParaRPr lang="en-US"/>
        </a:p>
      </dgm:t>
    </dgm:pt>
    <dgm:pt modelId="{2FD83596-01C5-4705-9617-E0A5BFAC9884}">
      <dgm:prSet phldrT="[Text]"/>
      <dgm:spPr>
        <a:solidFill>
          <a:srgbClr val="006896"/>
        </a:solidFill>
      </dgm:spPr>
      <dgm:t>
        <a:bodyPr/>
        <a:lstStyle/>
        <a:p>
          <a:r>
            <a:rPr lang="en-US" dirty="0" smtClean="0"/>
            <a:t>Step II</a:t>
          </a:r>
          <a:endParaRPr lang="en-US" dirty="0"/>
        </a:p>
      </dgm:t>
    </dgm:pt>
    <dgm:pt modelId="{C83CCD3B-23F1-49BB-882B-93E0FACED241}" type="parTrans" cxnId="{D251833D-AEE4-4A01-ABC1-424B0B399EFC}">
      <dgm:prSet/>
      <dgm:spPr/>
      <dgm:t>
        <a:bodyPr/>
        <a:lstStyle/>
        <a:p>
          <a:endParaRPr lang="en-US"/>
        </a:p>
      </dgm:t>
    </dgm:pt>
    <dgm:pt modelId="{C4E7C0E2-358D-41B6-823C-E8983C468E9E}" type="sibTrans" cxnId="{D251833D-AEE4-4A01-ABC1-424B0B399EFC}">
      <dgm:prSet/>
      <dgm:spPr/>
      <dgm:t>
        <a:bodyPr/>
        <a:lstStyle/>
        <a:p>
          <a:endParaRPr lang="en-US"/>
        </a:p>
      </dgm:t>
    </dgm:pt>
    <dgm:pt modelId="{3E89D6D9-CBD0-4140-85B4-A26B119F02BB}">
      <dgm:prSet phldrT="[Text]"/>
      <dgm:spPr/>
      <dgm:t>
        <a:bodyPr/>
        <a:lstStyle/>
        <a:p>
          <a:r>
            <a:rPr lang="en-US" dirty="0" smtClean="0"/>
            <a:t>Manual selection from Step I results</a:t>
          </a:r>
          <a:endParaRPr lang="en-US" dirty="0"/>
        </a:p>
      </dgm:t>
    </dgm:pt>
    <dgm:pt modelId="{34A7D345-F2E3-4C05-821A-C9E6FE962988}" type="parTrans" cxnId="{7753365D-11A9-4B41-988A-0DAD28BFF355}">
      <dgm:prSet/>
      <dgm:spPr/>
      <dgm:t>
        <a:bodyPr/>
        <a:lstStyle/>
        <a:p>
          <a:endParaRPr lang="en-US"/>
        </a:p>
      </dgm:t>
    </dgm:pt>
    <dgm:pt modelId="{7693BA36-441B-4007-AFA4-F44D71E8F623}" type="sibTrans" cxnId="{7753365D-11A9-4B41-988A-0DAD28BFF355}">
      <dgm:prSet/>
      <dgm:spPr/>
      <dgm:t>
        <a:bodyPr/>
        <a:lstStyle/>
        <a:p>
          <a:endParaRPr lang="en-US"/>
        </a:p>
      </dgm:t>
    </dgm:pt>
    <dgm:pt modelId="{D48E79EB-F6AF-4A36-AB74-62A18994074C}">
      <dgm:prSet phldrT="[Text]"/>
      <dgm:spPr/>
      <dgm:t>
        <a:bodyPr/>
        <a:lstStyle/>
        <a:p>
          <a:r>
            <a:rPr lang="en-US" dirty="0" smtClean="0"/>
            <a:t>Based on marginal contribution in GLM</a:t>
          </a:r>
          <a:endParaRPr lang="en-US" dirty="0"/>
        </a:p>
      </dgm:t>
    </dgm:pt>
    <dgm:pt modelId="{3FAB6D3C-2F97-42DC-9421-9B9D489AFB84}" type="parTrans" cxnId="{D4241133-4BBD-41E1-AE47-71B8E30A72E2}">
      <dgm:prSet/>
      <dgm:spPr/>
      <dgm:t>
        <a:bodyPr/>
        <a:lstStyle/>
        <a:p>
          <a:endParaRPr lang="en-US"/>
        </a:p>
      </dgm:t>
    </dgm:pt>
    <dgm:pt modelId="{890376BB-BAB2-46B7-8C7D-349BA637ABAA}" type="sibTrans" cxnId="{D4241133-4BBD-41E1-AE47-71B8E30A72E2}">
      <dgm:prSet/>
      <dgm:spPr/>
      <dgm:t>
        <a:bodyPr/>
        <a:lstStyle/>
        <a:p>
          <a:endParaRPr lang="en-US"/>
        </a:p>
      </dgm:t>
    </dgm:pt>
    <dgm:pt modelId="{E213F0EB-BAD5-4562-ACE0-AC26F9BFDD05}">
      <dgm:prSet phldrT="[Text]"/>
      <dgm:spPr>
        <a:solidFill>
          <a:srgbClr val="006896"/>
        </a:solidFill>
      </dgm:spPr>
      <dgm:t>
        <a:bodyPr/>
        <a:lstStyle/>
        <a:p>
          <a:r>
            <a:rPr lang="en-US" dirty="0" smtClean="0"/>
            <a:t>Step III</a:t>
          </a:r>
          <a:endParaRPr lang="en-US" dirty="0"/>
        </a:p>
      </dgm:t>
    </dgm:pt>
    <dgm:pt modelId="{CA41DCD0-AECB-459E-A8F2-BF6442C456DD}" type="parTrans" cxnId="{B8F2AFD1-E1EC-44EE-819D-8752D01D1858}">
      <dgm:prSet/>
      <dgm:spPr/>
      <dgm:t>
        <a:bodyPr/>
        <a:lstStyle/>
        <a:p>
          <a:endParaRPr lang="en-US"/>
        </a:p>
      </dgm:t>
    </dgm:pt>
    <dgm:pt modelId="{4D776663-B33A-4FEC-9FAA-08B9625559A3}" type="sibTrans" cxnId="{B8F2AFD1-E1EC-44EE-819D-8752D01D1858}">
      <dgm:prSet/>
      <dgm:spPr/>
      <dgm:t>
        <a:bodyPr/>
        <a:lstStyle/>
        <a:p>
          <a:endParaRPr lang="en-US"/>
        </a:p>
      </dgm:t>
    </dgm:pt>
    <dgm:pt modelId="{AC7134A3-3112-4F98-AD4F-E4E54F696B66}">
      <dgm:prSet phldrT="[Text]"/>
      <dgm:spPr/>
      <dgm:t>
        <a:bodyPr/>
        <a:lstStyle/>
        <a:p>
          <a:r>
            <a:rPr lang="en-US" dirty="0" smtClean="0"/>
            <a:t>Validation/Refinement/Finalization</a:t>
          </a:r>
          <a:endParaRPr lang="en-US" dirty="0"/>
        </a:p>
      </dgm:t>
    </dgm:pt>
    <dgm:pt modelId="{42B33D69-164F-436D-B3F2-C23541388DC8}" type="parTrans" cxnId="{E0D036AB-F24C-40C1-A807-F8E057A64780}">
      <dgm:prSet/>
      <dgm:spPr/>
      <dgm:t>
        <a:bodyPr/>
        <a:lstStyle/>
        <a:p>
          <a:endParaRPr lang="en-US"/>
        </a:p>
      </dgm:t>
    </dgm:pt>
    <dgm:pt modelId="{AB548F44-7389-4BF4-9759-2A301C3F8EFC}" type="sibTrans" cxnId="{E0D036AB-F24C-40C1-A807-F8E057A64780}">
      <dgm:prSet/>
      <dgm:spPr/>
      <dgm:t>
        <a:bodyPr/>
        <a:lstStyle/>
        <a:p>
          <a:endParaRPr lang="en-US"/>
        </a:p>
      </dgm:t>
    </dgm:pt>
    <dgm:pt modelId="{6AB0D9B7-2942-436E-89AF-48CE6EABF4B4}">
      <dgm:prSet phldrT="[Text]" phldr="1"/>
      <dgm:spPr/>
      <dgm:t>
        <a:bodyPr/>
        <a:lstStyle/>
        <a:p>
          <a:endParaRPr lang="en-US" dirty="0"/>
        </a:p>
      </dgm:t>
    </dgm:pt>
    <dgm:pt modelId="{C63FC69D-EE27-4DA4-926F-454760FB38EE}" type="parTrans" cxnId="{C8E37556-3C78-479F-BB7F-84ACE8FF6FD9}">
      <dgm:prSet/>
      <dgm:spPr/>
      <dgm:t>
        <a:bodyPr/>
        <a:lstStyle/>
        <a:p>
          <a:endParaRPr lang="en-US"/>
        </a:p>
      </dgm:t>
    </dgm:pt>
    <dgm:pt modelId="{F9ED84FA-3574-4C9E-BF65-B0555EC31003}" type="sibTrans" cxnId="{C8E37556-3C78-479F-BB7F-84ACE8FF6FD9}">
      <dgm:prSet/>
      <dgm:spPr/>
      <dgm:t>
        <a:bodyPr/>
        <a:lstStyle/>
        <a:p>
          <a:endParaRPr lang="en-US"/>
        </a:p>
      </dgm:t>
    </dgm:pt>
    <dgm:pt modelId="{7C5E0B89-3F71-42F8-809E-505E3124A0AC}">
      <dgm:prSet phldrT="[Text]"/>
      <dgm:spPr>
        <a:solidFill>
          <a:srgbClr val="006896"/>
        </a:solidFill>
      </dgm:spPr>
      <dgm:t>
        <a:bodyPr/>
        <a:lstStyle/>
        <a:p>
          <a:r>
            <a:rPr lang="en-US" dirty="0" smtClean="0"/>
            <a:t>Step 0</a:t>
          </a:r>
          <a:endParaRPr lang="en-US" dirty="0"/>
        </a:p>
      </dgm:t>
    </dgm:pt>
    <dgm:pt modelId="{CA5A9A3D-CBF1-4855-BA60-75196A5032EF}" type="parTrans" cxnId="{2D82D4D9-522A-4DBE-9C76-09E834FE9617}">
      <dgm:prSet/>
      <dgm:spPr/>
      <dgm:t>
        <a:bodyPr/>
        <a:lstStyle/>
        <a:p>
          <a:endParaRPr lang="en-US"/>
        </a:p>
      </dgm:t>
    </dgm:pt>
    <dgm:pt modelId="{2A6BBE99-F0E0-4486-811D-BF82A20A7EE9}" type="sibTrans" cxnId="{2D82D4D9-522A-4DBE-9C76-09E834FE9617}">
      <dgm:prSet/>
      <dgm:spPr/>
      <dgm:t>
        <a:bodyPr/>
        <a:lstStyle/>
        <a:p>
          <a:endParaRPr lang="en-US"/>
        </a:p>
      </dgm:t>
    </dgm:pt>
    <dgm:pt modelId="{AEA9A6FC-415E-4E94-9E4E-E7A81734D02B}">
      <dgm:prSet phldrT="[Text]"/>
      <dgm:spPr>
        <a:solidFill>
          <a:schemeClr val="bg1"/>
        </a:solidFill>
      </dgm:spPr>
      <dgm:t>
        <a:bodyPr/>
        <a:lstStyle/>
        <a:p>
          <a:r>
            <a:rPr lang="en-US" dirty="0" smtClean="0"/>
            <a:t>Build main effect model</a:t>
          </a:r>
          <a:endParaRPr lang="en-US" dirty="0"/>
        </a:p>
      </dgm:t>
    </dgm:pt>
    <dgm:pt modelId="{9F8D7DB7-5E27-4F56-8E2D-EDAD6BA51668}" type="parTrans" cxnId="{808CFC5E-6B43-4B26-9C2C-FA9C585EE50F}">
      <dgm:prSet/>
      <dgm:spPr/>
      <dgm:t>
        <a:bodyPr/>
        <a:lstStyle/>
        <a:p>
          <a:endParaRPr lang="en-US"/>
        </a:p>
      </dgm:t>
    </dgm:pt>
    <dgm:pt modelId="{6286AD4E-C60B-443B-B338-38D5B900CB0F}" type="sibTrans" cxnId="{808CFC5E-6B43-4B26-9C2C-FA9C585EE50F}">
      <dgm:prSet/>
      <dgm:spPr/>
      <dgm:t>
        <a:bodyPr/>
        <a:lstStyle/>
        <a:p>
          <a:endParaRPr lang="en-US"/>
        </a:p>
      </dgm:t>
    </dgm:pt>
    <dgm:pt modelId="{A004733D-B74E-4578-8A78-4B2159DA3806}">
      <dgm:prSet phldrT="[Text]"/>
      <dgm:spPr>
        <a:solidFill>
          <a:schemeClr val="bg1"/>
        </a:solidFill>
      </dgm:spPr>
      <dgm:t>
        <a:bodyPr/>
        <a:lstStyle/>
        <a:p>
          <a:r>
            <a:rPr lang="en-US" dirty="0" smtClean="0"/>
            <a:t>Aim to model the residual using interaction terms</a:t>
          </a:r>
          <a:endParaRPr lang="en-US" dirty="0"/>
        </a:p>
      </dgm:t>
    </dgm:pt>
    <dgm:pt modelId="{18ABED6A-29D6-496C-83F3-B99812022373}" type="parTrans" cxnId="{624A68E1-4C5E-4852-A340-BBFB023FE1CB}">
      <dgm:prSet/>
      <dgm:spPr/>
      <dgm:t>
        <a:bodyPr/>
        <a:lstStyle/>
        <a:p>
          <a:endParaRPr lang="en-US"/>
        </a:p>
      </dgm:t>
    </dgm:pt>
    <dgm:pt modelId="{A242EEF8-D6ED-4763-B276-3DACF9F7FF91}" type="sibTrans" cxnId="{624A68E1-4C5E-4852-A340-BBFB023FE1CB}">
      <dgm:prSet/>
      <dgm:spPr/>
      <dgm:t>
        <a:bodyPr/>
        <a:lstStyle/>
        <a:p>
          <a:endParaRPr lang="en-US"/>
        </a:p>
      </dgm:t>
    </dgm:pt>
    <dgm:pt modelId="{62B83542-A96D-4E17-B0FE-FFB90D84E628}" type="pres">
      <dgm:prSet presAssocID="{D7D569D0-F80F-4EAE-BEBE-A87A26A33F2E}" presName="linearFlow" presStyleCnt="0">
        <dgm:presLayoutVars>
          <dgm:dir/>
          <dgm:animLvl val="lvl"/>
          <dgm:resizeHandles val="exact"/>
        </dgm:presLayoutVars>
      </dgm:prSet>
      <dgm:spPr/>
      <dgm:t>
        <a:bodyPr/>
        <a:lstStyle/>
        <a:p>
          <a:endParaRPr lang="en-US"/>
        </a:p>
      </dgm:t>
    </dgm:pt>
    <dgm:pt modelId="{2E5AE1FD-6211-49FB-8363-1168B8BA3D93}" type="pres">
      <dgm:prSet presAssocID="{7C5E0B89-3F71-42F8-809E-505E3124A0AC}" presName="composite" presStyleCnt="0"/>
      <dgm:spPr/>
    </dgm:pt>
    <dgm:pt modelId="{A802076C-F270-434A-ADD0-52DEE0E34414}" type="pres">
      <dgm:prSet presAssocID="{7C5E0B89-3F71-42F8-809E-505E3124A0AC}" presName="parentText" presStyleLbl="alignNode1" presStyleIdx="0" presStyleCnt="4">
        <dgm:presLayoutVars>
          <dgm:chMax val="1"/>
          <dgm:bulletEnabled val="1"/>
        </dgm:presLayoutVars>
      </dgm:prSet>
      <dgm:spPr/>
      <dgm:t>
        <a:bodyPr/>
        <a:lstStyle/>
        <a:p>
          <a:endParaRPr lang="en-US"/>
        </a:p>
      </dgm:t>
    </dgm:pt>
    <dgm:pt modelId="{06FE4C8D-E755-4978-9A27-6A4757252C3E}" type="pres">
      <dgm:prSet presAssocID="{7C5E0B89-3F71-42F8-809E-505E3124A0AC}" presName="descendantText" presStyleLbl="alignAcc1" presStyleIdx="0" presStyleCnt="4">
        <dgm:presLayoutVars>
          <dgm:bulletEnabled val="1"/>
        </dgm:presLayoutVars>
      </dgm:prSet>
      <dgm:spPr/>
      <dgm:t>
        <a:bodyPr/>
        <a:lstStyle/>
        <a:p>
          <a:endParaRPr lang="en-US"/>
        </a:p>
      </dgm:t>
    </dgm:pt>
    <dgm:pt modelId="{9BB26839-158D-4A3D-A22C-1AEDC028C116}" type="pres">
      <dgm:prSet presAssocID="{2A6BBE99-F0E0-4486-811D-BF82A20A7EE9}" presName="sp" presStyleCnt="0"/>
      <dgm:spPr/>
    </dgm:pt>
    <dgm:pt modelId="{8FB5A28C-A7FA-4053-A562-5C561E853B51}" type="pres">
      <dgm:prSet presAssocID="{B35667B9-AA75-47DA-9CCB-BDDCCA617F67}" presName="composite" presStyleCnt="0"/>
      <dgm:spPr/>
    </dgm:pt>
    <dgm:pt modelId="{F81AC94B-12B9-4F44-A9FC-6DD5F379E082}" type="pres">
      <dgm:prSet presAssocID="{B35667B9-AA75-47DA-9CCB-BDDCCA617F67}" presName="parentText" presStyleLbl="alignNode1" presStyleIdx="1" presStyleCnt="4">
        <dgm:presLayoutVars>
          <dgm:chMax val="1"/>
          <dgm:bulletEnabled val="1"/>
        </dgm:presLayoutVars>
      </dgm:prSet>
      <dgm:spPr/>
      <dgm:t>
        <a:bodyPr/>
        <a:lstStyle/>
        <a:p>
          <a:endParaRPr lang="en-US"/>
        </a:p>
      </dgm:t>
    </dgm:pt>
    <dgm:pt modelId="{EB1D1D88-80F1-4786-88EC-E8EF87EC2421}" type="pres">
      <dgm:prSet presAssocID="{B35667B9-AA75-47DA-9CCB-BDDCCA617F67}" presName="descendantText" presStyleLbl="alignAcc1" presStyleIdx="1" presStyleCnt="4">
        <dgm:presLayoutVars>
          <dgm:bulletEnabled val="1"/>
        </dgm:presLayoutVars>
      </dgm:prSet>
      <dgm:spPr/>
      <dgm:t>
        <a:bodyPr/>
        <a:lstStyle/>
        <a:p>
          <a:endParaRPr lang="en-US"/>
        </a:p>
      </dgm:t>
    </dgm:pt>
    <dgm:pt modelId="{524A28FD-E9AB-4A4D-9D8E-A9CDF09BED31}" type="pres">
      <dgm:prSet presAssocID="{60DF7B13-4A23-42BA-9406-D90C42DF023B}" presName="sp" presStyleCnt="0"/>
      <dgm:spPr/>
    </dgm:pt>
    <dgm:pt modelId="{09E1FEA6-9905-48B6-87EA-86AB9B63D18E}" type="pres">
      <dgm:prSet presAssocID="{2FD83596-01C5-4705-9617-E0A5BFAC9884}" presName="composite" presStyleCnt="0"/>
      <dgm:spPr/>
    </dgm:pt>
    <dgm:pt modelId="{7158B863-FA4F-46F4-A8A0-A6EC6144D86A}" type="pres">
      <dgm:prSet presAssocID="{2FD83596-01C5-4705-9617-E0A5BFAC9884}" presName="parentText" presStyleLbl="alignNode1" presStyleIdx="2" presStyleCnt="4">
        <dgm:presLayoutVars>
          <dgm:chMax val="1"/>
          <dgm:bulletEnabled val="1"/>
        </dgm:presLayoutVars>
      </dgm:prSet>
      <dgm:spPr/>
      <dgm:t>
        <a:bodyPr/>
        <a:lstStyle/>
        <a:p>
          <a:endParaRPr lang="en-US"/>
        </a:p>
      </dgm:t>
    </dgm:pt>
    <dgm:pt modelId="{0D29EF04-B1F2-4452-998E-93278BE549C2}" type="pres">
      <dgm:prSet presAssocID="{2FD83596-01C5-4705-9617-E0A5BFAC9884}" presName="descendantText" presStyleLbl="alignAcc1" presStyleIdx="2" presStyleCnt="4">
        <dgm:presLayoutVars>
          <dgm:bulletEnabled val="1"/>
        </dgm:presLayoutVars>
      </dgm:prSet>
      <dgm:spPr/>
      <dgm:t>
        <a:bodyPr/>
        <a:lstStyle/>
        <a:p>
          <a:endParaRPr lang="en-US"/>
        </a:p>
      </dgm:t>
    </dgm:pt>
    <dgm:pt modelId="{7E64C211-5A69-40BD-AB16-C93C23CF9BE1}" type="pres">
      <dgm:prSet presAssocID="{C4E7C0E2-358D-41B6-823C-E8983C468E9E}" presName="sp" presStyleCnt="0"/>
      <dgm:spPr/>
    </dgm:pt>
    <dgm:pt modelId="{55043DD6-E70A-4488-8CAC-E6DA2EFE1B9A}" type="pres">
      <dgm:prSet presAssocID="{E213F0EB-BAD5-4562-ACE0-AC26F9BFDD05}" presName="composite" presStyleCnt="0"/>
      <dgm:spPr/>
    </dgm:pt>
    <dgm:pt modelId="{49E36133-E65E-41EC-9DFA-A2D2C8878872}" type="pres">
      <dgm:prSet presAssocID="{E213F0EB-BAD5-4562-ACE0-AC26F9BFDD05}" presName="parentText" presStyleLbl="alignNode1" presStyleIdx="3" presStyleCnt="4">
        <dgm:presLayoutVars>
          <dgm:chMax val="1"/>
          <dgm:bulletEnabled val="1"/>
        </dgm:presLayoutVars>
      </dgm:prSet>
      <dgm:spPr/>
      <dgm:t>
        <a:bodyPr/>
        <a:lstStyle/>
        <a:p>
          <a:endParaRPr lang="en-US"/>
        </a:p>
      </dgm:t>
    </dgm:pt>
    <dgm:pt modelId="{4E92336E-D08B-4851-AAEC-49F3001E8617}" type="pres">
      <dgm:prSet presAssocID="{E213F0EB-BAD5-4562-ACE0-AC26F9BFDD05}" presName="descendantText" presStyleLbl="alignAcc1" presStyleIdx="3" presStyleCnt="4">
        <dgm:presLayoutVars>
          <dgm:bulletEnabled val="1"/>
        </dgm:presLayoutVars>
      </dgm:prSet>
      <dgm:spPr/>
      <dgm:t>
        <a:bodyPr/>
        <a:lstStyle/>
        <a:p>
          <a:endParaRPr lang="en-US"/>
        </a:p>
      </dgm:t>
    </dgm:pt>
  </dgm:ptLst>
  <dgm:cxnLst>
    <dgm:cxn modelId="{8BF4414A-E155-46C4-BEC8-3242B1AF2BC4}" srcId="{B35667B9-AA75-47DA-9CCB-BDDCCA617F67}" destId="{39BF5B20-DC18-4F18-9203-EBF55E6101BC}" srcOrd="1" destOrd="0" parTransId="{ECA7B277-E262-4449-8400-6E70A7C8DDF1}" sibTransId="{43856C3F-DBE7-4DBE-A4B5-4358592E7A8E}"/>
    <dgm:cxn modelId="{E0D036AB-F24C-40C1-A807-F8E057A64780}" srcId="{E213F0EB-BAD5-4562-ACE0-AC26F9BFDD05}" destId="{AC7134A3-3112-4F98-AD4F-E4E54F696B66}" srcOrd="0" destOrd="0" parTransId="{42B33D69-164F-436D-B3F2-C23541388DC8}" sibTransId="{AB548F44-7389-4BF4-9759-2A301C3F8EFC}"/>
    <dgm:cxn modelId="{9C887D03-E8A1-4920-97AE-CDB0EEDFBB29}" type="presOf" srcId="{D7D569D0-F80F-4EAE-BEBE-A87A26A33F2E}" destId="{62B83542-A96D-4E17-B0FE-FFB90D84E628}" srcOrd="0" destOrd="0" presId="urn:microsoft.com/office/officeart/2005/8/layout/chevron2"/>
    <dgm:cxn modelId="{808CFC5E-6B43-4B26-9C2C-FA9C585EE50F}" srcId="{7C5E0B89-3F71-42F8-809E-505E3124A0AC}" destId="{AEA9A6FC-415E-4E94-9E4E-E7A81734D02B}" srcOrd="0" destOrd="0" parTransId="{9F8D7DB7-5E27-4F56-8E2D-EDAD6BA51668}" sibTransId="{6286AD4E-C60B-443B-B338-38D5B900CB0F}"/>
    <dgm:cxn modelId="{60DF1025-E431-4579-90BB-2C2A1C1A83C4}" type="presOf" srcId="{849C6FAD-3372-43A4-974B-5B0632F95373}" destId="{EB1D1D88-80F1-4786-88EC-E8EF87EC2421}" srcOrd="0" destOrd="0" presId="urn:microsoft.com/office/officeart/2005/8/layout/chevron2"/>
    <dgm:cxn modelId="{EB926D20-3983-48D2-AD98-1CFF8A31A486}" type="presOf" srcId="{B35667B9-AA75-47DA-9CCB-BDDCCA617F67}" destId="{F81AC94B-12B9-4F44-A9FC-6DD5F379E082}" srcOrd="0" destOrd="0" presId="urn:microsoft.com/office/officeart/2005/8/layout/chevron2"/>
    <dgm:cxn modelId="{02F9F2FA-C876-4B86-8519-7A1F9CB89DF6}" type="presOf" srcId="{A004733D-B74E-4578-8A78-4B2159DA3806}" destId="{06FE4C8D-E755-4978-9A27-6A4757252C3E}" srcOrd="0" destOrd="1" presId="urn:microsoft.com/office/officeart/2005/8/layout/chevron2"/>
    <dgm:cxn modelId="{82EC977E-D591-4F58-8F55-F50A92CC134B}" type="presOf" srcId="{2FD83596-01C5-4705-9617-E0A5BFAC9884}" destId="{7158B863-FA4F-46F4-A8A0-A6EC6144D86A}" srcOrd="0" destOrd="0" presId="urn:microsoft.com/office/officeart/2005/8/layout/chevron2"/>
    <dgm:cxn modelId="{7753365D-11A9-4B41-988A-0DAD28BFF355}" srcId="{2FD83596-01C5-4705-9617-E0A5BFAC9884}" destId="{3E89D6D9-CBD0-4140-85B4-A26B119F02BB}" srcOrd="0" destOrd="0" parTransId="{34A7D345-F2E3-4C05-821A-C9E6FE962988}" sibTransId="{7693BA36-441B-4007-AFA4-F44D71E8F623}"/>
    <dgm:cxn modelId="{5A4CE2C1-9A6A-4A96-B752-5C467A576094}" srcId="{B35667B9-AA75-47DA-9CCB-BDDCCA617F67}" destId="{849C6FAD-3372-43A4-974B-5B0632F95373}" srcOrd="0" destOrd="0" parTransId="{F45C82B9-C91F-4EAF-9EA4-1FB0E907B5A5}" sibTransId="{12785808-E255-41B9-9E5C-127E04B36CC8}"/>
    <dgm:cxn modelId="{5FE2F134-7A71-4D7B-BAC3-C2F08AB09B38}" type="presOf" srcId="{AEA9A6FC-415E-4E94-9E4E-E7A81734D02B}" destId="{06FE4C8D-E755-4978-9A27-6A4757252C3E}" srcOrd="0" destOrd="0" presId="urn:microsoft.com/office/officeart/2005/8/layout/chevron2"/>
    <dgm:cxn modelId="{C8E37556-3C78-479F-BB7F-84ACE8FF6FD9}" srcId="{E213F0EB-BAD5-4562-ACE0-AC26F9BFDD05}" destId="{6AB0D9B7-2942-436E-89AF-48CE6EABF4B4}" srcOrd="1" destOrd="0" parTransId="{C63FC69D-EE27-4DA4-926F-454760FB38EE}" sibTransId="{F9ED84FA-3574-4C9E-BF65-B0555EC31003}"/>
    <dgm:cxn modelId="{C68A0AD7-50F4-402B-AFBB-63641BB5FD51}" type="presOf" srcId="{AC7134A3-3112-4F98-AD4F-E4E54F696B66}" destId="{4E92336E-D08B-4851-AAEC-49F3001E8617}" srcOrd="0" destOrd="0" presId="urn:microsoft.com/office/officeart/2005/8/layout/chevron2"/>
    <dgm:cxn modelId="{3A68F590-8651-4863-895A-EF0B2865C21B}" type="presOf" srcId="{7C5E0B89-3F71-42F8-809E-505E3124A0AC}" destId="{A802076C-F270-434A-ADD0-52DEE0E34414}" srcOrd="0" destOrd="0" presId="urn:microsoft.com/office/officeart/2005/8/layout/chevron2"/>
    <dgm:cxn modelId="{624A68E1-4C5E-4852-A340-BBFB023FE1CB}" srcId="{7C5E0B89-3F71-42F8-809E-505E3124A0AC}" destId="{A004733D-B74E-4578-8A78-4B2159DA3806}" srcOrd="1" destOrd="0" parTransId="{18ABED6A-29D6-496C-83F3-B99812022373}" sibTransId="{A242EEF8-D6ED-4763-B276-3DACF9F7FF91}"/>
    <dgm:cxn modelId="{A6C29989-CAAC-4EB2-A793-411912D911DB}" type="presOf" srcId="{3E89D6D9-CBD0-4140-85B4-A26B119F02BB}" destId="{0D29EF04-B1F2-4452-998E-93278BE549C2}" srcOrd="0" destOrd="0" presId="urn:microsoft.com/office/officeart/2005/8/layout/chevron2"/>
    <dgm:cxn modelId="{2D82D4D9-522A-4DBE-9C76-09E834FE9617}" srcId="{D7D569D0-F80F-4EAE-BEBE-A87A26A33F2E}" destId="{7C5E0B89-3F71-42F8-809E-505E3124A0AC}" srcOrd="0" destOrd="0" parTransId="{CA5A9A3D-CBF1-4855-BA60-75196A5032EF}" sibTransId="{2A6BBE99-F0E0-4486-811D-BF82A20A7EE9}"/>
    <dgm:cxn modelId="{7BDB805E-9729-46F0-892D-3B12216753EB}" srcId="{D7D569D0-F80F-4EAE-BEBE-A87A26A33F2E}" destId="{B35667B9-AA75-47DA-9CCB-BDDCCA617F67}" srcOrd="1" destOrd="0" parTransId="{B9D09D16-8D19-4C7A-9A0F-2FFC14DC9C8C}" sibTransId="{60DF7B13-4A23-42BA-9406-D90C42DF023B}"/>
    <dgm:cxn modelId="{6DCBFACE-A789-4E0A-A3B1-DB836858350A}" type="presOf" srcId="{6AB0D9B7-2942-436E-89AF-48CE6EABF4B4}" destId="{4E92336E-D08B-4851-AAEC-49F3001E8617}" srcOrd="0" destOrd="1" presId="urn:microsoft.com/office/officeart/2005/8/layout/chevron2"/>
    <dgm:cxn modelId="{8E1CC9F6-7BC6-4749-AC93-03A7CA27EF7D}" type="presOf" srcId="{E213F0EB-BAD5-4562-ACE0-AC26F9BFDD05}" destId="{49E36133-E65E-41EC-9DFA-A2D2C8878872}" srcOrd="0" destOrd="0" presId="urn:microsoft.com/office/officeart/2005/8/layout/chevron2"/>
    <dgm:cxn modelId="{B045BBAE-A8DC-424B-BD0B-A5E198CB0347}" type="presOf" srcId="{D48E79EB-F6AF-4A36-AB74-62A18994074C}" destId="{0D29EF04-B1F2-4452-998E-93278BE549C2}" srcOrd="0" destOrd="1" presId="urn:microsoft.com/office/officeart/2005/8/layout/chevron2"/>
    <dgm:cxn modelId="{B8F2AFD1-E1EC-44EE-819D-8752D01D1858}" srcId="{D7D569D0-F80F-4EAE-BEBE-A87A26A33F2E}" destId="{E213F0EB-BAD5-4562-ACE0-AC26F9BFDD05}" srcOrd="3" destOrd="0" parTransId="{CA41DCD0-AECB-459E-A8F2-BF6442C456DD}" sibTransId="{4D776663-B33A-4FEC-9FAA-08B9625559A3}"/>
    <dgm:cxn modelId="{D4241133-4BBD-41E1-AE47-71B8E30A72E2}" srcId="{2FD83596-01C5-4705-9617-E0A5BFAC9884}" destId="{D48E79EB-F6AF-4A36-AB74-62A18994074C}" srcOrd="1" destOrd="0" parTransId="{3FAB6D3C-2F97-42DC-9421-9B9D489AFB84}" sibTransId="{890376BB-BAB2-46B7-8C7D-349BA637ABAA}"/>
    <dgm:cxn modelId="{3D8A158C-1808-46FC-979E-30FA760AF22B}" type="presOf" srcId="{39BF5B20-DC18-4F18-9203-EBF55E6101BC}" destId="{EB1D1D88-80F1-4786-88EC-E8EF87EC2421}" srcOrd="0" destOrd="1" presId="urn:microsoft.com/office/officeart/2005/8/layout/chevron2"/>
    <dgm:cxn modelId="{D251833D-AEE4-4A01-ABC1-424B0B399EFC}" srcId="{D7D569D0-F80F-4EAE-BEBE-A87A26A33F2E}" destId="{2FD83596-01C5-4705-9617-E0A5BFAC9884}" srcOrd="2" destOrd="0" parTransId="{C83CCD3B-23F1-49BB-882B-93E0FACED241}" sibTransId="{C4E7C0E2-358D-41B6-823C-E8983C468E9E}"/>
    <dgm:cxn modelId="{0928FFD0-2D08-41A3-BC32-F88BCA490041}" type="presParOf" srcId="{62B83542-A96D-4E17-B0FE-FFB90D84E628}" destId="{2E5AE1FD-6211-49FB-8363-1168B8BA3D93}" srcOrd="0" destOrd="0" presId="urn:microsoft.com/office/officeart/2005/8/layout/chevron2"/>
    <dgm:cxn modelId="{B7148A0A-5B12-4134-AF26-FB20D78BD21A}" type="presParOf" srcId="{2E5AE1FD-6211-49FB-8363-1168B8BA3D93}" destId="{A802076C-F270-434A-ADD0-52DEE0E34414}" srcOrd="0" destOrd="0" presId="urn:microsoft.com/office/officeart/2005/8/layout/chevron2"/>
    <dgm:cxn modelId="{56179DF6-F1EF-4A4B-AAE3-B9DFB02BD261}" type="presParOf" srcId="{2E5AE1FD-6211-49FB-8363-1168B8BA3D93}" destId="{06FE4C8D-E755-4978-9A27-6A4757252C3E}" srcOrd="1" destOrd="0" presId="urn:microsoft.com/office/officeart/2005/8/layout/chevron2"/>
    <dgm:cxn modelId="{3ED04937-24FF-43CF-9390-D6D64E99607C}" type="presParOf" srcId="{62B83542-A96D-4E17-B0FE-FFB90D84E628}" destId="{9BB26839-158D-4A3D-A22C-1AEDC028C116}" srcOrd="1" destOrd="0" presId="urn:microsoft.com/office/officeart/2005/8/layout/chevron2"/>
    <dgm:cxn modelId="{E82EA653-F7E5-4264-99E1-719FD93E7876}" type="presParOf" srcId="{62B83542-A96D-4E17-B0FE-FFB90D84E628}" destId="{8FB5A28C-A7FA-4053-A562-5C561E853B51}" srcOrd="2" destOrd="0" presId="urn:microsoft.com/office/officeart/2005/8/layout/chevron2"/>
    <dgm:cxn modelId="{0F70E43B-91B2-4B3C-A803-BD99E7E9E277}" type="presParOf" srcId="{8FB5A28C-A7FA-4053-A562-5C561E853B51}" destId="{F81AC94B-12B9-4F44-A9FC-6DD5F379E082}" srcOrd="0" destOrd="0" presId="urn:microsoft.com/office/officeart/2005/8/layout/chevron2"/>
    <dgm:cxn modelId="{33E4AE6B-1281-47AE-8B40-6CD270B14573}" type="presParOf" srcId="{8FB5A28C-A7FA-4053-A562-5C561E853B51}" destId="{EB1D1D88-80F1-4786-88EC-E8EF87EC2421}" srcOrd="1" destOrd="0" presId="urn:microsoft.com/office/officeart/2005/8/layout/chevron2"/>
    <dgm:cxn modelId="{68709FE2-F0D3-4F05-89D6-23C8B214D66C}" type="presParOf" srcId="{62B83542-A96D-4E17-B0FE-FFB90D84E628}" destId="{524A28FD-E9AB-4A4D-9D8E-A9CDF09BED31}" srcOrd="3" destOrd="0" presId="urn:microsoft.com/office/officeart/2005/8/layout/chevron2"/>
    <dgm:cxn modelId="{09ADBBFC-CE55-43DE-B90D-639E1E234F40}" type="presParOf" srcId="{62B83542-A96D-4E17-B0FE-FFB90D84E628}" destId="{09E1FEA6-9905-48B6-87EA-86AB9B63D18E}" srcOrd="4" destOrd="0" presId="urn:microsoft.com/office/officeart/2005/8/layout/chevron2"/>
    <dgm:cxn modelId="{B3FE91C3-2FD4-46C1-8E9B-78F68E405147}" type="presParOf" srcId="{09E1FEA6-9905-48B6-87EA-86AB9B63D18E}" destId="{7158B863-FA4F-46F4-A8A0-A6EC6144D86A}" srcOrd="0" destOrd="0" presId="urn:microsoft.com/office/officeart/2005/8/layout/chevron2"/>
    <dgm:cxn modelId="{44FE469A-EF57-492E-B638-3E521FF3E0E6}" type="presParOf" srcId="{09E1FEA6-9905-48B6-87EA-86AB9B63D18E}" destId="{0D29EF04-B1F2-4452-998E-93278BE549C2}" srcOrd="1" destOrd="0" presId="urn:microsoft.com/office/officeart/2005/8/layout/chevron2"/>
    <dgm:cxn modelId="{28F9A17D-3320-42FF-B39A-2197EE28DB2A}" type="presParOf" srcId="{62B83542-A96D-4E17-B0FE-FFB90D84E628}" destId="{7E64C211-5A69-40BD-AB16-C93C23CF9BE1}" srcOrd="5" destOrd="0" presId="urn:microsoft.com/office/officeart/2005/8/layout/chevron2"/>
    <dgm:cxn modelId="{DC6818B8-03F2-47C1-9C8A-131E9342E5E4}" type="presParOf" srcId="{62B83542-A96D-4E17-B0FE-FFB90D84E628}" destId="{55043DD6-E70A-4488-8CAC-E6DA2EFE1B9A}" srcOrd="6" destOrd="0" presId="urn:microsoft.com/office/officeart/2005/8/layout/chevron2"/>
    <dgm:cxn modelId="{2A80AB34-22C1-46DC-A32B-64E1C25DD6BA}" type="presParOf" srcId="{55043DD6-E70A-4488-8CAC-E6DA2EFE1B9A}" destId="{49E36133-E65E-41EC-9DFA-A2D2C8878872}" srcOrd="0" destOrd="0" presId="urn:microsoft.com/office/officeart/2005/8/layout/chevron2"/>
    <dgm:cxn modelId="{618A86DC-9F2C-4267-A23E-AC5C8D5C354C}" type="presParOf" srcId="{55043DD6-E70A-4488-8CAC-E6DA2EFE1B9A}" destId="{4E92336E-D08B-4851-AAEC-49F3001E8617}" srcOrd="1" destOrd="0" presId="urn:microsoft.com/office/officeart/2005/8/layout/chevr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802076C-F270-434A-ADD0-52DEE0E34414}">
      <dsp:nvSpPr>
        <dsp:cNvPr id="0" name=""/>
        <dsp:cNvSpPr/>
      </dsp:nvSpPr>
      <dsp:spPr>
        <a:xfrm rot="5400000">
          <a:off x="-176847" y="177331"/>
          <a:ext cx="1178982" cy="825287"/>
        </a:xfrm>
        <a:prstGeom prst="chevron">
          <a:avLst/>
        </a:prstGeom>
        <a:solidFill>
          <a:srgbClr val="006896"/>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Step 0</a:t>
          </a:r>
          <a:endParaRPr lang="en-US" sz="2200" kern="1200" dirty="0"/>
        </a:p>
      </dsp:txBody>
      <dsp:txXfrm rot="5400000">
        <a:off x="-176847" y="177331"/>
        <a:ext cx="1178982" cy="825287"/>
      </dsp:txXfrm>
    </dsp:sp>
    <dsp:sp modelId="{06FE4C8D-E755-4978-9A27-6A4757252C3E}">
      <dsp:nvSpPr>
        <dsp:cNvPr id="0" name=""/>
        <dsp:cNvSpPr/>
      </dsp:nvSpPr>
      <dsp:spPr>
        <a:xfrm rot="5400000">
          <a:off x="3979968" y="-3154195"/>
          <a:ext cx="766338" cy="7075699"/>
        </a:xfrm>
        <a:prstGeom prst="round2SameRect">
          <a:avLst/>
        </a:prstGeom>
        <a:solidFill>
          <a:schemeClr val="bg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smtClean="0"/>
            <a:t>Build main effect model</a:t>
          </a:r>
          <a:endParaRPr lang="en-US" sz="2100" kern="1200" dirty="0"/>
        </a:p>
        <a:p>
          <a:pPr marL="228600" lvl="1" indent="-228600" algn="l" defTabSz="933450">
            <a:lnSpc>
              <a:spcPct val="90000"/>
            </a:lnSpc>
            <a:spcBef>
              <a:spcPct val="0"/>
            </a:spcBef>
            <a:spcAft>
              <a:spcPct val="15000"/>
            </a:spcAft>
            <a:buChar char="••"/>
          </a:pPr>
          <a:r>
            <a:rPr lang="en-US" sz="2100" kern="1200" dirty="0" smtClean="0"/>
            <a:t>Aim to model the residual using interaction terms</a:t>
          </a:r>
          <a:endParaRPr lang="en-US" sz="2100" kern="1200" dirty="0"/>
        </a:p>
      </dsp:txBody>
      <dsp:txXfrm rot="5400000">
        <a:off x="3979968" y="-3154195"/>
        <a:ext cx="766338" cy="7075699"/>
      </dsp:txXfrm>
    </dsp:sp>
    <dsp:sp modelId="{F81AC94B-12B9-4F44-A9FC-6DD5F379E082}">
      <dsp:nvSpPr>
        <dsp:cNvPr id="0" name=""/>
        <dsp:cNvSpPr/>
      </dsp:nvSpPr>
      <dsp:spPr>
        <a:xfrm rot="5400000">
          <a:off x="-176847" y="1208531"/>
          <a:ext cx="1178982" cy="825287"/>
        </a:xfrm>
        <a:prstGeom prst="chevron">
          <a:avLst/>
        </a:prstGeom>
        <a:solidFill>
          <a:srgbClr val="006896"/>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Step I</a:t>
          </a:r>
          <a:endParaRPr lang="en-US" sz="2200" kern="1200" dirty="0"/>
        </a:p>
      </dsp:txBody>
      <dsp:txXfrm rot="5400000">
        <a:off x="-176847" y="1208531"/>
        <a:ext cx="1178982" cy="825287"/>
      </dsp:txXfrm>
    </dsp:sp>
    <dsp:sp modelId="{EB1D1D88-80F1-4786-88EC-E8EF87EC2421}">
      <dsp:nvSpPr>
        <dsp:cNvPr id="0" name=""/>
        <dsp:cNvSpPr/>
      </dsp:nvSpPr>
      <dsp:spPr>
        <a:xfrm rot="5400000">
          <a:off x="3979968" y="-2122996"/>
          <a:ext cx="766338" cy="7075699"/>
        </a:xfrm>
        <a:prstGeom prst="round2SameRect">
          <a:avLst/>
        </a:prstGeom>
        <a:solidFill>
          <a:schemeClr val="accent5">
            <a:lumMod val="40000"/>
            <a:lumOff val="60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smtClean="0"/>
            <a:t>Automated pair-wise selection </a:t>
          </a:r>
          <a:endParaRPr lang="en-US" sz="2100" kern="1200" dirty="0"/>
        </a:p>
        <a:p>
          <a:pPr marL="228600" lvl="1" indent="-228600" algn="l" defTabSz="933450">
            <a:lnSpc>
              <a:spcPct val="90000"/>
            </a:lnSpc>
            <a:spcBef>
              <a:spcPct val="0"/>
            </a:spcBef>
            <a:spcAft>
              <a:spcPct val="15000"/>
            </a:spcAft>
            <a:buChar char="••"/>
          </a:pPr>
          <a:r>
            <a:rPr lang="en-US" sz="2100" kern="1200" dirty="0" smtClean="0"/>
            <a:t>Based on standalone contribution</a:t>
          </a:r>
          <a:endParaRPr lang="en-US" sz="2100" kern="1200" dirty="0"/>
        </a:p>
      </dsp:txBody>
      <dsp:txXfrm rot="5400000">
        <a:off x="3979968" y="-2122996"/>
        <a:ext cx="766338" cy="7075699"/>
      </dsp:txXfrm>
    </dsp:sp>
    <dsp:sp modelId="{7158B863-FA4F-46F4-A8A0-A6EC6144D86A}">
      <dsp:nvSpPr>
        <dsp:cNvPr id="0" name=""/>
        <dsp:cNvSpPr/>
      </dsp:nvSpPr>
      <dsp:spPr>
        <a:xfrm rot="5400000">
          <a:off x="-176847" y="2239730"/>
          <a:ext cx="1178982" cy="825287"/>
        </a:xfrm>
        <a:prstGeom prst="chevron">
          <a:avLst/>
        </a:prstGeom>
        <a:solidFill>
          <a:srgbClr val="006896"/>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Step II</a:t>
          </a:r>
          <a:endParaRPr lang="en-US" sz="2200" kern="1200" dirty="0"/>
        </a:p>
      </dsp:txBody>
      <dsp:txXfrm rot="5400000">
        <a:off x="-176847" y="2239730"/>
        <a:ext cx="1178982" cy="825287"/>
      </dsp:txXfrm>
    </dsp:sp>
    <dsp:sp modelId="{0D29EF04-B1F2-4452-998E-93278BE549C2}">
      <dsp:nvSpPr>
        <dsp:cNvPr id="0" name=""/>
        <dsp:cNvSpPr/>
      </dsp:nvSpPr>
      <dsp:spPr>
        <a:xfrm rot="5400000">
          <a:off x="3979968" y="-1091796"/>
          <a:ext cx="766338" cy="707569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smtClean="0"/>
            <a:t>Manual selection from Step I results</a:t>
          </a:r>
          <a:endParaRPr lang="en-US" sz="2100" kern="1200" dirty="0"/>
        </a:p>
        <a:p>
          <a:pPr marL="228600" lvl="1" indent="-228600" algn="l" defTabSz="933450">
            <a:lnSpc>
              <a:spcPct val="90000"/>
            </a:lnSpc>
            <a:spcBef>
              <a:spcPct val="0"/>
            </a:spcBef>
            <a:spcAft>
              <a:spcPct val="15000"/>
            </a:spcAft>
            <a:buChar char="••"/>
          </a:pPr>
          <a:r>
            <a:rPr lang="en-US" sz="2100" kern="1200" dirty="0" smtClean="0"/>
            <a:t>Based on marginal contribution in GLM</a:t>
          </a:r>
          <a:endParaRPr lang="en-US" sz="2100" kern="1200" dirty="0"/>
        </a:p>
      </dsp:txBody>
      <dsp:txXfrm rot="5400000">
        <a:off x="3979968" y="-1091796"/>
        <a:ext cx="766338" cy="7075699"/>
      </dsp:txXfrm>
    </dsp:sp>
    <dsp:sp modelId="{49E36133-E65E-41EC-9DFA-A2D2C8878872}">
      <dsp:nvSpPr>
        <dsp:cNvPr id="0" name=""/>
        <dsp:cNvSpPr/>
      </dsp:nvSpPr>
      <dsp:spPr>
        <a:xfrm rot="5400000">
          <a:off x="-176847" y="3270930"/>
          <a:ext cx="1178982" cy="825287"/>
        </a:xfrm>
        <a:prstGeom prst="chevron">
          <a:avLst/>
        </a:prstGeom>
        <a:solidFill>
          <a:srgbClr val="006896"/>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200" kern="1200" dirty="0" smtClean="0"/>
            <a:t>Step III</a:t>
          </a:r>
          <a:endParaRPr lang="en-US" sz="2200" kern="1200" dirty="0"/>
        </a:p>
      </dsp:txBody>
      <dsp:txXfrm rot="5400000">
        <a:off x="-176847" y="3270930"/>
        <a:ext cx="1178982" cy="825287"/>
      </dsp:txXfrm>
    </dsp:sp>
    <dsp:sp modelId="{4E92336E-D08B-4851-AAEC-49F3001E8617}">
      <dsp:nvSpPr>
        <dsp:cNvPr id="0" name=""/>
        <dsp:cNvSpPr/>
      </dsp:nvSpPr>
      <dsp:spPr>
        <a:xfrm rot="5400000">
          <a:off x="3979968" y="-60597"/>
          <a:ext cx="766338" cy="707569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9352" tIns="13335" rIns="13335" bIns="13335" numCol="1" spcCol="1270" anchor="ctr" anchorCtr="0">
          <a:noAutofit/>
        </a:bodyPr>
        <a:lstStyle/>
        <a:p>
          <a:pPr marL="228600" lvl="1" indent="-228600" algn="l" defTabSz="933450">
            <a:lnSpc>
              <a:spcPct val="90000"/>
            </a:lnSpc>
            <a:spcBef>
              <a:spcPct val="0"/>
            </a:spcBef>
            <a:spcAft>
              <a:spcPct val="15000"/>
            </a:spcAft>
            <a:buChar char="••"/>
          </a:pPr>
          <a:r>
            <a:rPr lang="en-US" sz="2100" kern="1200" dirty="0" smtClean="0"/>
            <a:t>Validation/Refinement/Finalization</a:t>
          </a:r>
          <a:endParaRPr lang="en-US" sz="2100" kern="1200" dirty="0"/>
        </a:p>
        <a:p>
          <a:pPr marL="228600" lvl="1" indent="-228600" algn="l" defTabSz="933450">
            <a:lnSpc>
              <a:spcPct val="90000"/>
            </a:lnSpc>
            <a:spcBef>
              <a:spcPct val="0"/>
            </a:spcBef>
            <a:spcAft>
              <a:spcPct val="15000"/>
            </a:spcAft>
            <a:buChar char="••"/>
          </a:pPr>
          <a:endParaRPr lang="en-US" sz="2100" kern="1200" dirty="0"/>
        </a:p>
      </dsp:txBody>
      <dsp:txXfrm rot="5400000">
        <a:off x="3979968" y="-60597"/>
        <a:ext cx="766338" cy="707569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1BD0C5D7-E46D-45A0-A9EB-C2ED28DEE10D}" type="datetimeFigureOut">
              <a:rPr lang="en-US" smtClean="0"/>
              <a:pPr/>
              <a:t>3/14/2012</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74D73AF9-F78E-4285-9A9E-DD4F33603EFB}"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1F81E92-CF5A-45D4-9B5C-7F3B28CA6EA1}" type="datetimeFigureOut">
              <a:rPr lang="en-US" smtClean="0"/>
              <a:pPr/>
              <a:t>3/14/2012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DC55463D-6A79-42BF-9BE9-72DACCF02941}"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C55463D-6A79-42BF-9BE9-72DACCF02941}"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20</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0" dirty="0" smtClean="0"/>
              <a:t>For more information visit</a:t>
            </a:r>
            <a:r>
              <a:rPr lang="en-US" b="0" baseline="0" dirty="0" smtClean="0"/>
              <a:t> us online at www.iso.com or join the conversation on Twitter or </a:t>
            </a:r>
            <a:r>
              <a:rPr lang="en-US" b="0" baseline="0" dirty="0" err="1" smtClean="0"/>
              <a:t>Linkedin</a:t>
            </a:r>
            <a:r>
              <a:rPr lang="en-US" b="0" baseline="0" dirty="0" smtClean="0"/>
              <a:t>. </a:t>
            </a:r>
            <a:endParaRPr lang="en-US" b="0" dirty="0"/>
          </a:p>
        </p:txBody>
      </p:sp>
      <p:sp>
        <p:nvSpPr>
          <p:cNvPr id="4" name="Slide Number Placeholder 3"/>
          <p:cNvSpPr>
            <a:spLocks noGrp="1"/>
          </p:cNvSpPr>
          <p:nvPr>
            <p:ph type="sldNum" sz="quarter" idx="10"/>
          </p:nvPr>
        </p:nvSpPr>
        <p:spPr/>
        <p:txBody>
          <a:bodyPr/>
          <a:lstStyle/>
          <a:p>
            <a:fld id="{D7435F94-B76E-4C4F-9CC1-16C116738A31}"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3F36656-1C1A-4340-B8DF-666E441EB12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3F36656-1C1A-4340-B8DF-666E441EB12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3F36656-1C1A-4340-B8DF-666E441EB124}"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TextBox 3"/>
          <p:cNvSpPr txBox="1"/>
          <p:nvPr userDrawn="1"/>
        </p:nvSpPr>
        <p:spPr>
          <a:xfrm>
            <a:off x="3915383" y="6581001"/>
            <a:ext cx="1313234" cy="276999"/>
          </a:xfrm>
          <a:prstGeom prst="rect">
            <a:avLst/>
          </a:prstGeom>
          <a:noFill/>
        </p:spPr>
        <p:txBody>
          <a:bodyPr wrap="square" rtlCol="0">
            <a:spAutoFit/>
          </a:bodyPr>
          <a:lstStyle/>
          <a:p>
            <a:pPr algn="ctr"/>
            <a:fld id="{AB70D1F8-E832-484A-9B3B-C473B182A621}" type="slidenum">
              <a:rPr lang="en-US" sz="1200" smtClean="0"/>
              <a:pPr algn="ctr"/>
              <a:t>‹#›</a:t>
            </a:fld>
            <a:endParaRPr lang="en-US" sz="120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TextBox 3"/>
          <p:cNvSpPr txBox="1"/>
          <p:nvPr userDrawn="1"/>
        </p:nvSpPr>
        <p:spPr>
          <a:xfrm>
            <a:off x="3915383" y="6581001"/>
            <a:ext cx="1313234" cy="276999"/>
          </a:xfrm>
          <a:prstGeom prst="rect">
            <a:avLst/>
          </a:prstGeom>
          <a:noFill/>
        </p:spPr>
        <p:txBody>
          <a:bodyPr wrap="square" rtlCol="0">
            <a:spAutoFit/>
          </a:bodyPr>
          <a:lstStyle/>
          <a:p>
            <a:pPr algn="ctr"/>
            <a:fld id="{AB70D1F8-E832-484A-9B3B-C473B182A621}" type="slidenum">
              <a:rPr lang="en-US" sz="1200" smtClean="0"/>
              <a:pPr algn="ctr"/>
              <a:t>‹#›</a:t>
            </a:fld>
            <a:endParaRPr lang="en-US" sz="1200" dirty="0"/>
          </a:p>
        </p:txBody>
      </p:sp>
      <p:pic>
        <p:nvPicPr>
          <p:cNvPr id="3" name="Picture 2" descr="340pt_Verisk_307.png"/>
          <p:cNvPicPr>
            <a:picLocks noChangeAspect="1"/>
          </p:cNvPicPr>
          <p:nvPr userDrawn="1"/>
        </p:nvPicPr>
        <p:blipFill>
          <a:blip r:embed="rId2" cstate="print"/>
          <a:srcRect b="-13161"/>
          <a:stretch>
            <a:fillRect/>
          </a:stretch>
        </p:blipFill>
        <p:spPr>
          <a:xfrm>
            <a:off x="533400" y="2209800"/>
            <a:ext cx="4209587" cy="1623728"/>
          </a:xfrm>
          <a:prstGeom prst="rect">
            <a:avLst/>
          </a:prstGeom>
          <a:effectLst/>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TextBox 3"/>
          <p:cNvSpPr txBox="1"/>
          <p:nvPr userDrawn="1"/>
        </p:nvSpPr>
        <p:spPr>
          <a:xfrm>
            <a:off x="3915383" y="6581001"/>
            <a:ext cx="1313234" cy="276999"/>
          </a:xfrm>
          <a:prstGeom prst="rect">
            <a:avLst/>
          </a:prstGeom>
          <a:noFill/>
        </p:spPr>
        <p:txBody>
          <a:bodyPr wrap="square" rtlCol="0">
            <a:spAutoFit/>
          </a:bodyPr>
          <a:lstStyle/>
          <a:p>
            <a:pPr algn="ctr"/>
            <a:fld id="{AB70D1F8-E832-484A-9B3B-C473B182A621}" type="slidenum">
              <a:rPr lang="en-US" sz="1200" smtClean="0"/>
              <a:pPr algn="ctr"/>
              <a:t>‹#›</a:t>
            </a:fld>
            <a:endParaRPr lang="en-US" sz="1200" dirty="0"/>
          </a:p>
        </p:txBody>
      </p:sp>
      <p:pic>
        <p:nvPicPr>
          <p:cNvPr id="5" name="Picture 2" descr="L:\10AV28 Executive Sponsor\VeriskLogos_Insuranc.jpg"/>
          <p:cNvPicPr>
            <a:picLocks noChangeAspect="1" noChangeArrowheads="1"/>
          </p:cNvPicPr>
          <p:nvPr userDrawn="1"/>
        </p:nvPicPr>
        <p:blipFill>
          <a:blip r:embed="rId2" cstate="print"/>
          <a:srcRect/>
          <a:stretch>
            <a:fillRect/>
          </a:stretch>
        </p:blipFill>
        <p:spPr bwMode="auto">
          <a:xfrm>
            <a:off x="542926" y="2236388"/>
            <a:ext cx="5987348" cy="1113926"/>
          </a:xfrm>
          <a:prstGeom prst="rect">
            <a:avLst/>
          </a:prstGeom>
          <a:noFill/>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TextBox 4"/>
          <p:cNvSpPr txBox="1"/>
          <p:nvPr userDrawn="1"/>
        </p:nvSpPr>
        <p:spPr>
          <a:xfrm>
            <a:off x="3915383" y="6581001"/>
            <a:ext cx="1313234" cy="276999"/>
          </a:xfrm>
          <a:prstGeom prst="rect">
            <a:avLst/>
          </a:prstGeom>
          <a:noFill/>
        </p:spPr>
        <p:txBody>
          <a:bodyPr wrap="square" rtlCol="0">
            <a:spAutoFit/>
          </a:bodyPr>
          <a:lstStyle/>
          <a:p>
            <a:pPr algn="ctr"/>
            <a:fld id="{AB70D1F8-E832-484A-9B3B-C473B182A621}" type="slidenum">
              <a:rPr lang="en-US" sz="1200" smtClean="0"/>
              <a:pPr algn="ctr"/>
              <a:t>‹#›</a:t>
            </a:fld>
            <a:endParaRPr lang="en-US" sz="1200"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lvl1pPr>
          </a:lstStyle>
          <a:p>
            <a:r>
              <a:rPr lang="en-US" smtClean="0"/>
              <a:t>Click to edit Master title style</a:t>
            </a:r>
            <a:endParaRPr lang="en-US" dirty="0"/>
          </a:p>
        </p:txBody>
      </p:sp>
      <p:sp>
        <p:nvSpPr>
          <p:cNvPr id="3" name="Content Placeholder 2"/>
          <p:cNvSpPr>
            <a:spLocks noGrp="1"/>
          </p:cNvSpPr>
          <p:nvPr>
            <p:ph idx="1"/>
          </p:nvPr>
        </p:nvSpPr>
        <p:spPr>
          <a:xfrm>
            <a:off x="785812" y="1852613"/>
            <a:ext cx="7900987" cy="4273550"/>
          </a:xfrm>
        </p:spPr>
        <p:txBody>
          <a:bodyPr/>
          <a:lstStyle>
            <a:lvl1pPr marL="230188" indent="-230188">
              <a:defRPr/>
            </a:lvl1pPr>
            <a:lvl2pPr marL="685800" indent="-228600">
              <a:defRPr/>
            </a:lvl2pPr>
            <a:lvl3pPr marL="1085850" indent="-171450">
              <a:defRPr/>
            </a:lvl3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extBox 7"/>
          <p:cNvSpPr txBox="1"/>
          <p:nvPr userDrawn="1"/>
        </p:nvSpPr>
        <p:spPr>
          <a:xfrm>
            <a:off x="3915383" y="6581001"/>
            <a:ext cx="1313234" cy="276999"/>
          </a:xfrm>
          <a:prstGeom prst="rect">
            <a:avLst/>
          </a:prstGeom>
          <a:noFill/>
        </p:spPr>
        <p:txBody>
          <a:bodyPr wrap="square" rtlCol="0">
            <a:spAutoFit/>
          </a:bodyPr>
          <a:lstStyle/>
          <a:p>
            <a:pPr algn="ctr"/>
            <a:fld id="{AB70D1F8-E832-484A-9B3B-C473B182A621}" type="slidenum">
              <a:rPr lang="en-US" sz="1200" smtClean="0"/>
              <a:pPr algn="ctr"/>
              <a:t>‹#›</a:t>
            </a:fld>
            <a:endParaRPr lang="en-US" sz="1200"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23F36656-1C1A-4340-B8DF-666E441EB12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685800"/>
            <a:ext cx="8074152" cy="649224"/>
          </a:xfrm>
        </p:spPr>
        <p:txBody>
          <a:bodyPr>
            <a:normAutofit/>
          </a:bodyPr>
          <a:lstStyle>
            <a:lvl1pPr algn="l">
              <a:defRPr sz="3600" b="1">
                <a:latin typeface="Myriad Pro" pitchFamily="34" charset="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extBox 7"/>
          <p:cNvSpPr txBox="1"/>
          <p:nvPr userDrawn="1"/>
        </p:nvSpPr>
        <p:spPr>
          <a:xfrm>
            <a:off x="3915383" y="6581001"/>
            <a:ext cx="1313234" cy="276999"/>
          </a:xfrm>
          <a:prstGeom prst="rect">
            <a:avLst/>
          </a:prstGeom>
          <a:noFill/>
        </p:spPr>
        <p:txBody>
          <a:bodyPr wrap="square" rtlCol="0">
            <a:spAutoFit/>
          </a:bodyPr>
          <a:lstStyle/>
          <a:p>
            <a:pPr algn="ctr"/>
            <a:fld id="{AB70D1F8-E832-484A-9B3B-C473B182A621}" type="slidenum">
              <a:rPr lang="en-US" sz="1200" smtClean="0"/>
              <a:pPr algn="ctr"/>
              <a:t>‹#›</a:t>
            </a:fld>
            <a:endParaRPr lang="en-US" sz="1200"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extBox 9"/>
          <p:cNvSpPr txBox="1"/>
          <p:nvPr userDrawn="1"/>
        </p:nvSpPr>
        <p:spPr>
          <a:xfrm>
            <a:off x="3915383" y="6581001"/>
            <a:ext cx="1313234" cy="276999"/>
          </a:xfrm>
          <a:prstGeom prst="rect">
            <a:avLst/>
          </a:prstGeom>
          <a:noFill/>
        </p:spPr>
        <p:txBody>
          <a:bodyPr wrap="square" rtlCol="0">
            <a:spAutoFit/>
          </a:bodyPr>
          <a:lstStyle/>
          <a:p>
            <a:pPr algn="ctr"/>
            <a:fld id="{AB70D1F8-E832-484A-9B3B-C473B182A621}" type="slidenum">
              <a:rPr lang="en-US" sz="1200" smtClean="0"/>
              <a:pPr algn="ctr"/>
              <a:t>‹#›</a:t>
            </a:fld>
            <a:endParaRPr lang="en-US" sz="1200"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12774" y="695324"/>
            <a:ext cx="8074025" cy="639699"/>
          </a:xfrm>
        </p:spPr>
        <p:txBody>
          <a:bodyPr/>
          <a:lstStyle>
            <a:lvl1pPr>
              <a:lnSpc>
                <a:spcPct val="80000"/>
              </a:lnSpc>
              <a:defRPr/>
            </a:lvl1pPr>
          </a:lstStyle>
          <a:p>
            <a:r>
              <a:rPr lang="en-US" smtClean="0"/>
              <a:t>Click to edit Master title style</a:t>
            </a:r>
            <a:endParaRPr lang="en-US" dirty="0"/>
          </a:p>
        </p:txBody>
      </p:sp>
      <p:sp>
        <p:nvSpPr>
          <p:cNvPr id="7" name="TextBox 6"/>
          <p:cNvSpPr txBox="1"/>
          <p:nvPr userDrawn="1"/>
        </p:nvSpPr>
        <p:spPr>
          <a:xfrm>
            <a:off x="3915383" y="6581001"/>
            <a:ext cx="1313234" cy="276999"/>
          </a:xfrm>
          <a:prstGeom prst="rect">
            <a:avLst/>
          </a:prstGeom>
          <a:noFill/>
        </p:spPr>
        <p:txBody>
          <a:bodyPr wrap="square" rtlCol="0">
            <a:spAutoFit/>
          </a:bodyPr>
          <a:lstStyle/>
          <a:p>
            <a:pPr algn="ctr"/>
            <a:fld id="{AB70D1F8-E832-484A-9B3B-C473B182A621}" type="slidenum">
              <a:rPr lang="en-US" sz="1200" smtClean="0"/>
              <a:pPr algn="ctr"/>
              <a:t>‹#›</a:t>
            </a:fld>
            <a:endParaRPr lang="en-US" sz="120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TextBox 4"/>
          <p:cNvSpPr txBox="1"/>
          <p:nvPr userDrawn="1"/>
        </p:nvSpPr>
        <p:spPr>
          <a:xfrm>
            <a:off x="3915383" y="6581001"/>
            <a:ext cx="1313234" cy="276999"/>
          </a:xfrm>
          <a:prstGeom prst="rect">
            <a:avLst/>
          </a:prstGeom>
          <a:noFill/>
        </p:spPr>
        <p:txBody>
          <a:bodyPr wrap="square" rtlCol="0">
            <a:spAutoFit/>
          </a:bodyPr>
          <a:lstStyle/>
          <a:p>
            <a:pPr algn="ctr"/>
            <a:fld id="{AB70D1F8-E832-484A-9B3B-C473B182A621}" type="slidenum">
              <a:rPr lang="en-US" sz="1200" smtClean="0"/>
              <a:pPr algn="ctr"/>
              <a:t>‹#›</a:t>
            </a:fld>
            <a:endParaRPr lang="en-US" sz="1200"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3F36656-1C1A-4340-B8DF-666E441EB12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23F36656-1C1A-4340-B8DF-666E441EB12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image" Target="../media/image1.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1" name="Picture 2"/>
          <p:cNvPicPr>
            <a:picLocks noChangeAspect="1" noChangeArrowheads="1"/>
          </p:cNvPicPr>
          <p:nvPr/>
        </p:nvPicPr>
        <p:blipFill>
          <a:blip r:embed="rId14" cstate="print">
            <a:duotone>
              <a:schemeClr val="bg2">
                <a:shade val="45000"/>
                <a:satMod val="135000"/>
              </a:schemeClr>
              <a:prstClr val="white"/>
            </a:duotone>
          </a:blip>
          <a:srcRect l="19087" t="48604" r="8230" b="27521"/>
          <a:stretch>
            <a:fillRect/>
          </a:stretch>
        </p:blipFill>
        <p:spPr bwMode="auto">
          <a:xfrm>
            <a:off x="4308764" y="0"/>
            <a:ext cx="4835236" cy="963827"/>
          </a:xfrm>
          <a:prstGeom prst="rect">
            <a:avLst/>
          </a:prstGeom>
          <a:noFill/>
          <a:ln w="9525">
            <a:noFill/>
            <a:miter lim="800000"/>
            <a:headEnd/>
            <a:tailEnd/>
          </a:ln>
        </p:spPr>
      </p:pic>
      <p:sp>
        <p:nvSpPr>
          <p:cNvPr id="2" name="Title Placeholder 1"/>
          <p:cNvSpPr>
            <a:spLocks noGrp="1"/>
          </p:cNvSpPr>
          <p:nvPr>
            <p:ph type="title"/>
          </p:nvPr>
        </p:nvSpPr>
        <p:spPr>
          <a:xfrm>
            <a:off x="612648" y="685800"/>
            <a:ext cx="8074152" cy="64922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9660" y="1609726"/>
            <a:ext cx="8097140" cy="45164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3352800" y="6492875"/>
            <a:ext cx="2133600" cy="365125"/>
          </a:xfrm>
          <a:prstGeom prst="rect">
            <a:avLst/>
          </a:prstGeom>
        </p:spPr>
        <p:txBody>
          <a:bodyPr vert="horz" lIns="91440" tIns="45720" rIns="91440" bIns="45720" rtlCol="0" anchor="ctr"/>
          <a:lstStyle>
            <a:lvl1pPr algn="ctr">
              <a:defRPr sz="1000">
                <a:solidFill>
                  <a:schemeClr val="tx1">
                    <a:tint val="75000"/>
                  </a:schemeClr>
                </a:solidFill>
                <a:latin typeface="Myriad Pro" pitchFamily="34" charset="0"/>
              </a:defRPr>
            </a:lvl1pPr>
          </a:lstStyle>
          <a:p>
            <a:fld id="{23F36656-1C1A-4340-B8DF-666E441EB124}" type="slidenum">
              <a:rPr lang="en-US" smtClean="0"/>
              <a:pPr/>
              <a:t>‹#›</a:t>
            </a:fld>
            <a:endParaRPr lang="en-US"/>
          </a:p>
        </p:txBody>
      </p:sp>
      <p:grpSp>
        <p:nvGrpSpPr>
          <p:cNvPr id="112" name="Group 216"/>
          <p:cNvGrpSpPr/>
          <p:nvPr/>
        </p:nvGrpSpPr>
        <p:grpSpPr>
          <a:xfrm>
            <a:off x="0" y="0"/>
            <a:ext cx="9144000" cy="3221179"/>
            <a:chOff x="0" y="0"/>
            <a:chExt cx="9144000" cy="3221179"/>
          </a:xfrm>
        </p:grpSpPr>
        <p:grpSp>
          <p:nvGrpSpPr>
            <p:cNvPr id="113" name="Group 113"/>
            <p:cNvGrpSpPr/>
            <p:nvPr/>
          </p:nvGrpSpPr>
          <p:grpSpPr>
            <a:xfrm rot="5400000" flipH="1">
              <a:off x="-245936" y="245916"/>
              <a:ext cx="3221191" cy="2729363"/>
              <a:chOff x="5943600" y="4135575"/>
              <a:chExt cx="3221191" cy="2729363"/>
            </a:xfrm>
          </p:grpSpPr>
          <p:grpSp>
            <p:nvGrpSpPr>
              <p:cNvPr id="119" name="Group 260"/>
              <p:cNvGrpSpPr/>
              <p:nvPr/>
            </p:nvGrpSpPr>
            <p:grpSpPr>
              <a:xfrm>
                <a:off x="5943600" y="4135575"/>
                <a:ext cx="3221191" cy="2729363"/>
                <a:chOff x="5943600" y="4135575"/>
                <a:chExt cx="3221191" cy="2729363"/>
              </a:xfrm>
            </p:grpSpPr>
            <p:grpSp>
              <p:nvGrpSpPr>
                <p:cNvPr id="122" name="Group 172"/>
                <p:cNvGrpSpPr/>
                <p:nvPr/>
              </p:nvGrpSpPr>
              <p:grpSpPr>
                <a:xfrm rot="16200000">
                  <a:off x="7703136" y="5403284"/>
                  <a:ext cx="1607131" cy="1316178"/>
                  <a:chOff x="1223975" y="3276600"/>
                  <a:chExt cx="2209808" cy="1809746"/>
                </a:xfrm>
              </p:grpSpPr>
              <p:grpSp>
                <p:nvGrpSpPr>
                  <p:cNvPr id="173" name="Group 128"/>
                  <p:cNvGrpSpPr/>
                  <p:nvPr/>
                </p:nvGrpSpPr>
                <p:grpSpPr>
                  <a:xfrm>
                    <a:off x="1223975" y="3428990"/>
                    <a:ext cx="2209808" cy="1657356"/>
                    <a:chOff x="6557975" y="4419590"/>
                    <a:chExt cx="2209808" cy="1657356"/>
                  </a:xfrm>
                </p:grpSpPr>
                <p:grpSp>
                  <p:nvGrpSpPr>
                    <p:cNvPr id="175" name="Group 121"/>
                    <p:cNvGrpSpPr/>
                    <p:nvPr/>
                  </p:nvGrpSpPr>
                  <p:grpSpPr>
                    <a:xfrm flipV="1">
                      <a:off x="6557975" y="4419590"/>
                      <a:ext cx="2209808" cy="1657356"/>
                      <a:chOff x="4114800" y="1371600"/>
                      <a:chExt cx="2438400" cy="1828800"/>
                    </a:xfrm>
                    <a:effectLst>
                      <a:outerShdw blurRad="50800" dist="38100" dir="2700000" algn="tl" rotWithShape="0">
                        <a:prstClr val="black">
                          <a:alpha val="40000"/>
                        </a:prstClr>
                      </a:outerShdw>
                    </a:effectLst>
                  </p:grpSpPr>
                  <p:sp>
                    <p:nvSpPr>
                      <p:cNvPr id="177" name="Rectangle 176"/>
                      <p:cNvSpPr/>
                      <p:nvPr/>
                    </p:nvSpPr>
                    <p:spPr>
                      <a:xfrm>
                        <a:off x="50292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Rectangle 177"/>
                      <p:cNvSpPr/>
                      <p:nvPr/>
                    </p:nvSpPr>
                    <p:spPr>
                      <a:xfrm>
                        <a:off x="51816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Rectangle 178"/>
                      <p:cNvSpPr/>
                      <p:nvPr/>
                    </p:nvSpPr>
                    <p:spPr>
                      <a:xfrm>
                        <a:off x="48768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Rectangle 179"/>
                      <p:cNvSpPr/>
                      <p:nvPr/>
                    </p:nvSpPr>
                    <p:spPr>
                      <a:xfrm>
                        <a:off x="50292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Rectangle 180"/>
                      <p:cNvSpPr/>
                      <p:nvPr/>
                    </p:nvSpPr>
                    <p:spPr>
                      <a:xfrm>
                        <a:off x="4572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2" name="Rectangle 181"/>
                      <p:cNvSpPr/>
                      <p:nvPr/>
                    </p:nvSpPr>
                    <p:spPr>
                      <a:xfrm>
                        <a:off x="51816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Rectangle 182"/>
                      <p:cNvSpPr/>
                      <p:nvPr/>
                    </p:nvSpPr>
                    <p:spPr>
                      <a:xfrm>
                        <a:off x="54864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Rectangle 183"/>
                      <p:cNvSpPr/>
                      <p:nvPr/>
                    </p:nvSpPr>
                    <p:spPr>
                      <a:xfrm>
                        <a:off x="53340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84"/>
                      <p:cNvSpPr/>
                      <p:nvPr/>
                    </p:nvSpPr>
                    <p:spPr>
                      <a:xfrm>
                        <a:off x="5638800" y="1828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6" name="Rectangle 185"/>
                      <p:cNvSpPr/>
                      <p:nvPr/>
                    </p:nvSpPr>
                    <p:spPr>
                      <a:xfrm>
                        <a:off x="56388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Rectangle 186"/>
                      <p:cNvSpPr/>
                      <p:nvPr/>
                    </p:nvSpPr>
                    <p:spPr>
                      <a:xfrm>
                        <a:off x="5386551" y="2359572"/>
                        <a:ext cx="152401" cy="1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8" name="Rectangle 187"/>
                      <p:cNvSpPr/>
                      <p:nvPr/>
                    </p:nvSpPr>
                    <p:spPr>
                      <a:xfrm>
                        <a:off x="5334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9" name="Rectangle 188"/>
                      <p:cNvSpPr/>
                      <p:nvPr/>
                    </p:nvSpPr>
                    <p:spPr>
                      <a:xfrm>
                        <a:off x="5334000" y="1786751"/>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Rectangle 189"/>
                      <p:cNvSpPr/>
                      <p:nvPr/>
                    </p:nvSpPr>
                    <p:spPr>
                      <a:xfrm>
                        <a:off x="4934614" y="1634354"/>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Rectangle 46"/>
                      <p:cNvSpPr/>
                      <p:nvPr/>
                    </p:nvSpPr>
                    <p:spPr>
                      <a:xfrm>
                        <a:off x="47244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Rectangle 191"/>
                      <p:cNvSpPr/>
                      <p:nvPr/>
                    </p:nvSpPr>
                    <p:spPr>
                      <a:xfrm>
                        <a:off x="45720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3" name="Rectangle 192"/>
                      <p:cNvSpPr/>
                      <p:nvPr/>
                    </p:nvSpPr>
                    <p:spPr>
                      <a:xfrm>
                        <a:off x="4267200" y="13716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 name="Rectangle 193"/>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ectangle 194"/>
                      <p:cNvSpPr/>
                      <p:nvPr/>
                    </p:nvSpPr>
                    <p:spPr>
                      <a:xfrm>
                        <a:off x="41148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ectangle 195"/>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7" name="Rectangle 58"/>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ectangle 197"/>
                      <p:cNvSpPr/>
                      <p:nvPr/>
                    </p:nvSpPr>
                    <p:spPr>
                      <a:xfrm>
                        <a:off x="4114809" y="2286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ectangle 198"/>
                      <p:cNvSpPr/>
                      <p:nvPr/>
                    </p:nvSpPr>
                    <p:spPr>
                      <a:xfrm>
                        <a:off x="4876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Rectangle 199"/>
                      <p:cNvSpPr/>
                      <p:nvPr/>
                    </p:nvSpPr>
                    <p:spPr>
                      <a:xfrm>
                        <a:off x="4572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Rectangle 200"/>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Rectangle 201"/>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Rectangle 202"/>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Rectangle 203"/>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Rectangle 204"/>
                      <p:cNvSpPr/>
                      <p:nvPr/>
                    </p:nvSpPr>
                    <p:spPr>
                      <a:xfrm>
                        <a:off x="59436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6" name="Rectangle 205"/>
                      <p:cNvSpPr/>
                      <p:nvPr/>
                    </p:nvSpPr>
                    <p:spPr>
                      <a:xfrm>
                        <a:off x="64008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Rectangle 206"/>
                      <p:cNvSpPr/>
                      <p:nvPr/>
                    </p:nvSpPr>
                    <p:spPr>
                      <a:xfrm>
                        <a:off x="57912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Rectangle 207"/>
                      <p:cNvSpPr/>
                      <p:nvPr/>
                    </p:nvSpPr>
                    <p:spPr>
                      <a:xfrm>
                        <a:off x="6232634" y="1870835"/>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Rectangle 208"/>
                      <p:cNvSpPr/>
                      <p:nvPr/>
                    </p:nvSpPr>
                    <p:spPr>
                      <a:xfrm>
                        <a:off x="5943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Rectangle 209"/>
                      <p:cNvSpPr/>
                      <p:nvPr/>
                    </p:nvSpPr>
                    <p:spPr>
                      <a:xfrm>
                        <a:off x="64008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Rectangle 210"/>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2" name="Rectangle 211"/>
                      <p:cNvSpPr/>
                      <p:nvPr/>
                    </p:nvSpPr>
                    <p:spPr>
                      <a:xfrm>
                        <a:off x="5181600" y="2285999"/>
                        <a:ext cx="152401" cy="152401"/>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Rectangle 212"/>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Rectangle 213"/>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Rectangle 214"/>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6" name="Rectangle 10"/>
                    <p:cNvSpPr/>
                    <p:nvPr/>
                  </p:nvSpPr>
                  <p:spPr>
                    <a:xfrm flipV="1">
                      <a:off x="7862887" y="5195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4" name="Rectangle 8"/>
                  <p:cNvSpPr/>
                  <p:nvPr/>
                </p:nvSpPr>
                <p:spPr>
                  <a:xfrm flipV="1">
                    <a:off x="1600200" y="327660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38100" dist="38100" dir="2700000" algn="tl">
                          <a:srgbClr val="000000">
                            <a:alpha val="43137"/>
                          </a:srgbClr>
                        </a:outerShdw>
                      </a:effectLst>
                    </a:endParaRPr>
                  </a:p>
                </p:txBody>
              </p:sp>
            </p:grpSp>
            <p:grpSp>
              <p:nvGrpSpPr>
                <p:cNvPr id="123" name="Group 93"/>
                <p:cNvGrpSpPr/>
                <p:nvPr/>
              </p:nvGrpSpPr>
              <p:grpSpPr>
                <a:xfrm rot="16200000">
                  <a:off x="8085869" y="4584124"/>
                  <a:ext cx="1506693" cy="609595"/>
                  <a:chOff x="809643" y="3276590"/>
                  <a:chExt cx="2071695" cy="842951"/>
                </a:xfrm>
              </p:grpSpPr>
              <p:grpSp>
                <p:nvGrpSpPr>
                  <p:cNvPr id="161" name="Group 121"/>
                  <p:cNvGrpSpPr/>
                  <p:nvPr/>
                </p:nvGrpSpPr>
                <p:grpSpPr>
                  <a:xfrm flipV="1">
                    <a:off x="809643" y="3428976"/>
                    <a:ext cx="2071695" cy="690565"/>
                    <a:chOff x="3657600" y="2438400"/>
                    <a:chExt cx="2286000" cy="762000"/>
                  </a:xfrm>
                  <a:effectLst>
                    <a:outerShdw blurRad="50800" dist="38100" dir="2700000" algn="tl" rotWithShape="0">
                      <a:prstClr val="black">
                        <a:alpha val="40000"/>
                      </a:prstClr>
                    </a:outerShdw>
                  </a:effectLst>
                </p:grpSpPr>
                <p:sp>
                  <p:nvSpPr>
                    <p:cNvPr id="163" name="Rectangle 162"/>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Rectangle 163"/>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164"/>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165"/>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Rectangle 166"/>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Rectangle 167"/>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Rectangle 168"/>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Rectangle 169"/>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1" name="Rectangle 170"/>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Rectangle 171"/>
                    <p:cNvSpPr/>
                    <p:nvPr/>
                  </p:nvSpPr>
                  <p:spPr>
                    <a:xfrm>
                      <a:off x="36576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2" name="Rectangle 161"/>
                  <p:cNvSpPr/>
                  <p:nvPr/>
                </p:nvSpPr>
                <p:spPr>
                  <a:xfrm flipV="1">
                    <a:off x="1600196" y="327659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38100" dist="38100" dir="2700000" algn="tl">
                          <a:srgbClr val="000000">
                            <a:alpha val="43137"/>
                          </a:srgbClr>
                        </a:outerShdw>
                      </a:effectLst>
                    </a:endParaRPr>
                  </a:p>
                </p:txBody>
              </p:sp>
            </p:grpSp>
            <p:grpSp>
              <p:nvGrpSpPr>
                <p:cNvPr id="124" name="Group 93"/>
                <p:cNvGrpSpPr/>
                <p:nvPr/>
              </p:nvGrpSpPr>
              <p:grpSpPr>
                <a:xfrm>
                  <a:off x="6629394" y="5943600"/>
                  <a:ext cx="1776846" cy="914395"/>
                  <a:chOff x="533409" y="3276600"/>
                  <a:chExt cx="2443164" cy="1257294"/>
                </a:xfrm>
              </p:grpSpPr>
              <p:grpSp>
                <p:nvGrpSpPr>
                  <p:cNvPr id="135" name="Group 128"/>
                  <p:cNvGrpSpPr/>
                  <p:nvPr/>
                </p:nvGrpSpPr>
                <p:grpSpPr>
                  <a:xfrm>
                    <a:off x="533409" y="3428990"/>
                    <a:ext cx="2443164" cy="1104904"/>
                    <a:chOff x="5867409" y="4419590"/>
                    <a:chExt cx="2443164" cy="1104904"/>
                  </a:xfrm>
                </p:grpSpPr>
                <p:grpSp>
                  <p:nvGrpSpPr>
                    <p:cNvPr id="137" name="Group 121"/>
                    <p:cNvGrpSpPr/>
                    <p:nvPr/>
                  </p:nvGrpSpPr>
                  <p:grpSpPr>
                    <a:xfrm flipV="1">
                      <a:off x="5867409" y="4419590"/>
                      <a:ext cx="2443164" cy="1104904"/>
                      <a:chOff x="3352800" y="1981200"/>
                      <a:chExt cx="2695896" cy="1219200"/>
                    </a:xfrm>
                    <a:effectLst>
                      <a:outerShdw blurRad="50800" dist="38100" dir="2700000" algn="tl" rotWithShape="0">
                        <a:prstClr val="black">
                          <a:alpha val="40000"/>
                        </a:prstClr>
                      </a:outerShdw>
                    </a:effectLst>
                  </p:grpSpPr>
                  <p:sp>
                    <p:nvSpPr>
                      <p:cNvPr id="139" name="Rectangle 138"/>
                      <p:cNvSpPr/>
                      <p:nvPr/>
                    </p:nvSpPr>
                    <p:spPr>
                      <a:xfrm>
                        <a:off x="4572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Rectangle 139"/>
                      <p:cNvSpPr/>
                      <p:nvPr/>
                    </p:nvSpPr>
                    <p:spPr>
                      <a:xfrm>
                        <a:off x="5386551" y="2359572"/>
                        <a:ext cx="152401" cy="1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p:cNvSpPr/>
                      <p:nvPr/>
                    </p:nvSpPr>
                    <p:spPr>
                      <a:xfrm>
                        <a:off x="5334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Rectangle 141"/>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Rectangle 143"/>
                      <p:cNvSpPr/>
                      <p:nvPr/>
                    </p:nvSpPr>
                    <p:spPr>
                      <a:xfrm>
                        <a:off x="4114809" y="2286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p:cNvSpPr/>
                      <p:nvPr/>
                    </p:nvSpPr>
                    <p:spPr>
                      <a:xfrm>
                        <a:off x="4572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Rectangle 145"/>
                      <p:cNvSpPr/>
                      <p:nvPr/>
                    </p:nvSpPr>
                    <p:spPr>
                      <a:xfrm>
                        <a:off x="4876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Rectangle 147"/>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Rectangle 148"/>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Rectangle 149"/>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Rectangle 150"/>
                      <p:cNvSpPr/>
                      <p:nvPr/>
                    </p:nvSpPr>
                    <p:spPr>
                      <a:xfrm>
                        <a:off x="57912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Rectangle 151"/>
                      <p:cNvSpPr/>
                      <p:nvPr/>
                    </p:nvSpPr>
                    <p:spPr>
                      <a:xfrm>
                        <a:off x="5896296" y="2291246"/>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152"/>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153"/>
                      <p:cNvSpPr/>
                      <p:nvPr/>
                    </p:nvSpPr>
                    <p:spPr>
                      <a:xfrm>
                        <a:off x="5181600" y="2285999"/>
                        <a:ext cx="152401" cy="152401"/>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Rectangle 155"/>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Rectangle 156"/>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Rectangle 157"/>
                      <p:cNvSpPr/>
                      <p:nvPr/>
                    </p:nvSpPr>
                    <p:spPr>
                      <a:xfrm>
                        <a:off x="3352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p:cNvSpPr/>
                      <p:nvPr/>
                    </p:nvSpPr>
                    <p:spPr>
                      <a:xfrm>
                        <a:off x="3810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Rectangle 159"/>
                      <p:cNvSpPr/>
                      <p:nvPr/>
                    </p:nvSpPr>
                    <p:spPr>
                      <a:xfrm>
                        <a:off x="36576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8" name="Rectangle 137"/>
                    <p:cNvSpPr/>
                    <p:nvPr/>
                  </p:nvSpPr>
                  <p:spPr>
                    <a:xfrm flipV="1">
                      <a:off x="7862887" y="5195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6" name="Rectangle 135"/>
                  <p:cNvSpPr/>
                  <p:nvPr/>
                </p:nvSpPr>
                <p:spPr>
                  <a:xfrm flipV="1">
                    <a:off x="1600200" y="327660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effectLst>
                        <a:outerShdw blurRad="38100" dist="38100" dir="2700000" algn="tl">
                          <a:srgbClr val="000000">
                            <a:alpha val="43137"/>
                          </a:srgbClr>
                        </a:outerShdw>
                      </a:effectLst>
                    </a:endParaRPr>
                  </a:p>
                </p:txBody>
              </p:sp>
            </p:grpSp>
            <p:grpSp>
              <p:nvGrpSpPr>
                <p:cNvPr id="125" name="Group 265"/>
                <p:cNvGrpSpPr/>
                <p:nvPr/>
              </p:nvGrpSpPr>
              <p:grpSpPr>
                <a:xfrm rot="16200000">
                  <a:off x="8458205" y="6172206"/>
                  <a:ext cx="214313" cy="214312"/>
                  <a:chOff x="8763000" y="1600201"/>
                  <a:chExt cx="214313" cy="214312"/>
                </a:xfrm>
              </p:grpSpPr>
              <p:sp>
                <p:nvSpPr>
                  <p:cNvPr id="133" name="Rectangle 132"/>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133"/>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265"/>
                <p:cNvGrpSpPr/>
                <p:nvPr/>
              </p:nvGrpSpPr>
              <p:grpSpPr>
                <a:xfrm rot="16200000">
                  <a:off x="8839206" y="6553206"/>
                  <a:ext cx="214313" cy="214312"/>
                  <a:chOff x="8763000" y="1600201"/>
                  <a:chExt cx="214313" cy="214312"/>
                </a:xfrm>
              </p:grpSpPr>
              <p:sp>
                <p:nvSpPr>
                  <p:cNvPr id="131" name="Rectangle 130"/>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Rectangle 131"/>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265"/>
                <p:cNvGrpSpPr/>
                <p:nvPr/>
              </p:nvGrpSpPr>
              <p:grpSpPr>
                <a:xfrm rot="16200000">
                  <a:off x="6512071" y="6269623"/>
                  <a:ext cx="214313" cy="214312"/>
                  <a:chOff x="8436983" y="1559066"/>
                  <a:chExt cx="214313" cy="214312"/>
                </a:xfrm>
              </p:grpSpPr>
              <p:sp>
                <p:nvSpPr>
                  <p:cNvPr id="129" name="Rectangle 128"/>
                  <p:cNvSpPr/>
                  <p:nvPr/>
                </p:nvSpPr>
                <p:spPr>
                  <a:xfrm rot="5400000">
                    <a:off x="8513183" y="1635265"/>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rot="16200000" flipV="1">
                    <a:off x="8436983" y="1559066"/>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8" name="Rectangle 127"/>
                <p:cNvSpPr/>
                <p:nvPr/>
              </p:nvSpPr>
              <p:spPr>
                <a:xfrm rot="10800000" flipV="1">
                  <a:off x="5943600" y="6667067"/>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0" name="Rectangle 119"/>
              <p:cNvSpPr/>
              <p:nvPr/>
            </p:nvSpPr>
            <p:spPr>
              <a:xfrm>
                <a:off x="8686800" y="65532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Rectangle 120"/>
              <p:cNvSpPr/>
              <p:nvPr/>
            </p:nvSpPr>
            <p:spPr>
              <a:xfrm>
                <a:off x="8839200" y="56388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4" name="Rectangle 113"/>
            <p:cNvSpPr/>
            <p:nvPr/>
          </p:nvSpPr>
          <p:spPr>
            <a:xfrm>
              <a:off x="0" y="609600"/>
              <a:ext cx="9144000" cy="838200"/>
            </a:xfrm>
            <a:prstGeom prst="rect">
              <a:avLst/>
            </a:prstGeom>
            <a:solidFill>
              <a:srgbClr val="EBEBEB"/>
            </a:soli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115" name="Rectangle 114"/>
            <p:cNvSpPr/>
            <p:nvPr/>
          </p:nvSpPr>
          <p:spPr>
            <a:xfrm>
              <a:off x="0" y="1371600"/>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grpSp>
          <p:nvGrpSpPr>
            <p:cNvPr id="116" name="Group 170"/>
            <p:cNvGrpSpPr/>
            <p:nvPr/>
          </p:nvGrpSpPr>
          <p:grpSpPr>
            <a:xfrm rot="10800000">
              <a:off x="76200" y="533400"/>
              <a:ext cx="214313" cy="214312"/>
              <a:chOff x="8763000" y="1600201"/>
              <a:chExt cx="214313" cy="214312"/>
            </a:xfrm>
          </p:grpSpPr>
          <p:sp>
            <p:nvSpPr>
              <p:cNvPr id="117" name="Rectangle 116"/>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Rectangle 117"/>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6" name="TextBox 215"/>
          <p:cNvSpPr txBox="1"/>
          <p:nvPr/>
        </p:nvSpPr>
        <p:spPr>
          <a:xfrm>
            <a:off x="304800" y="6172200"/>
            <a:ext cx="3429000" cy="451277"/>
          </a:xfrm>
          <a:prstGeom prst="rect">
            <a:avLst/>
          </a:prstGeom>
          <a:noFill/>
        </p:spPr>
        <p:txBody>
          <a:bodyPr wrap="square" lIns="0" tIns="0" rIns="0" bIns="0" rtlCol="0">
            <a:spAutoFit/>
          </a:bodyPr>
          <a:lstStyle/>
          <a:p>
            <a:pPr>
              <a:lnSpc>
                <a:spcPts val="4300"/>
              </a:lnSpc>
            </a:pPr>
            <a:r>
              <a:rPr lang="en-US" sz="1200" spc="240" dirty="0" smtClean="0">
                <a:solidFill>
                  <a:srgbClr val="575A5D"/>
                </a:solidFill>
                <a:latin typeface="Myriad Pro" pitchFamily="34" charset="0"/>
                <a:cs typeface="Arial" pitchFamily="34" charset="0"/>
              </a:rPr>
              <a:t>THE SCIENCE OF </a:t>
            </a:r>
            <a:r>
              <a:rPr lang="en-US" sz="1200" b="1" spc="240" dirty="0" smtClean="0">
                <a:solidFill>
                  <a:srgbClr val="575A5D"/>
                </a:solidFill>
                <a:latin typeface="Myriad Pro" pitchFamily="34" charset="0"/>
                <a:cs typeface="Arial" pitchFamily="34" charset="0"/>
              </a:rPr>
              <a:t>RISK</a:t>
            </a:r>
            <a:r>
              <a:rPr lang="en-US" sz="1200" b="0" spc="240" baseline="30000" dirty="0" smtClean="0">
                <a:solidFill>
                  <a:srgbClr val="575A5D"/>
                </a:solidFill>
                <a:latin typeface="Myriad Pro" pitchFamily="34" charset="0"/>
                <a:cs typeface="Arial" pitchFamily="34" charset="0"/>
              </a:rPr>
              <a:t>SM</a:t>
            </a:r>
            <a:endParaRPr lang="en-US" sz="1200" b="0" baseline="30000" dirty="0" smtClean="0">
              <a:solidFill>
                <a:srgbClr val="575A5D"/>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88" r:id="rId12"/>
  </p:sldLayoutIdLst>
  <p:hf hdr="0" ftr="0" dt="0"/>
  <p:txStyles>
    <p:titleStyle>
      <a:lvl1pPr algn="l" defTabSz="914400" rtl="0" eaLnBrk="1" latinLnBrk="0" hangingPunct="1">
        <a:spcBef>
          <a:spcPct val="0"/>
        </a:spcBef>
        <a:buNone/>
        <a:defRPr sz="3600" b="1" kern="1200">
          <a:solidFill>
            <a:schemeClr val="tx1"/>
          </a:solidFill>
          <a:latin typeface="Myriad Pro"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3" name="Rectangle 102"/>
          <p:cNvSpPr/>
          <p:nvPr/>
        </p:nvSpPr>
        <p:spPr>
          <a:xfrm>
            <a:off x="0" y="3962400"/>
            <a:ext cx="9144000" cy="838200"/>
          </a:xfrm>
          <a:prstGeom prst="rect">
            <a:avLst/>
          </a:prstGeom>
          <a:gradFill flip="none" rotWithShape="1">
            <a:gsLst>
              <a:gs pos="0">
                <a:srgbClr val="BFBFBF">
                  <a:tint val="66000"/>
                  <a:satMod val="160000"/>
                </a:srgbClr>
              </a:gs>
              <a:gs pos="50000">
                <a:srgbClr val="BFBFBF">
                  <a:tint val="44500"/>
                  <a:satMod val="160000"/>
                </a:srgbClr>
              </a:gs>
              <a:gs pos="100000">
                <a:srgbClr val="BFBFBF">
                  <a:tint val="23500"/>
                  <a:satMod val="160000"/>
                </a:srgbClr>
              </a:gs>
            </a:gsLst>
            <a:lin ang="16200000" scaled="1"/>
            <a:tileRect/>
          </a:gra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pic>
        <p:nvPicPr>
          <p:cNvPr id="112" name="Picture 2"/>
          <p:cNvPicPr>
            <a:picLocks noChangeAspect="1" noChangeArrowheads="1"/>
          </p:cNvPicPr>
          <p:nvPr/>
        </p:nvPicPr>
        <p:blipFill>
          <a:blip r:embed="rId5" cstate="print">
            <a:duotone>
              <a:schemeClr val="bg2">
                <a:shade val="45000"/>
                <a:satMod val="135000"/>
              </a:schemeClr>
              <a:prstClr val="white"/>
            </a:duotone>
          </a:blip>
          <a:srcRect l="19087" t="33504" r="45794" b="27521"/>
          <a:stretch>
            <a:fillRect/>
          </a:stretch>
        </p:blipFill>
        <p:spPr bwMode="auto">
          <a:xfrm>
            <a:off x="5410200" y="152400"/>
            <a:ext cx="3733800" cy="2514600"/>
          </a:xfrm>
          <a:prstGeom prst="rect">
            <a:avLst/>
          </a:prstGeom>
          <a:noFill/>
          <a:ln w="9525">
            <a:noFill/>
            <a:miter lim="800000"/>
            <a:headEnd/>
            <a:tailEnd/>
          </a:ln>
        </p:spPr>
      </p:pic>
      <p:sp>
        <p:nvSpPr>
          <p:cNvPr id="113" name="Slide Number Placeholder 111"/>
          <p:cNvSpPr>
            <a:spLocks noGrp="1"/>
          </p:cNvSpPr>
          <p:nvPr>
            <p:ph type="sldNum" sz="quarter" idx="4"/>
          </p:nvPr>
        </p:nvSpPr>
        <p:spPr>
          <a:xfrm>
            <a:off x="3352800" y="6492875"/>
            <a:ext cx="2133600" cy="365125"/>
          </a:xfrm>
          <a:prstGeom prst="rect">
            <a:avLst/>
          </a:prstGeom>
        </p:spPr>
        <p:txBody>
          <a:bodyPr/>
          <a:lstStyle>
            <a:lvl1pPr algn="ctr">
              <a:defRPr sz="1200"/>
            </a:lvl1pPr>
          </a:lstStyle>
          <a:p>
            <a:fld id="{23F36656-1C1A-4340-B8DF-666E441EB124}" type="slidenum">
              <a:rPr lang="en-US" smtClean="0"/>
              <a:pPr/>
              <a:t>‹#›</a:t>
            </a:fld>
            <a:endParaRPr lang="en-US" dirty="0"/>
          </a:p>
        </p:txBody>
      </p:sp>
      <p:sp>
        <p:nvSpPr>
          <p:cNvPr id="117" name="TextBox 116"/>
          <p:cNvSpPr txBox="1"/>
          <p:nvPr/>
        </p:nvSpPr>
        <p:spPr>
          <a:xfrm>
            <a:off x="783222" y="4038600"/>
            <a:ext cx="5846178" cy="646331"/>
          </a:xfrm>
          <a:prstGeom prst="rect">
            <a:avLst/>
          </a:prstGeom>
          <a:noFill/>
        </p:spPr>
        <p:txBody>
          <a:bodyPr wrap="square" rtlCol="0">
            <a:spAutoFit/>
          </a:bodyPr>
          <a:lstStyle/>
          <a:p>
            <a:pPr algn="l"/>
            <a:r>
              <a:rPr lang="en-US" sz="3600" b="1" dirty="0" smtClean="0">
                <a:solidFill>
                  <a:schemeClr val="tx1">
                    <a:lumMod val="75000"/>
                    <a:lumOff val="25000"/>
                  </a:schemeClr>
                </a:solidFill>
                <a:latin typeface="Myriad Pro" pitchFamily="34" charset="0"/>
                <a:cs typeface="Arial" pitchFamily="34" charset="0"/>
              </a:rPr>
              <a:t> </a:t>
            </a:r>
            <a:endParaRPr lang="en-US" sz="4800" b="1" dirty="0">
              <a:solidFill>
                <a:schemeClr val="tx1">
                  <a:lumMod val="75000"/>
                  <a:lumOff val="25000"/>
                </a:schemeClr>
              </a:solidFill>
              <a:latin typeface="Myriad Pro" pitchFamily="34" charset="0"/>
              <a:cs typeface="Arial" pitchFamily="34" charset="0"/>
            </a:endParaRPr>
          </a:p>
        </p:txBody>
      </p:sp>
      <p:grpSp>
        <p:nvGrpSpPr>
          <p:cNvPr id="118" name="Group 117"/>
          <p:cNvGrpSpPr/>
          <p:nvPr/>
        </p:nvGrpSpPr>
        <p:grpSpPr>
          <a:xfrm>
            <a:off x="5943600" y="4135581"/>
            <a:ext cx="3221179" cy="2729351"/>
            <a:chOff x="5943600" y="4135581"/>
            <a:chExt cx="3221179" cy="2729351"/>
          </a:xfrm>
        </p:grpSpPr>
        <p:grpSp>
          <p:nvGrpSpPr>
            <p:cNvPr id="119" name="Group 260"/>
            <p:cNvGrpSpPr/>
            <p:nvPr/>
          </p:nvGrpSpPr>
          <p:grpSpPr>
            <a:xfrm>
              <a:off x="5943600" y="4135575"/>
              <a:ext cx="3221191" cy="2729363"/>
              <a:chOff x="5943600" y="4135575"/>
              <a:chExt cx="3221191" cy="2729363"/>
            </a:xfrm>
          </p:grpSpPr>
          <p:grpSp>
            <p:nvGrpSpPr>
              <p:cNvPr id="122" name="Group 172"/>
              <p:cNvGrpSpPr/>
              <p:nvPr/>
            </p:nvGrpSpPr>
            <p:grpSpPr>
              <a:xfrm rot="16200000">
                <a:off x="7703136" y="5403284"/>
                <a:ext cx="1607131" cy="1316178"/>
                <a:chOff x="1223975" y="3276600"/>
                <a:chExt cx="2209808" cy="1809746"/>
              </a:xfrm>
            </p:grpSpPr>
            <p:grpSp>
              <p:nvGrpSpPr>
                <p:cNvPr id="173" name="Group 128"/>
                <p:cNvGrpSpPr/>
                <p:nvPr/>
              </p:nvGrpSpPr>
              <p:grpSpPr>
                <a:xfrm>
                  <a:off x="1223975" y="3428990"/>
                  <a:ext cx="2209808" cy="1657356"/>
                  <a:chOff x="6557975" y="4419590"/>
                  <a:chExt cx="2209808" cy="1657356"/>
                </a:xfrm>
              </p:grpSpPr>
              <p:grpSp>
                <p:nvGrpSpPr>
                  <p:cNvPr id="175" name="Group 121"/>
                  <p:cNvGrpSpPr/>
                  <p:nvPr/>
                </p:nvGrpSpPr>
                <p:grpSpPr>
                  <a:xfrm flipV="1">
                    <a:off x="6557975" y="4419590"/>
                    <a:ext cx="2209808" cy="1657356"/>
                    <a:chOff x="4114800" y="1371600"/>
                    <a:chExt cx="2438400" cy="1828800"/>
                  </a:xfrm>
                  <a:effectLst>
                    <a:outerShdw blurRad="50800" dist="38100" dir="2700000" algn="tl" rotWithShape="0">
                      <a:prstClr val="black">
                        <a:alpha val="40000"/>
                      </a:prstClr>
                    </a:outerShdw>
                  </a:effectLst>
                </p:grpSpPr>
                <p:sp>
                  <p:nvSpPr>
                    <p:cNvPr id="177" name="Rectangle 176"/>
                    <p:cNvSpPr/>
                    <p:nvPr/>
                  </p:nvSpPr>
                  <p:spPr>
                    <a:xfrm>
                      <a:off x="50292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8" name="Rectangle 177"/>
                    <p:cNvSpPr/>
                    <p:nvPr/>
                  </p:nvSpPr>
                  <p:spPr>
                    <a:xfrm>
                      <a:off x="51816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9" name="Rectangle 178"/>
                    <p:cNvSpPr/>
                    <p:nvPr/>
                  </p:nvSpPr>
                  <p:spPr>
                    <a:xfrm>
                      <a:off x="48768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0" name="Rectangle 179"/>
                    <p:cNvSpPr/>
                    <p:nvPr/>
                  </p:nvSpPr>
                  <p:spPr>
                    <a:xfrm>
                      <a:off x="50292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Rectangle 180"/>
                    <p:cNvSpPr/>
                    <p:nvPr/>
                  </p:nvSpPr>
                  <p:spPr>
                    <a:xfrm>
                      <a:off x="4572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2" name="Rectangle 181"/>
                    <p:cNvSpPr/>
                    <p:nvPr/>
                  </p:nvSpPr>
                  <p:spPr>
                    <a:xfrm>
                      <a:off x="51816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3" name="Rectangle 182"/>
                    <p:cNvSpPr/>
                    <p:nvPr/>
                  </p:nvSpPr>
                  <p:spPr>
                    <a:xfrm>
                      <a:off x="54864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4" name="Rectangle 183"/>
                    <p:cNvSpPr/>
                    <p:nvPr/>
                  </p:nvSpPr>
                  <p:spPr>
                    <a:xfrm>
                      <a:off x="53340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5" name="Rectangle 184"/>
                    <p:cNvSpPr/>
                    <p:nvPr/>
                  </p:nvSpPr>
                  <p:spPr>
                    <a:xfrm>
                      <a:off x="5638800" y="1828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6" name="Rectangle 185"/>
                    <p:cNvSpPr/>
                    <p:nvPr/>
                  </p:nvSpPr>
                  <p:spPr>
                    <a:xfrm>
                      <a:off x="56388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7" name="Rectangle 186"/>
                    <p:cNvSpPr/>
                    <p:nvPr/>
                  </p:nvSpPr>
                  <p:spPr>
                    <a:xfrm>
                      <a:off x="5386551" y="2359572"/>
                      <a:ext cx="152401" cy="1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8" name="Rectangle 187"/>
                    <p:cNvSpPr/>
                    <p:nvPr/>
                  </p:nvSpPr>
                  <p:spPr>
                    <a:xfrm>
                      <a:off x="5334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9" name="Rectangle 44"/>
                    <p:cNvSpPr/>
                    <p:nvPr/>
                  </p:nvSpPr>
                  <p:spPr>
                    <a:xfrm>
                      <a:off x="5334000" y="1786751"/>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0" name="Rectangle 189"/>
                    <p:cNvSpPr/>
                    <p:nvPr/>
                  </p:nvSpPr>
                  <p:spPr>
                    <a:xfrm>
                      <a:off x="4934614" y="1634354"/>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1" name="Rectangle 190"/>
                    <p:cNvSpPr/>
                    <p:nvPr/>
                  </p:nvSpPr>
                  <p:spPr>
                    <a:xfrm>
                      <a:off x="47244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2" name="Rectangle 191"/>
                    <p:cNvSpPr/>
                    <p:nvPr/>
                  </p:nvSpPr>
                  <p:spPr>
                    <a:xfrm>
                      <a:off x="45720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Rectangle 192"/>
                    <p:cNvSpPr/>
                    <p:nvPr/>
                  </p:nvSpPr>
                  <p:spPr>
                    <a:xfrm>
                      <a:off x="4267200" y="13716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4" name="Rectangle 193"/>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5" name="Rectangle 56"/>
                    <p:cNvSpPr/>
                    <p:nvPr/>
                  </p:nvSpPr>
                  <p:spPr>
                    <a:xfrm>
                      <a:off x="41148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6" name="Rectangle 195"/>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7" name="Rectangle 58"/>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8" name="Rectangle 197"/>
                    <p:cNvSpPr/>
                    <p:nvPr/>
                  </p:nvSpPr>
                  <p:spPr>
                    <a:xfrm>
                      <a:off x="4114809" y="2286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9" name="Rectangle 198"/>
                    <p:cNvSpPr/>
                    <p:nvPr/>
                  </p:nvSpPr>
                  <p:spPr>
                    <a:xfrm>
                      <a:off x="4876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0" name="Rectangle 199"/>
                    <p:cNvSpPr/>
                    <p:nvPr/>
                  </p:nvSpPr>
                  <p:spPr>
                    <a:xfrm>
                      <a:off x="4572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1" name="Rectangle 200"/>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2" name="Rectangle 201"/>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3" name="Rectangle 202"/>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4" name="Rectangle 203"/>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5" name="Rectangle 204"/>
                    <p:cNvSpPr/>
                    <p:nvPr/>
                  </p:nvSpPr>
                  <p:spPr>
                    <a:xfrm>
                      <a:off x="59436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6" name="Rectangle 205"/>
                    <p:cNvSpPr/>
                    <p:nvPr/>
                  </p:nvSpPr>
                  <p:spPr>
                    <a:xfrm>
                      <a:off x="64008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7" name="Rectangle 206"/>
                    <p:cNvSpPr/>
                    <p:nvPr/>
                  </p:nvSpPr>
                  <p:spPr>
                    <a:xfrm>
                      <a:off x="57912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8" name="Rectangle 207"/>
                    <p:cNvSpPr/>
                    <p:nvPr/>
                  </p:nvSpPr>
                  <p:spPr>
                    <a:xfrm>
                      <a:off x="6232634" y="1870835"/>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9" name="Rectangle 208"/>
                    <p:cNvSpPr/>
                    <p:nvPr/>
                  </p:nvSpPr>
                  <p:spPr>
                    <a:xfrm>
                      <a:off x="5943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0" name="Rectangle 209"/>
                    <p:cNvSpPr/>
                    <p:nvPr/>
                  </p:nvSpPr>
                  <p:spPr>
                    <a:xfrm>
                      <a:off x="64008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1" name="Rectangle 210"/>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2" name="Rectangle 211"/>
                    <p:cNvSpPr/>
                    <p:nvPr/>
                  </p:nvSpPr>
                  <p:spPr>
                    <a:xfrm>
                      <a:off x="5181600" y="2285999"/>
                      <a:ext cx="152401" cy="152401"/>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3" name="Rectangle 212"/>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4" name="Rectangle 213"/>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5" name="Rectangle 214"/>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6" name="Rectangle 10"/>
                  <p:cNvSpPr/>
                  <p:nvPr/>
                </p:nvSpPr>
                <p:spPr>
                  <a:xfrm flipV="1">
                    <a:off x="7862887" y="5195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4" name="Rectangle 8"/>
                <p:cNvSpPr/>
                <p:nvPr/>
              </p:nvSpPr>
              <p:spPr>
                <a:xfrm flipV="1">
                  <a:off x="1600200" y="327660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endParaRPr>
                </a:p>
              </p:txBody>
            </p:sp>
          </p:grpSp>
          <p:grpSp>
            <p:nvGrpSpPr>
              <p:cNvPr id="123" name="Group 93"/>
              <p:cNvGrpSpPr/>
              <p:nvPr/>
            </p:nvGrpSpPr>
            <p:grpSpPr>
              <a:xfrm rot="16200000">
                <a:off x="8085869" y="4584124"/>
                <a:ext cx="1506693" cy="609595"/>
                <a:chOff x="809643" y="3276590"/>
                <a:chExt cx="2071695" cy="842951"/>
              </a:xfrm>
            </p:grpSpPr>
            <p:grpSp>
              <p:nvGrpSpPr>
                <p:cNvPr id="161" name="Group 121"/>
                <p:cNvGrpSpPr/>
                <p:nvPr/>
              </p:nvGrpSpPr>
              <p:grpSpPr>
                <a:xfrm flipV="1">
                  <a:off x="809643" y="3428976"/>
                  <a:ext cx="2071695" cy="690565"/>
                  <a:chOff x="3657600" y="2438400"/>
                  <a:chExt cx="2286000" cy="762000"/>
                </a:xfrm>
                <a:effectLst>
                  <a:outerShdw blurRad="50800" dist="38100" dir="2700000" algn="tl" rotWithShape="0">
                    <a:prstClr val="black">
                      <a:alpha val="40000"/>
                    </a:prstClr>
                  </a:outerShdw>
                </a:effectLst>
              </p:grpSpPr>
              <p:sp>
                <p:nvSpPr>
                  <p:cNvPr id="163" name="Rectangle 162"/>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Rectangle 163"/>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Rectangle 164"/>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6" name="Rectangle 165"/>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7" name="Rectangle 166"/>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8" name="Rectangle 167"/>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9" name="Rectangle 168"/>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Rectangle 169"/>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1" name="Rectangle 170"/>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2" name="Rectangle 171"/>
                  <p:cNvSpPr/>
                  <p:nvPr/>
                </p:nvSpPr>
                <p:spPr>
                  <a:xfrm>
                    <a:off x="36576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2" name="Rectangle 161"/>
                <p:cNvSpPr/>
                <p:nvPr/>
              </p:nvSpPr>
              <p:spPr>
                <a:xfrm flipV="1">
                  <a:off x="1600196" y="327659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endParaRPr>
                </a:p>
              </p:txBody>
            </p:sp>
          </p:grpSp>
          <p:grpSp>
            <p:nvGrpSpPr>
              <p:cNvPr id="124" name="Group 93"/>
              <p:cNvGrpSpPr/>
              <p:nvPr/>
            </p:nvGrpSpPr>
            <p:grpSpPr>
              <a:xfrm>
                <a:off x="6629394" y="5943600"/>
                <a:ext cx="1776846" cy="914395"/>
                <a:chOff x="533409" y="3276600"/>
                <a:chExt cx="2443164" cy="1257294"/>
              </a:xfrm>
            </p:grpSpPr>
            <p:grpSp>
              <p:nvGrpSpPr>
                <p:cNvPr id="135" name="Group 128"/>
                <p:cNvGrpSpPr/>
                <p:nvPr/>
              </p:nvGrpSpPr>
              <p:grpSpPr>
                <a:xfrm>
                  <a:off x="533409" y="3428990"/>
                  <a:ext cx="2443164" cy="1104904"/>
                  <a:chOff x="5867409" y="4419590"/>
                  <a:chExt cx="2443164" cy="1104904"/>
                </a:xfrm>
              </p:grpSpPr>
              <p:grpSp>
                <p:nvGrpSpPr>
                  <p:cNvPr id="137" name="Group 121"/>
                  <p:cNvGrpSpPr/>
                  <p:nvPr/>
                </p:nvGrpSpPr>
                <p:grpSpPr>
                  <a:xfrm flipV="1">
                    <a:off x="5867409" y="4419590"/>
                    <a:ext cx="2443164" cy="1104904"/>
                    <a:chOff x="3352800" y="1981200"/>
                    <a:chExt cx="2695896" cy="1219200"/>
                  </a:xfrm>
                  <a:effectLst>
                    <a:outerShdw blurRad="50800" dist="38100" dir="2700000" algn="tl" rotWithShape="0">
                      <a:prstClr val="black">
                        <a:alpha val="40000"/>
                      </a:prstClr>
                    </a:outerShdw>
                  </a:effectLst>
                </p:grpSpPr>
                <p:sp>
                  <p:nvSpPr>
                    <p:cNvPr id="139" name="Rectangle 138"/>
                    <p:cNvSpPr/>
                    <p:nvPr/>
                  </p:nvSpPr>
                  <p:spPr>
                    <a:xfrm>
                      <a:off x="4572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0" name="Rectangle 139"/>
                    <p:cNvSpPr/>
                    <p:nvPr/>
                  </p:nvSpPr>
                  <p:spPr>
                    <a:xfrm>
                      <a:off x="5386551" y="2359572"/>
                      <a:ext cx="152401" cy="1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Rectangle 140"/>
                    <p:cNvSpPr/>
                    <p:nvPr/>
                  </p:nvSpPr>
                  <p:spPr>
                    <a:xfrm>
                      <a:off x="5334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2" name="Rectangle 141"/>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3" name="Rectangle 142"/>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Rectangle 143"/>
                    <p:cNvSpPr/>
                    <p:nvPr/>
                  </p:nvSpPr>
                  <p:spPr>
                    <a:xfrm>
                      <a:off x="4114809" y="2286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Rectangle 144"/>
                    <p:cNvSpPr/>
                    <p:nvPr/>
                  </p:nvSpPr>
                  <p:spPr>
                    <a:xfrm>
                      <a:off x="4572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p:cNvSpPr/>
                    <p:nvPr/>
                  </p:nvSpPr>
                  <p:spPr>
                    <a:xfrm>
                      <a:off x="4876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Rectangle 147"/>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Rectangle 148"/>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0" name="Rectangle 149"/>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1" name="Rectangle 150"/>
                    <p:cNvSpPr/>
                    <p:nvPr/>
                  </p:nvSpPr>
                  <p:spPr>
                    <a:xfrm>
                      <a:off x="57912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2" name="Rectangle 151"/>
                    <p:cNvSpPr/>
                    <p:nvPr/>
                  </p:nvSpPr>
                  <p:spPr>
                    <a:xfrm>
                      <a:off x="5896296" y="2291246"/>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3" name="Rectangle 152"/>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 name="Rectangle 153"/>
                    <p:cNvSpPr/>
                    <p:nvPr/>
                  </p:nvSpPr>
                  <p:spPr>
                    <a:xfrm>
                      <a:off x="5181600" y="2285999"/>
                      <a:ext cx="152401" cy="152401"/>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154"/>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6" name="Rectangle 155"/>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p:cNvSpPr/>
                    <p:nvPr/>
                  </p:nvSpPr>
                  <p:spPr>
                    <a:xfrm>
                      <a:off x="3352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p:cNvSpPr/>
                    <p:nvPr/>
                  </p:nvSpPr>
                  <p:spPr>
                    <a:xfrm>
                      <a:off x="3810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Rectangle 159"/>
                    <p:cNvSpPr/>
                    <p:nvPr/>
                  </p:nvSpPr>
                  <p:spPr>
                    <a:xfrm>
                      <a:off x="36576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8" name="Rectangle 137"/>
                  <p:cNvSpPr/>
                  <p:nvPr/>
                </p:nvSpPr>
                <p:spPr>
                  <a:xfrm flipV="1">
                    <a:off x="7862887" y="5195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36" name="Rectangle 135"/>
                <p:cNvSpPr/>
                <p:nvPr/>
              </p:nvSpPr>
              <p:spPr>
                <a:xfrm flipV="1">
                  <a:off x="1600200" y="327660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endParaRPr>
                </a:p>
              </p:txBody>
            </p:sp>
          </p:grpSp>
          <p:grpSp>
            <p:nvGrpSpPr>
              <p:cNvPr id="125" name="Group 265"/>
              <p:cNvGrpSpPr/>
              <p:nvPr/>
            </p:nvGrpSpPr>
            <p:grpSpPr>
              <a:xfrm rot="16200000">
                <a:off x="8458205" y="6172206"/>
                <a:ext cx="214313" cy="214312"/>
                <a:chOff x="8763000" y="1600201"/>
                <a:chExt cx="214313" cy="214312"/>
              </a:xfrm>
            </p:grpSpPr>
            <p:sp>
              <p:nvSpPr>
                <p:cNvPr id="133" name="Rectangle 132"/>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ectangle 133"/>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6" name="Group 265"/>
              <p:cNvGrpSpPr/>
              <p:nvPr/>
            </p:nvGrpSpPr>
            <p:grpSpPr>
              <a:xfrm rot="16200000">
                <a:off x="8839206" y="6553206"/>
                <a:ext cx="214313" cy="214312"/>
                <a:chOff x="8763000" y="1600201"/>
                <a:chExt cx="214313" cy="214312"/>
              </a:xfrm>
            </p:grpSpPr>
            <p:sp>
              <p:nvSpPr>
                <p:cNvPr id="131" name="Rectangle 130"/>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2" name="Rectangle 131"/>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7" name="Group 265"/>
              <p:cNvGrpSpPr/>
              <p:nvPr/>
            </p:nvGrpSpPr>
            <p:grpSpPr>
              <a:xfrm rot="16200000">
                <a:off x="6553206" y="5943606"/>
                <a:ext cx="214313" cy="214312"/>
                <a:chOff x="8763000" y="1600201"/>
                <a:chExt cx="214313" cy="214312"/>
              </a:xfrm>
            </p:grpSpPr>
            <p:sp>
              <p:nvSpPr>
                <p:cNvPr id="129" name="Rectangle 128"/>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Rectangle 129"/>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8" name="Rectangle 127"/>
              <p:cNvSpPr/>
              <p:nvPr/>
            </p:nvSpPr>
            <p:spPr>
              <a:xfrm rot="10800000" flipV="1">
                <a:off x="5943600" y="6667067"/>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20" name="Rectangle 119"/>
            <p:cNvSpPr/>
            <p:nvPr/>
          </p:nvSpPr>
          <p:spPr>
            <a:xfrm>
              <a:off x="8686800" y="65532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Rectangle 120"/>
            <p:cNvSpPr/>
            <p:nvPr/>
          </p:nvSpPr>
          <p:spPr>
            <a:xfrm>
              <a:off x="8839200" y="56388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6" name="Group 265"/>
          <p:cNvGrpSpPr/>
          <p:nvPr/>
        </p:nvGrpSpPr>
        <p:grpSpPr>
          <a:xfrm rot="16200000">
            <a:off x="76200" y="3810001"/>
            <a:ext cx="214313" cy="214312"/>
            <a:chOff x="8763000" y="1600201"/>
            <a:chExt cx="214313" cy="214312"/>
          </a:xfrm>
        </p:grpSpPr>
        <p:sp>
          <p:nvSpPr>
            <p:cNvPr id="217" name="Rectangle 216"/>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8" name="Rectangle 217"/>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19" name="Rectangle 218"/>
          <p:cNvSpPr/>
          <p:nvPr/>
        </p:nvSpPr>
        <p:spPr>
          <a:xfrm>
            <a:off x="0" y="4724400"/>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109" name="TextBox 108"/>
          <p:cNvSpPr txBox="1"/>
          <p:nvPr/>
        </p:nvSpPr>
        <p:spPr>
          <a:xfrm>
            <a:off x="3352800" y="5029200"/>
            <a:ext cx="4724400" cy="575863"/>
          </a:xfrm>
          <a:prstGeom prst="rect">
            <a:avLst/>
          </a:prstGeom>
          <a:noFill/>
        </p:spPr>
        <p:txBody>
          <a:bodyPr wrap="square" rtlCol="0">
            <a:spAutoFit/>
          </a:bodyPr>
          <a:lstStyle/>
          <a:p>
            <a:pPr algn="r">
              <a:lnSpc>
                <a:spcPts val="4300"/>
              </a:lnSpc>
            </a:pPr>
            <a:r>
              <a:rPr lang="en-US" sz="2200" spc="320" dirty="0" smtClean="0">
                <a:solidFill>
                  <a:srgbClr val="575A5D"/>
                </a:solidFill>
                <a:latin typeface="Myriad Pro" pitchFamily="34" charset="0"/>
                <a:cs typeface="Arial" pitchFamily="34" charset="0"/>
              </a:rPr>
              <a:t>THE SCIENCE OF </a:t>
            </a:r>
            <a:r>
              <a:rPr lang="en-US" sz="2200" b="1" spc="320" dirty="0" smtClean="0">
                <a:solidFill>
                  <a:srgbClr val="575A5D"/>
                </a:solidFill>
                <a:latin typeface="Myriad Pro" pitchFamily="34" charset="0"/>
                <a:cs typeface="Arial" pitchFamily="34" charset="0"/>
              </a:rPr>
              <a:t>RISK</a:t>
            </a:r>
            <a:r>
              <a:rPr lang="en-US" sz="2200" spc="320" baseline="30000" dirty="0" smtClean="0">
                <a:solidFill>
                  <a:srgbClr val="575A5D"/>
                </a:solidFill>
                <a:latin typeface="Myriad Pro" pitchFamily="34" charset="0"/>
                <a:cs typeface="Arial" pitchFamily="34" charset="0"/>
              </a:rPr>
              <a:t>SM</a:t>
            </a:r>
          </a:p>
        </p:txBody>
      </p:sp>
    </p:spTree>
  </p:cSld>
  <p:clrMap bg1="lt1" tx1="dk1" bg2="lt2" tx2="dk2" accent1="accent1" accent2="accent2" accent3="accent3" accent4="accent4" accent5="accent5" accent6="accent6" hlink="hlink" folHlink="folHlink"/>
  <p:sldLayoutIdLst>
    <p:sldLayoutId id="2147483661" r:id="rId1"/>
    <p:sldLayoutId id="2147483689" r:id="rId2"/>
    <p:sldLayoutId id="2147483667" r:id="rId3"/>
  </p:sldLayoutIdLst>
  <p:hf hdr="0" ftr="0" dt="0"/>
  <p:txStyles>
    <p:titleStyle>
      <a:lvl1pPr algn="l" defTabSz="914400" rtl="0" eaLnBrk="1" latinLnBrk="0" hangingPunct="1">
        <a:spcBef>
          <a:spcPct val="0"/>
        </a:spcBef>
        <a:buNone/>
        <a:defRPr sz="3600" b="1" kern="1200">
          <a:solidFill>
            <a:schemeClr val="tx1"/>
          </a:solidFill>
          <a:latin typeface="Myriad Pro"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yriad Pro" pitchFamily="34" charset="0"/>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yriad Pro" pitchFamily="34" charset="0"/>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yriad Pro"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emf"/><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63"/>
          <p:cNvGrpSpPr/>
          <p:nvPr/>
        </p:nvGrpSpPr>
        <p:grpSpPr>
          <a:xfrm>
            <a:off x="5943600" y="4135581"/>
            <a:ext cx="3221179" cy="2729351"/>
            <a:chOff x="5943600" y="4135581"/>
            <a:chExt cx="3221179" cy="2729351"/>
          </a:xfrm>
        </p:grpSpPr>
        <p:grpSp>
          <p:nvGrpSpPr>
            <p:cNvPr id="3" name="Group 260"/>
            <p:cNvGrpSpPr/>
            <p:nvPr/>
          </p:nvGrpSpPr>
          <p:grpSpPr>
            <a:xfrm>
              <a:off x="5943600" y="4135581"/>
              <a:ext cx="3221179" cy="2729351"/>
              <a:chOff x="5943600" y="4135581"/>
              <a:chExt cx="3221179" cy="2729351"/>
            </a:xfrm>
          </p:grpSpPr>
          <p:grpSp>
            <p:nvGrpSpPr>
              <p:cNvPr id="6" name="Group 172"/>
              <p:cNvGrpSpPr/>
              <p:nvPr/>
            </p:nvGrpSpPr>
            <p:grpSpPr>
              <a:xfrm rot="16200000">
                <a:off x="7703124" y="5403277"/>
                <a:ext cx="1607132" cy="1316178"/>
                <a:chOff x="1223975" y="3276600"/>
                <a:chExt cx="2209808" cy="1809746"/>
              </a:xfrm>
            </p:grpSpPr>
            <p:grpSp>
              <p:nvGrpSpPr>
                <p:cNvPr id="7" name="Group 128"/>
                <p:cNvGrpSpPr/>
                <p:nvPr/>
              </p:nvGrpSpPr>
              <p:grpSpPr>
                <a:xfrm>
                  <a:off x="1223975" y="3428990"/>
                  <a:ext cx="2209808" cy="1657356"/>
                  <a:chOff x="6557975" y="4419590"/>
                  <a:chExt cx="2209808" cy="1657356"/>
                </a:xfrm>
              </p:grpSpPr>
              <p:grpSp>
                <p:nvGrpSpPr>
                  <p:cNvPr id="8" name="Group 121"/>
                  <p:cNvGrpSpPr/>
                  <p:nvPr/>
                </p:nvGrpSpPr>
                <p:grpSpPr>
                  <a:xfrm flipV="1">
                    <a:off x="6557975" y="4419590"/>
                    <a:ext cx="2209808" cy="1657356"/>
                    <a:chOff x="4114800" y="1371600"/>
                    <a:chExt cx="2438400" cy="1828800"/>
                  </a:xfrm>
                  <a:effectLst>
                    <a:outerShdw blurRad="50800" dist="38100" dir="2700000" algn="tl" rotWithShape="0">
                      <a:prstClr val="black">
                        <a:alpha val="40000"/>
                      </a:prstClr>
                    </a:outerShdw>
                  </a:effectLst>
                </p:grpSpPr>
                <p:sp>
                  <p:nvSpPr>
                    <p:cNvPr id="14" name="Rectangle 13"/>
                    <p:cNvSpPr/>
                    <p:nvPr/>
                  </p:nvSpPr>
                  <p:spPr>
                    <a:xfrm>
                      <a:off x="50292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51816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p:cNvSpPr/>
                    <p:nvPr/>
                  </p:nvSpPr>
                  <p:spPr>
                    <a:xfrm>
                      <a:off x="48768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24"/>
                    <p:cNvSpPr/>
                    <p:nvPr/>
                  </p:nvSpPr>
                  <p:spPr>
                    <a:xfrm>
                      <a:off x="50292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p:cNvSpPr/>
                    <p:nvPr/>
                  </p:nvSpPr>
                  <p:spPr>
                    <a:xfrm>
                      <a:off x="4572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51816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p:cNvSpPr/>
                    <p:nvPr/>
                  </p:nvSpPr>
                  <p:spPr>
                    <a:xfrm>
                      <a:off x="54864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53340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p:cNvSpPr/>
                    <p:nvPr/>
                  </p:nvSpPr>
                  <p:spPr>
                    <a:xfrm>
                      <a:off x="5638800" y="1828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p:nvSpPr>
                  <p:spPr>
                    <a:xfrm>
                      <a:off x="5638800" y="1524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p:cNvSpPr/>
                    <p:nvPr/>
                  </p:nvSpPr>
                  <p:spPr>
                    <a:xfrm>
                      <a:off x="5386551" y="2359572"/>
                      <a:ext cx="152401" cy="1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p:cNvSpPr/>
                    <p:nvPr/>
                  </p:nvSpPr>
                  <p:spPr>
                    <a:xfrm>
                      <a:off x="5334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p:cNvSpPr/>
                    <p:nvPr/>
                  </p:nvSpPr>
                  <p:spPr>
                    <a:xfrm>
                      <a:off x="5334000" y="1786751"/>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p:cNvSpPr/>
                    <p:nvPr/>
                  </p:nvSpPr>
                  <p:spPr>
                    <a:xfrm>
                      <a:off x="4934614" y="1634354"/>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7244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p:cNvSpPr/>
                    <p:nvPr/>
                  </p:nvSpPr>
                  <p:spPr>
                    <a:xfrm>
                      <a:off x="4572000" y="1371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p:cNvSpPr/>
                    <p:nvPr/>
                  </p:nvSpPr>
                  <p:spPr>
                    <a:xfrm>
                      <a:off x="4267200" y="13716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1148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Rectangle 57"/>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Rectangle 58"/>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Rectangle 59"/>
                    <p:cNvSpPr/>
                    <p:nvPr/>
                  </p:nvSpPr>
                  <p:spPr>
                    <a:xfrm>
                      <a:off x="4114809" y="2286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Rectangle 61"/>
                    <p:cNvSpPr/>
                    <p:nvPr/>
                  </p:nvSpPr>
                  <p:spPr>
                    <a:xfrm>
                      <a:off x="4876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Rectangle 63"/>
                    <p:cNvSpPr/>
                    <p:nvPr/>
                  </p:nvSpPr>
                  <p:spPr>
                    <a:xfrm>
                      <a:off x="4572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Rectangle 65"/>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Rectangle 66"/>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Rectangle 67"/>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59436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6400800" y="1676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Rectangle 71"/>
                    <p:cNvSpPr/>
                    <p:nvPr/>
                  </p:nvSpPr>
                  <p:spPr>
                    <a:xfrm>
                      <a:off x="57912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Rectangle 72"/>
                    <p:cNvSpPr/>
                    <p:nvPr/>
                  </p:nvSpPr>
                  <p:spPr>
                    <a:xfrm>
                      <a:off x="6232634" y="1870835"/>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Rectangle 73"/>
                    <p:cNvSpPr/>
                    <p:nvPr/>
                  </p:nvSpPr>
                  <p:spPr>
                    <a:xfrm>
                      <a:off x="5943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Rectangle 74"/>
                    <p:cNvSpPr/>
                    <p:nvPr/>
                  </p:nvSpPr>
                  <p:spPr>
                    <a:xfrm>
                      <a:off x="64008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5181600" y="2285999"/>
                      <a:ext cx="152401" cy="152401"/>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 name="Rectangle 10"/>
                  <p:cNvSpPr/>
                  <p:nvPr/>
                </p:nvSpPr>
                <p:spPr>
                  <a:xfrm flipV="1">
                    <a:off x="7862887" y="5195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 name="Rectangle 8"/>
                <p:cNvSpPr/>
                <p:nvPr/>
              </p:nvSpPr>
              <p:spPr>
                <a:xfrm flipV="1">
                  <a:off x="1600200" y="327660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endParaRPr>
                </a:p>
              </p:txBody>
            </p:sp>
          </p:grpSp>
          <p:grpSp>
            <p:nvGrpSpPr>
              <p:cNvPr id="10" name="Group 93"/>
              <p:cNvGrpSpPr/>
              <p:nvPr/>
            </p:nvGrpSpPr>
            <p:grpSpPr>
              <a:xfrm rot="16200000">
                <a:off x="8085861" y="4584127"/>
                <a:ext cx="1506688" cy="609596"/>
                <a:chOff x="809635" y="3276590"/>
                <a:chExt cx="2071690" cy="842954"/>
              </a:xfrm>
            </p:grpSpPr>
            <p:grpSp>
              <p:nvGrpSpPr>
                <p:cNvPr id="12" name="Group 121"/>
                <p:cNvGrpSpPr/>
                <p:nvPr/>
              </p:nvGrpSpPr>
              <p:grpSpPr>
                <a:xfrm flipV="1">
                  <a:off x="809635" y="3428980"/>
                  <a:ext cx="2071690" cy="690564"/>
                  <a:chOff x="3657600" y="2438400"/>
                  <a:chExt cx="2286000" cy="762000"/>
                </a:xfrm>
                <a:effectLst>
                  <a:outerShdw blurRad="50800" dist="38100" dir="2700000" algn="tl" rotWithShape="0">
                    <a:prstClr val="black">
                      <a:alpha val="40000"/>
                    </a:prstClr>
                  </a:outerShdw>
                </a:effectLst>
              </p:grpSpPr>
              <p:sp>
                <p:nvSpPr>
                  <p:cNvPr id="138" name="Rectangle 137"/>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4" name="Rectangle 143"/>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Rectangle 144"/>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6" name="Rectangle 145"/>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7" name="Rectangle 146"/>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5" name="Rectangle 154"/>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Rectangle 156"/>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8" name="Rectangle 157"/>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Rectangle 158"/>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4" name="Rectangle 163"/>
                  <p:cNvSpPr/>
                  <p:nvPr/>
                </p:nvSpPr>
                <p:spPr>
                  <a:xfrm>
                    <a:off x="36576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8" name="Rectangle 87"/>
                <p:cNvSpPr/>
                <p:nvPr/>
              </p:nvSpPr>
              <p:spPr>
                <a:xfrm flipV="1">
                  <a:off x="1600196" y="327659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endParaRPr>
                </a:p>
              </p:txBody>
            </p:sp>
          </p:grpSp>
          <p:grpSp>
            <p:nvGrpSpPr>
              <p:cNvPr id="13" name="Group 93"/>
              <p:cNvGrpSpPr/>
              <p:nvPr/>
            </p:nvGrpSpPr>
            <p:grpSpPr>
              <a:xfrm>
                <a:off x="6629401" y="5943600"/>
                <a:ext cx="1776846" cy="914395"/>
                <a:chOff x="533411" y="3276600"/>
                <a:chExt cx="2443165" cy="1257294"/>
              </a:xfrm>
            </p:grpSpPr>
            <p:grpSp>
              <p:nvGrpSpPr>
                <p:cNvPr id="16" name="Group 128"/>
                <p:cNvGrpSpPr/>
                <p:nvPr/>
              </p:nvGrpSpPr>
              <p:grpSpPr>
                <a:xfrm>
                  <a:off x="533411" y="3428990"/>
                  <a:ext cx="2443165" cy="1104904"/>
                  <a:chOff x="5867411" y="4419590"/>
                  <a:chExt cx="2443165" cy="1104904"/>
                </a:xfrm>
              </p:grpSpPr>
              <p:grpSp>
                <p:nvGrpSpPr>
                  <p:cNvPr id="18" name="Group 121"/>
                  <p:cNvGrpSpPr/>
                  <p:nvPr/>
                </p:nvGrpSpPr>
                <p:grpSpPr>
                  <a:xfrm flipV="1">
                    <a:off x="5867411" y="4419590"/>
                    <a:ext cx="2443165" cy="1104904"/>
                    <a:chOff x="3352800" y="1981200"/>
                    <a:chExt cx="2695896" cy="1219200"/>
                  </a:xfrm>
                  <a:effectLst>
                    <a:outerShdw blurRad="50800" dist="38100" dir="2700000" algn="tl" rotWithShape="0">
                      <a:prstClr val="black">
                        <a:alpha val="40000"/>
                      </a:prstClr>
                    </a:outerShdw>
                  </a:effectLst>
                </p:grpSpPr>
                <p:sp>
                  <p:nvSpPr>
                    <p:cNvPr id="190" name="Rectangle 189"/>
                    <p:cNvSpPr/>
                    <p:nvPr/>
                  </p:nvSpPr>
                  <p:spPr>
                    <a:xfrm>
                      <a:off x="4572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0" name="Rectangle 199"/>
                    <p:cNvSpPr/>
                    <p:nvPr/>
                  </p:nvSpPr>
                  <p:spPr>
                    <a:xfrm>
                      <a:off x="5386551" y="2359572"/>
                      <a:ext cx="152401" cy="1524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2" name="Rectangle 201"/>
                    <p:cNvSpPr/>
                    <p:nvPr/>
                  </p:nvSpPr>
                  <p:spPr>
                    <a:xfrm>
                      <a:off x="53340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1" name="Rectangle 210"/>
                    <p:cNvSpPr/>
                    <p:nvPr/>
                  </p:nvSpPr>
                  <p:spPr>
                    <a:xfrm>
                      <a:off x="4419600" y="2133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7" name="Rectangle 216"/>
                    <p:cNvSpPr/>
                    <p:nvPr/>
                  </p:nvSpPr>
                  <p:spPr>
                    <a:xfrm>
                      <a:off x="4876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8" name="Rectangle 217"/>
                    <p:cNvSpPr/>
                    <p:nvPr/>
                  </p:nvSpPr>
                  <p:spPr>
                    <a:xfrm>
                      <a:off x="4114809" y="2286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9" name="Rectangle 218"/>
                    <p:cNvSpPr/>
                    <p:nvPr/>
                  </p:nvSpPr>
                  <p:spPr>
                    <a:xfrm>
                      <a:off x="4572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0" name="Rectangle 219"/>
                    <p:cNvSpPr/>
                    <p:nvPr/>
                  </p:nvSpPr>
                  <p:spPr>
                    <a:xfrm>
                      <a:off x="4876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3" name="Rectangle 222"/>
                    <p:cNvSpPr/>
                    <p:nvPr/>
                  </p:nvSpPr>
                  <p:spPr>
                    <a:xfrm>
                      <a:off x="4267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4" name="Rectangle 223"/>
                    <p:cNvSpPr/>
                    <p:nvPr/>
                  </p:nvSpPr>
                  <p:spPr>
                    <a:xfrm>
                      <a:off x="4724400" y="28956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5" name="Rectangle 224"/>
                    <p:cNvSpPr/>
                    <p:nvPr/>
                  </p:nvSpPr>
                  <p:spPr>
                    <a:xfrm>
                      <a:off x="4114800" y="25908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6" name="Rectangle 225"/>
                    <p:cNvSpPr/>
                    <p:nvPr/>
                  </p:nvSpPr>
                  <p:spPr>
                    <a:xfrm>
                      <a:off x="4419600" y="2590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0" name="Rectangle 229"/>
                    <p:cNvSpPr/>
                    <p:nvPr/>
                  </p:nvSpPr>
                  <p:spPr>
                    <a:xfrm>
                      <a:off x="57912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3" name="Rectangle 232"/>
                    <p:cNvSpPr/>
                    <p:nvPr/>
                  </p:nvSpPr>
                  <p:spPr>
                    <a:xfrm>
                      <a:off x="5896296" y="2291246"/>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4" name="Rectangle 233"/>
                    <p:cNvSpPr/>
                    <p:nvPr/>
                  </p:nvSpPr>
                  <p:spPr>
                    <a:xfrm>
                      <a:off x="57912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5" name="Rectangle 234"/>
                    <p:cNvSpPr/>
                    <p:nvPr/>
                  </p:nvSpPr>
                  <p:spPr>
                    <a:xfrm>
                      <a:off x="5181600" y="2285999"/>
                      <a:ext cx="152401" cy="152401"/>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6" name="Rectangle 235"/>
                    <p:cNvSpPr/>
                    <p:nvPr/>
                  </p:nvSpPr>
                  <p:spPr>
                    <a:xfrm>
                      <a:off x="5029200" y="27432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7" name="Rectangle 236"/>
                    <p:cNvSpPr/>
                    <p:nvPr/>
                  </p:nvSpPr>
                  <p:spPr>
                    <a:xfrm>
                      <a:off x="5486400" y="2743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8" name="Rectangle 237"/>
                    <p:cNvSpPr/>
                    <p:nvPr/>
                  </p:nvSpPr>
                  <p:spPr>
                    <a:xfrm>
                      <a:off x="4876800" y="30480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1" name="Rectangle 240"/>
                    <p:cNvSpPr/>
                    <p:nvPr/>
                  </p:nvSpPr>
                  <p:spPr>
                    <a:xfrm>
                      <a:off x="3352800" y="19812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Rectangle 241"/>
                    <p:cNvSpPr/>
                    <p:nvPr/>
                  </p:nvSpPr>
                  <p:spPr>
                    <a:xfrm>
                      <a:off x="3810000" y="22860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3" name="Rectangle 242"/>
                    <p:cNvSpPr/>
                    <p:nvPr/>
                  </p:nvSpPr>
                  <p:spPr>
                    <a:xfrm>
                      <a:off x="3657600" y="2438400"/>
                      <a:ext cx="152400" cy="152400"/>
                    </a:xfrm>
                    <a:prstGeom prst="rect">
                      <a:avLst/>
                    </a:prstGeom>
                    <a:solidFill>
                      <a:srgbClr val="0078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9" name="Rectangle 168"/>
                  <p:cNvSpPr/>
                  <p:nvPr/>
                </p:nvSpPr>
                <p:spPr>
                  <a:xfrm flipV="1">
                    <a:off x="7862887" y="5195887"/>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7" name="Rectangle 166"/>
                <p:cNvSpPr/>
                <p:nvPr/>
              </p:nvSpPr>
              <p:spPr>
                <a:xfrm flipV="1">
                  <a:off x="1600200" y="3276600"/>
                  <a:ext cx="138113" cy="138113"/>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effectLst>
                      <a:outerShdw blurRad="38100" dist="38100" dir="2700000" algn="tl">
                        <a:srgbClr val="000000">
                          <a:alpha val="43137"/>
                        </a:srgbClr>
                      </a:outerShdw>
                    </a:effectLst>
                  </a:endParaRPr>
                </a:p>
              </p:txBody>
            </p:sp>
          </p:grpSp>
          <p:grpSp>
            <p:nvGrpSpPr>
              <p:cNvPr id="19" name="Group 265"/>
              <p:cNvGrpSpPr/>
              <p:nvPr/>
            </p:nvGrpSpPr>
            <p:grpSpPr>
              <a:xfrm rot="16200000">
                <a:off x="8458199" y="6172200"/>
                <a:ext cx="214313" cy="214312"/>
                <a:chOff x="8763000" y="1600201"/>
                <a:chExt cx="214313" cy="214312"/>
              </a:xfrm>
            </p:grpSpPr>
            <p:sp>
              <p:nvSpPr>
                <p:cNvPr id="246" name="Rectangle 245"/>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7" name="Rectangle 246"/>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0" name="Group 265"/>
              <p:cNvGrpSpPr/>
              <p:nvPr/>
            </p:nvGrpSpPr>
            <p:grpSpPr>
              <a:xfrm rot="16200000">
                <a:off x="8839200" y="6553200"/>
                <a:ext cx="214313" cy="214312"/>
                <a:chOff x="8763000" y="1600201"/>
                <a:chExt cx="214313" cy="214312"/>
              </a:xfrm>
            </p:grpSpPr>
            <p:sp>
              <p:nvSpPr>
                <p:cNvPr id="249" name="Rectangle 248"/>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0" name="Rectangle 249"/>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65"/>
              <p:cNvGrpSpPr/>
              <p:nvPr/>
            </p:nvGrpSpPr>
            <p:grpSpPr>
              <a:xfrm rot="16200000">
                <a:off x="6553200" y="5943600"/>
                <a:ext cx="214313" cy="214312"/>
                <a:chOff x="8763000" y="1600201"/>
                <a:chExt cx="214313" cy="214312"/>
              </a:xfrm>
            </p:grpSpPr>
            <p:sp>
              <p:nvSpPr>
                <p:cNvPr id="252" name="Rectangle 251"/>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3" name="Rectangle 252"/>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56" name="Rectangle 255"/>
              <p:cNvSpPr/>
              <p:nvPr/>
            </p:nvSpPr>
            <p:spPr>
              <a:xfrm rot="10800000" flipV="1">
                <a:off x="5943600" y="6667067"/>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2" name="Rectangle 261"/>
            <p:cNvSpPr/>
            <p:nvPr/>
          </p:nvSpPr>
          <p:spPr>
            <a:xfrm>
              <a:off x="8686800" y="65532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3" name="Rectangle 262"/>
            <p:cNvSpPr/>
            <p:nvPr/>
          </p:nvSpPr>
          <p:spPr>
            <a:xfrm>
              <a:off x="8839200" y="56388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65" name="Rectangle 264"/>
          <p:cNvSpPr/>
          <p:nvPr/>
        </p:nvSpPr>
        <p:spPr>
          <a:xfrm>
            <a:off x="0" y="3864864"/>
            <a:ext cx="9144000" cy="838200"/>
          </a:xfrm>
          <a:prstGeom prst="rect">
            <a:avLst/>
          </a:prstGeom>
          <a:solidFill>
            <a:srgbClr val="EBEBEB"/>
          </a:solidFill>
          <a:ln w="6350">
            <a:solidFill>
              <a:srgbClr val="BFBFB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sp>
        <p:nvSpPr>
          <p:cNvPr id="266" name="TextBox 265"/>
          <p:cNvSpPr txBox="1"/>
          <p:nvPr/>
        </p:nvSpPr>
        <p:spPr>
          <a:xfrm>
            <a:off x="207264" y="4026408"/>
            <a:ext cx="8936736" cy="523220"/>
          </a:xfrm>
          <a:prstGeom prst="rect">
            <a:avLst/>
          </a:prstGeom>
          <a:noFill/>
        </p:spPr>
        <p:txBody>
          <a:bodyPr wrap="square" rtlCol="0">
            <a:spAutoFit/>
          </a:bodyPr>
          <a:lstStyle/>
          <a:p>
            <a:pPr algn="l"/>
            <a:r>
              <a:rPr lang="en-US" sz="2800" b="1" dirty="0" smtClean="0">
                <a:latin typeface="Myriad Pro" pitchFamily="34" charset="0"/>
                <a:cs typeface="Arial" pitchFamily="34" charset="0"/>
              </a:rPr>
              <a:t>Interaction Detection in GLM – a Case Study</a:t>
            </a:r>
          </a:p>
        </p:txBody>
      </p:sp>
      <p:grpSp>
        <p:nvGrpSpPr>
          <p:cNvPr id="22" name="Group 265"/>
          <p:cNvGrpSpPr/>
          <p:nvPr/>
        </p:nvGrpSpPr>
        <p:grpSpPr>
          <a:xfrm rot="16200000">
            <a:off x="76200" y="3810001"/>
            <a:ext cx="214313" cy="214312"/>
            <a:chOff x="8763000" y="1600201"/>
            <a:chExt cx="214313" cy="214312"/>
          </a:xfrm>
        </p:grpSpPr>
        <p:sp>
          <p:nvSpPr>
            <p:cNvPr id="259" name="Rectangle 258"/>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0" name="Rectangle 259"/>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265"/>
          <p:cNvGrpSpPr/>
          <p:nvPr/>
        </p:nvGrpSpPr>
        <p:grpSpPr>
          <a:xfrm rot="5400000" flipV="1">
            <a:off x="8381999" y="4724401"/>
            <a:ext cx="214313" cy="214312"/>
            <a:chOff x="8763000" y="1600201"/>
            <a:chExt cx="214313" cy="214312"/>
          </a:xfrm>
        </p:grpSpPr>
        <p:sp>
          <p:nvSpPr>
            <p:cNvPr id="108" name="Rectangle 107"/>
            <p:cNvSpPr/>
            <p:nvPr/>
          </p:nvSpPr>
          <p:spPr>
            <a:xfrm rot="5400000">
              <a:off x="8839200" y="1676400"/>
              <a:ext cx="138113" cy="138113"/>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rot="16200000" flipV="1">
              <a:off x="8763000" y="1600201"/>
              <a:ext cx="100446" cy="100446"/>
            </a:xfrm>
            <a:prstGeom prst="rect">
              <a:avLst/>
            </a:prstGeom>
            <a:solidFill>
              <a:srgbClr val="0078AE"/>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0" name="Rectangle 109"/>
          <p:cNvSpPr/>
          <p:nvPr/>
        </p:nvSpPr>
        <p:spPr>
          <a:xfrm>
            <a:off x="0" y="4724400"/>
            <a:ext cx="9144000" cy="76200"/>
          </a:xfrm>
          <a:prstGeom prst="rect">
            <a:avLst/>
          </a:prstGeom>
          <a:solidFill>
            <a:srgbClr val="0078AE"/>
          </a:solidFill>
          <a:ln w="12700">
            <a:noFill/>
          </a:ln>
          <a:effectLst>
            <a:outerShdw blurRad="50800" dist="381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bg1">
                  <a:lumMod val="95000"/>
                </a:schemeClr>
              </a:solidFill>
            </a:endParaRPr>
          </a:p>
        </p:txBody>
      </p:sp>
      <p:pic>
        <p:nvPicPr>
          <p:cNvPr id="1026" name="Picture 2"/>
          <p:cNvPicPr>
            <a:picLocks noChangeAspect="1" noChangeArrowheads="1"/>
          </p:cNvPicPr>
          <p:nvPr/>
        </p:nvPicPr>
        <p:blipFill>
          <a:blip r:embed="rId3" cstate="print">
            <a:duotone>
              <a:schemeClr val="bg2">
                <a:shade val="45000"/>
                <a:satMod val="135000"/>
              </a:schemeClr>
              <a:prstClr val="white"/>
            </a:duotone>
          </a:blip>
          <a:srcRect l="19087" t="33504" r="45794" b="27521"/>
          <a:stretch>
            <a:fillRect/>
          </a:stretch>
        </p:blipFill>
        <p:spPr bwMode="auto">
          <a:xfrm>
            <a:off x="5410200" y="152400"/>
            <a:ext cx="3733800" cy="2514600"/>
          </a:xfrm>
          <a:prstGeom prst="rect">
            <a:avLst/>
          </a:prstGeom>
          <a:noFill/>
          <a:ln w="9525">
            <a:noFill/>
            <a:miter lim="800000"/>
            <a:headEnd/>
            <a:tailEnd/>
          </a:ln>
        </p:spPr>
      </p:pic>
      <p:sp>
        <p:nvSpPr>
          <p:cNvPr id="111" name="TextBox 110"/>
          <p:cNvSpPr txBox="1"/>
          <p:nvPr/>
        </p:nvSpPr>
        <p:spPr>
          <a:xfrm>
            <a:off x="268224" y="5303520"/>
            <a:ext cx="3035808" cy="1200329"/>
          </a:xfrm>
          <a:prstGeom prst="rect">
            <a:avLst/>
          </a:prstGeom>
          <a:noFill/>
        </p:spPr>
        <p:txBody>
          <a:bodyPr wrap="square" rtlCol="0">
            <a:spAutoFit/>
          </a:bodyPr>
          <a:lstStyle/>
          <a:p>
            <a:r>
              <a:rPr lang="en-US" b="1" dirty="0" smtClean="0"/>
              <a:t>Chun Li, PhD</a:t>
            </a:r>
          </a:p>
          <a:p>
            <a:r>
              <a:rPr lang="en-US" b="1" dirty="0" smtClean="0"/>
              <a:t>ISO Innovative Analytics</a:t>
            </a:r>
          </a:p>
          <a:p>
            <a:endParaRPr lang="en-US" b="1" dirty="0" smtClean="0"/>
          </a:p>
          <a:p>
            <a:r>
              <a:rPr lang="en-US" b="1" dirty="0" smtClean="0"/>
              <a:t>March 2012</a:t>
            </a:r>
            <a:endParaRPr lang="en-US" b="1" dirty="0"/>
          </a:p>
        </p:txBody>
      </p:sp>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err="1" smtClean="0"/>
              <a:t>Gini</a:t>
            </a:r>
            <a:r>
              <a:rPr lang="en-US" dirty="0" smtClean="0"/>
              <a:t> Definition</a:t>
            </a: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graphicFrame>
        <p:nvGraphicFramePr>
          <p:cNvPr id="6" name="Chart 5"/>
          <p:cNvGraphicFramePr/>
          <p:nvPr/>
        </p:nvGraphicFramePr>
        <p:xfrm>
          <a:off x="5608130" y="2462784"/>
          <a:ext cx="3535870" cy="3513772"/>
        </p:xfrm>
        <a:graphic>
          <a:graphicData uri="http://schemas.openxmlformats.org/drawingml/2006/chart">
            <c:chart xmlns:c="http://schemas.openxmlformats.org/drawingml/2006/chart" xmlns:r="http://schemas.openxmlformats.org/officeDocument/2006/relationships" r:id="rId4"/>
          </a:graphicData>
        </a:graphic>
      </p:graphicFrame>
      <p:pic>
        <p:nvPicPr>
          <p:cNvPr id="1026" name="Picture 2"/>
          <p:cNvPicPr>
            <a:picLocks noChangeAspect="1" noChangeArrowheads="1"/>
          </p:cNvPicPr>
          <p:nvPr/>
        </p:nvPicPr>
        <p:blipFill>
          <a:blip r:embed="rId5" cstate="print"/>
          <a:srcRect/>
          <a:stretch>
            <a:fillRect/>
          </a:stretch>
        </p:blipFill>
        <p:spPr bwMode="auto">
          <a:xfrm>
            <a:off x="5437632" y="2377440"/>
            <a:ext cx="3706368" cy="3660585"/>
          </a:xfrm>
          <a:prstGeom prst="rect">
            <a:avLst/>
          </a:prstGeom>
          <a:noFill/>
          <a:ln w="9525">
            <a:noFill/>
            <a:miter lim="800000"/>
            <a:headEnd/>
            <a:tailEnd/>
          </a:ln>
          <a:effectLst/>
        </p:spPr>
      </p:pic>
      <p:sp>
        <p:nvSpPr>
          <p:cNvPr id="109" name="Content Placeholder 121"/>
          <p:cNvSpPr>
            <a:spLocks noGrp="1"/>
          </p:cNvSpPr>
          <p:nvPr>
            <p:ph sz="half" idx="1"/>
          </p:nvPr>
        </p:nvSpPr>
        <p:spPr>
          <a:xfrm>
            <a:off x="529781" y="1597152"/>
            <a:ext cx="4981003" cy="4541203"/>
          </a:xfrm>
        </p:spPr>
        <p:txBody>
          <a:bodyPr>
            <a:normAutofit/>
          </a:bodyPr>
          <a:lstStyle/>
          <a:p>
            <a:r>
              <a:rPr lang="en-US" sz="2400" dirty="0" smtClean="0"/>
              <a:t>A </a:t>
            </a:r>
            <a:r>
              <a:rPr lang="en-US" sz="2400" dirty="0" smtClean="0"/>
              <a:t>measure </a:t>
            </a:r>
            <a:r>
              <a:rPr lang="en-US" sz="2400" dirty="0" smtClean="0"/>
              <a:t>of model </a:t>
            </a:r>
            <a:r>
              <a:rPr lang="en-US" sz="2400" dirty="0" err="1" smtClean="0"/>
              <a:t>predictiveness</a:t>
            </a:r>
            <a:endParaRPr lang="en-US" sz="2400" dirty="0" smtClean="0"/>
          </a:p>
          <a:p>
            <a:r>
              <a:rPr lang="en-US" sz="2400" dirty="0" smtClean="0"/>
              <a:t>Focuses </a:t>
            </a:r>
            <a:r>
              <a:rPr lang="en-US" sz="2400" dirty="0" smtClean="0"/>
              <a:t>more on rank ordering than spot value</a:t>
            </a:r>
          </a:p>
          <a:p>
            <a:pPr>
              <a:buNone/>
            </a:pPr>
            <a:r>
              <a:rPr lang="en-US" sz="2000" dirty="0" smtClean="0"/>
              <a:t>Definition:</a:t>
            </a:r>
          </a:p>
          <a:p>
            <a:pPr>
              <a:buFont typeface="Wingdings" pitchFamily="2" charset="2"/>
              <a:buChar char="ü"/>
            </a:pPr>
            <a:r>
              <a:rPr lang="en-US" sz="1800" dirty="0" smtClean="0"/>
              <a:t>Sort the population by model score</a:t>
            </a:r>
          </a:p>
          <a:p>
            <a:pPr>
              <a:buFont typeface="Wingdings" pitchFamily="2" charset="2"/>
              <a:buChar char="ü"/>
            </a:pPr>
            <a:r>
              <a:rPr lang="en-US" sz="1800" dirty="0" smtClean="0"/>
              <a:t>Calculate the % of accumulative exposure and loss from low to high score (least risky to most risky)</a:t>
            </a:r>
          </a:p>
          <a:p>
            <a:pPr>
              <a:buFont typeface="Wingdings" pitchFamily="2" charset="2"/>
              <a:buChar char="ü"/>
            </a:pPr>
            <a:r>
              <a:rPr lang="en-US" sz="1800" dirty="0" smtClean="0"/>
              <a:t>Chart the points using % exposure as x-axis and % loss as y-axis</a:t>
            </a:r>
          </a:p>
          <a:p>
            <a:pPr>
              <a:buFont typeface="Wingdings" pitchFamily="2" charset="2"/>
              <a:buChar char="ü"/>
            </a:pPr>
            <a:r>
              <a:rPr lang="en-US" sz="1800" dirty="0" smtClean="0"/>
              <a:t> </a:t>
            </a:r>
            <a:r>
              <a:rPr lang="en-US" sz="1800" dirty="0" err="1" smtClean="0"/>
              <a:t>Gini</a:t>
            </a:r>
            <a:r>
              <a:rPr lang="en-US" sz="1800" dirty="0" smtClean="0"/>
              <a:t> is defined as 2 times the area between the diagonal line and the curve</a:t>
            </a:r>
          </a:p>
          <a:p>
            <a:pPr lvl="2"/>
            <a:endParaRPr lang="en-US" sz="1800" dirty="0" smtClean="0"/>
          </a:p>
          <a:p>
            <a:pPr lvl="2"/>
            <a:endParaRPr lang="en-US" sz="1800" dirty="0" smtClean="0"/>
          </a:p>
          <a:p>
            <a:pPr>
              <a:buNone/>
            </a:pPr>
            <a:endParaRPr lang="en-US"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Proc </a:t>
            </a:r>
            <a:r>
              <a:rPr lang="en-US" dirty="0" err="1" smtClean="0"/>
              <a:t>Genmod</a:t>
            </a:r>
            <a:r>
              <a:rPr lang="en-US" dirty="0" smtClean="0"/>
              <a:t> in SAS</a:t>
            </a:r>
            <a:endParaRPr lang="en-US" dirty="0"/>
          </a:p>
        </p:txBody>
      </p:sp>
      <p:sp>
        <p:nvSpPr>
          <p:cNvPr id="109" name="Content Placeholder 121"/>
          <p:cNvSpPr>
            <a:spLocks noGrp="1"/>
          </p:cNvSpPr>
          <p:nvPr>
            <p:ph sz="half" idx="1"/>
          </p:nvPr>
        </p:nvSpPr>
        <p:spPr/>
        <p:txBody>
          <a:bodyPr>
            <a:normAutofit/>
          </a:bodyPr>
          <a:lstStyle/>
          <a:p>
            <a:r>
              <a:rPr lang="en-US" dirty="0" smtClean="0"/>
              <a:t> Interaction terms</a:t>
            </a:r>
          </a:p>
          <a:p>
            <a:pPr lvl="1"/>
            <a:r>
              <a:rPr lang="en-US" dirty="0" smtClean="0"/>
              <a:t>Both linear</a:t>
            </a:r>
          </a:p>
          <a:p>
            <a:pPr lvl="1"/>
            <a:r>
              <a:rPr lang="en-US" dirty="0" smtClean="0"/>
              <a:t>Both binned</a:t>
            </a:r>
          </a:p>
          <a:p>
            <a:pPr lvl="1"/>
            <a:r>
              <a:rPr lang="en-US" dirty="0" smtClean="0"/>
              <a:t>One linear and one binned</a:t>
            </a:r>
          </a:p>
          <a:p>
            <a:pPr>
              <a:buNone/>
            </a:pP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
        <p:nvSpPr>
          <p:cNvPr id="6" name="TextBox 5"/>
          <p:cNvSpPr txBox="1"/>
          <p:nvPr/>
        </p:nvSpPr>
        <p:spPr>
          <a:xfrm>
            <a:off x="755904" y="4474464"/>
            <a:ext cx="7644384" cy="1015663"/>
          </a:xfrm>
          <a:prstGeom prst="rect">
            <a:avLst/>
          </a:prstGeom>
          <a:noFill/>
        </p:spPr>
        <p:txBody>
          <a:bodyPr wrap="square" rtlCol="0">
            <a:spAutoFit/>
          </a:bodyPr>
          <a:lstStyle/>
          <a:p>
            <a:r>
              <a:rPr lang="en-US" sz="2000" i="1" dirty="0" smtClean="0"/>
              <a:t>The linear assumption is based on the fact that the components (or sometimes, the log transformation of the components) are developed in the way that they have linear relationship with the target.</a:t>
            </a:r>
            <a:endParaRPr lang="en-US" sz="2000" i="1" dirty="0"/>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GAM in R</a:t>
            </a:r>
            <a:endParaRPr lang="en-US" dirty="0"/>
          </a:p>
        </p:txBody>
      </p:sp>
      <p:sp>
        <p:nvSpPr>
          <p:cNvPr id="109" name="Content Placeholder 121"/>
          <p:cNvSpPr>
            <a:spLocks noGrp="1"/>
          </p:cNvSpPr>
          <p:nvPr>
            <p:ph sz="half" idx="1"/>
          </p:nvPr>
        </p:nvSpPr>
        <p:spPr>
          <a:xfrm>
            <a:off x="785812" y="1852613"/>
            <a:ext cx="8065580" cy="4273550"/>
          </a:xfrm>
        </p:spPr>
        <p:txBody>
          <a:bodyPr>
            <a:normAutofit/>
          </a:bodyPr>
          <a:lstStyle/>
          <a:p>
            <a:pPr>
              <a:buNone/>
            </a:pPr>
            <a:r>
              <a:rPr lang="en-US" dirty="0" smtClean="0"/>
              <a:t>GAM = </a:t>
            </a:r>
            <a:r>
              <a:rPr lang="en-US" u="sng" dirty="0" smtClean="0"/>
              <a:t>G</a:t>
            </a:r>
            <a:r>
              <a:rPr lang="en-US" dirty="0" smtClean="0"/>
              <a:t>eneralized </a:t>
            </a:r>
            <a:r>
              <a:rPr lang="en-US" u="sng" dirty="0" smtClean="0"/>
              <a:t>A</a:t>
            </a:r>
            <a:r>
              <a:rPr lang="en-US" dirty="0" smtClean="0"/>
              <a:t>dditive </a:t>
            </a:r>
            <a:r>
              <a:rPr lang="en-US" u="sng" dirty="0" smtClean="0"/>
              <a:t>M</a:t>
            </a:r>
            <a:r>
              <a:rPr lang="en-US" dirty="0" smtClean="0"/>
              <a:t>odel</a:t>
            </a:r>
          </a:p>
          <a:p>
            <a:pPr lvl="1"/>
            <a:r>
              <a:rPr lang="en-US" dirty="0" smtClean="0"/>
              <a:t> </a:t>
            </a:r>
            <a:r>
              <a:rPr lang="en-US" dirty="0" smtClean="0"/>
              <a:t>In </a:t>
            </a:r>
            <a:r>
              <a:rPr lang="en-US" dirty="0" smtClean="0"/>
              <a:t>R package: </a:t>
            </a:r>
            <a:r>
              <a:rPr lang="en-US" dirty="0" err="1" smtClean="0"/>
              <a:t>mgcv</a:t>
            </a:r>
            <a:endParaRPr lang="en-US" dirty="0" smtClean="0"/>
          </a:p>
          <a:p>
            <a:pPr lvl="1"/>
            <a:r>
              <a:rPr lang="en-US" dirty="0" smtClean="0"/>
              <a:t> Able to do </a:t>
            </a:r>
            <a:r>
              <a:rPr lang="en-US" dirty="0" err="1" smtClean="0"/>
              <a:t>Tweedie</a:t>
            </a:r>
            <a:r>
              <a:rPr lang="en-US" dirty="0" smtClean="0"/>
              <a:t> distribution with Log link</a:t>
            </a:r>
          </a:p>
          <a:p>
            <a:pPr lvl="1"/>
            <a:r>
              <a:rPr lang="en-US" dirty="0" smtClean="0"/>
              <a:t> Fits </a:t>
            </a:r>
            <a:r>
              <a:rPr lang="en-US" dirty="0" err="1" smtClean="0"/>
              <a:t>splines</a:t>
            </a:r>
            <a:endParaRPr lang="en-US" dirty="0" smtClean="0"/>
          </a:p>
          <a:p>
            <a:pPr lvl="1"/>
            <a:r>
              <a:rPr lang="en-US" dirty="0" smtClean="0"/>
              <a:t> Multi-</a:t>
            </a:r>
            <a:r>
              <a:rPr lang="en-US" dirty="0" err="1" smtClean="0"/>
              <a:t>dimentional</a:t>
            </a:r>
            <a:r>
              <a:rPr lang="en-US" dirty="0" smtClean="0"/>
              <a:t> smoothing for interactions</a:t>
            </a:r>
          </a:p>
          <a:p>
            <a:pPr lvl="2"/>
            <a:r>
              <a:rPr lang="en-US" dirty="0" smtClean="0"/>
              <a:t>Smoothing classes: s(a, b)</a:t>
            </a:r>
          </a:p>
          <a:p>
            <a:pPr lvl="2"/>
            <a:r>
              <a:rPr lang="en-US" dirty="0" smtClean="0"/>
              <a:t>Tensor product smoothing: </a:t>
            </a:r>
            <a:r>
              <a:rPr lang="en-US" dirty="0" err="1" smtClean="0"/>
              <a:t>te</a:t>
            </a:r>
            <a:r>
              <a:rPr lang="en-US" dirty="0" smtClean="0"/>
              <a:t>(a, b)</a:t>
            </a:r>
          </a:p>
          <a:p>
            <a:pPr lvl="1"/>
            <a:endParaRPr lang="en-US" dirty="0" smtClean="0"/>
          </a:p>
          <a:p>
            <a:pPr>
              <a:buNone/>
            </a:pP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Chart 12"/>
          <p:cNvGraphicFramePr/>
          <p:nvPr/>
        </p:nvGraphicFramePr>
        <p:xfrm>
          <a:off x="2304288" y="3603307"/>
          <a:ext cx="5010911" cy="3077909"/>
        </p:xfrm>
        <a:graphic>
          <a:graphicData uri="http://schemas.openxmlformats.org/drawingml/2006/chart">
            <c:chart xmlns:c="http://schemas.openxmlformats.org/drawingml/2006/chart" xmlns:r="http://schemas.openxmlformats.org/officeDocument/2006/relationships" r:id="rId3"/>
          </a:graphicData>
        </a:graphic>
      </p:graphicFrame>
      <p:sp>
        <p:nvSpPr>
          <p:cNvPr id="115" name="Title 114"/>
          <p:cNvSpPr>
            <a:spLocks noGrp="1"/>
          </p:cNvSpPr>
          <p:nvPr>
            <p:ph type="title"/>
          </p:nvPr>
        </p:nvSpPr>
        <p:spPr/>
        <p:txBody>
          <a:bodyPr/>
          <a:lstStyle/>
          <a:p>
            <a:r>
              <a:rPr lang="en-US" dirty="0" smtClean="0"/>
              <a:t>Illustration of interaction surface</a:t>
            </a:r>
            <a:endParaRPr lang="en-US" dirty="0"/>
          </a:p>
        </p:txBody>
      </p:sp>
      <p:sp>
        <p:nvSpPr>
          <p:cNvPr id="109" name="Content Placeholder 121"/>
          <p:cNvSpPr>
            <a:spLocks noGrp="1"/>
          </p:cNvSpPr>
          <p:nvPr>
            <p:ph sz="half" idx="1"/>
          </p:nvPr>
        </p:nvSpPr>
        <p:spPr>
          <a:xfrm>
            <a:off x="658368" y="1658112"/>
            <a:ext cx="8193024" cy="4468051"/>
          </a:xfrm>
        </p:spPr>
        <p:txBody>
          <a:bodyPr>
            <a:normAutofit/>
          </a:bodyPr>
          <a:lstStyle/>
          <a:p>
            <a:pPr>
              <a:buNone/>
            </a:pPr>
            <a:endParaRPr lang="en-US" dirty="0" smtClean="0"/>
          </a:p>
          <a:p>
            <a:pPr lvl="1"/>
            <a:endParaRPr lang="en-US" dirty="0" smtClean="0"/>
          </a:p>
          <a:p>
            <a:pPr>
              <a:buNone/>
            </a:pPr>
            <a:endParaRPr lang="en-US" dirty="0"/>
          </a:p>
        </p:txBody>
      </p:sp>
      <p:pic>
        <p:nvPicPr>
          <p:cNvPr id="5" name="Picture 4" descr="340pt_Verisk_307.png"/>
          <p:cNvPicPr>
            <a:picLocks noChangeAspect="1"/>
          </p:cNvPicPr>
          <p:nvPr/>
        </p:nvPicPr>
        <p:blipFill>
          <a:blip r:embed="rId4" cstate="print"/>
          <a:srcRect b="-13161"/>
          <a:stretch>
            <a:fillRect/>
          </a:stretch>
        </p:blipFill>
        <p:spPr>
          <a:xfrm>
            <a:off x="7608736" y="6248400"/>
            <a:ext cx="1306664" cy="504008"/>
          </a:xfrm>
          <a:prstGeom prst="rect">
            <a:avLst/>
          </a:prstGeom>
          <a:effectLst/>
        </p:spPr>
      </p:pic>
      <p:sp>
        <p:nvSpPr>
          <p:cNvPr id="10" name="TextBox 9"/>
          <p:cNvSpPr txBox="1"/>
          <p:nvPr/>
        </p:nvSpPr>
        <p:spPr>
          <a:xfrm>
            <a:off x="2487168" y="3803904"/>
            <a:ext cx="1146048" cy="369332"/>
          </a:xfrm>
          <a:prstGeom prst="rect">
            <a:avLst/>
          </a:prstGeom>
          <a:noFill/>
        </p:spPr>
        <p:txBody>
          <a:bodyPr wrap="square" rtlCol="0">
            <a:spAutoFit/>
          </a:bodyPr>
          <a:lstStyle/>
          <a:p>
            <a:r>
              <a:rPr lang="en-US" b="1" dirty="0" err="1" smtClean="0"/>
              <a:t>te</a:t>
            </a:r>
            <a:r>
              <a:rPr lang="en-US" b="1" dirty="0" smtClean="0"/>
              <a:t>(X1, X2)</a:t>
            </a:r>
            <a:endParaRPr lang="en-US" b="1" dirty="0"/>
          </a:p>
        </p:txBody>
      </p:sp>
      <p:graphicFrame>
        <p:nvGraphicFramePr>
          <p:cNvPr id="9" name="Chart 8"/>
          <p:cNvGraphicFramePr/>
          <p:nvPr/>
        </p:nvGraphicFramePr>
        <p:xfrm>
          <a:off x="353568" y="1496568"/>
          <a:ext cx="4389120" cy="225856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nvGraphicFramePr>
        <p:xfrm>
          <a:off x="4742688" y="1459992"/>
          <a:ext cx="4401312" cy="2331720"/>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GAM in R</a:t>
            </a:r>
            <a:endParaRPr lang="en-US" dirty="0"/>
          </a:p>
        </p:txBody>
      </p:sp>
      <p:sp>
        <p:nvSpPr>
          <p:cNvPr id="109" name="Content Placeholder 121"/>
          <p:cNvSpPr>
            <a:spLocks noGrp="1"/>
          </p:cNvSpPr>
          <p:nvPr>
            <p:ph sz="half" idx="1"/>
          </p:nvPr>
        </p:nvSpPr>
        <p:spPr/>
        <p:txBody>
          <a:bodyPr>
            <a:normAutofit lnSpcReduction="10000"/>
          </a:bodyPr>
          <a:lstStyle/>
          <a:p>
            <a:r>
              <a:rPr lang="en-US" dirty="0" smtClean="0"/>
              <a:t>Use main effect model as offset</a:t>
            </a:r>
          </a:p>
          <a:p>
            <a:r>
              <a:rPr lang="en-US" dirty="0" smtClean="0"/>
              <a:t> Add </a:t>
            </a:r>
            <a:r>
              <a:rPr lang="en-US" dirty="0" smtClean="0"/>
              <a:t>a </a:t>
            </a:r>
            <a:r>
              <a:rPr lang="en-US" dirty="0" smtClean="0"/>
              <a:t>component pair to the model</a:t>
            </a:r>
          </a:p>
          <a:p>
            <a:r>
              <a:rPr lang="en-US" dirty="0" smtClean="0"/>
              <a:t> Use ‘Decrease in AIC’ as the performance metric</a:t>
            </a:r>
          </a:p>
          <a:p>
            <a:r>
              <a:rPr lang="en-US" dirty="0" smtClean="0"/>
              <a:t> </a:t>
            </a:r>
            <a:r>
              <a:rPr lang="en-US" dirty="0" smtClean="0"/>
              <a:t>Create </a:t>
            </a:r>
            <a:r>
              <a:rPr lang="en-US" dirty="0" smtClean="0"/>
              <a:t>R process to loop </a:t>
            </a:r>
            <a:r>
              <a:rPr lang="en-US" dirty="0" smtClean="0"/>
              <a:t>through all </a:t>
            </a:r>
            <a:r>
              <a:rPr lang="en-US" dirty="0" smtClean="0"/>
              <a:t>possible component pairs and output these pairs </a:t>
            </a:r>
            <a:r>
              <a:rPr lang="en-US" dirty="0" smtClean="0"/>
              <a:t>ranked according </a:t>
            </a:r>
            <a:r>
              <a:rPr lang="en-US" dirty="0" smtClean="0"/>
              <a:t>to the performance metric</a:t>
            </a:r>
          </a:p>
          <a:p>
            <a:pPr>
              <a:buNone/>
            </a:pP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Proc Arbor in SAS</a:t>
            </a:r>
            <a:endParaRPr lang="en-US" dirty="0"/>
          </a:p>
        </p:txBody>
      </p:sp>
      <p:sp>
        <p:nvSpPr>
          <p:cNvPr id="109" name="Content Placeholder 121"/>
          <p:cNvSpPr>
            <a:spLocks noGrp="1"/>
          </p:cNvSpPr>
          <p:nvPr>
            <p:ph sz="half" idx="1"/>
          </p:nvPr>
        </p:nvSpPr>
        <p:spPr/>
        <p:txBody>
          <a:bodyPr>
            <a:normAutofit/>
          </a:bodyPr>
          <a:lstStyle/>
          <a:p>
            <a:pPr>
              <a:buNone/>
            </a:pPr>
            <a:r>
              <a:rPr lang="en-US" dirty="0" smtClean="0"/>
              <a:t>Proc Arbor in SAS</a:t>
            </a:r>
          </a:p>
          <a:p>
            <a:pPr lvl="1"/>
            <a:r>
              <a:rPr lang="en-US" dirty="0" smtClean="0"/>
              <a:t> The same algorithm behind </a:t>
            </a:r>
            <a:r>
              <a:rPr lang="en-US" dirty="0" err="1" smtClean="0"/>
              <a:t>EMiner’s</a:t>
            </a:r>
            <a:r>
              <a:rPr lang="en-US" dirty="0" smtClean="0"/>
              <a:t> Decision Tree Node</a:t>
            </a:r>
          </a:p>
          <a:p>
            <a:pPr lvl="1"/>
            <a:r>
              <a:rPr lang="en-US" dirty="0" smtClean="0"/>
              <a:t> Can </a:t>
            </a:r>
            <a:r>
              <a:rPr lang="en-US" dirty="0" smtClean="0"/>
              <a:t>be part of a programmable process</a:t>
            </a:r>
          </a:p>
          <a:p>
            <a:pPr lvl="2"/>
            <a:r>
              <a:rPr lang="en-US" dirty="0" smtClean="0"/>
              <a:t> Loop through </a:t>
            </a:r>
            <a:r>
              <a:rPr lang="en-US" dirty="0" smtClean="0"/>
              <a:t>component </a:t>
            </a:r>
            <a:r>
              <a:rPr lang="en-US" dirty="0" smtClean="0"/>
              <a:t>pairs</a:t>
            </a:r>
            <a:endParaRPr lang="en-US" strike="sngStrike" dirty="0" smtClean="0"/>
          </a:p>
          <a:p>
            <a:pPr lvl="2"/>
            <a:r>
              <a:rPr lang="en-US" dirty="0" smtClean="0"/>
              <a:t> Build </a:t>
            </a:r>
            <a:r>
              <a:rPr lang="en-US" dirty="0" smtClean="0"/>
              <a:t>model</a:t>
            </a:r>
            <a:endParaRPr lang="en-US" dirty="0" smtClean="0"/>
          </a:p>
          <a:p>
            <a:pPr lvl="2"/>
            <a:r>
              <a:rPr lang="en-US" dirty="0" smtClean="0"/>
              <a:t> Evaluate </a:t>
            </a:r>
            <a:r>
              <a:rPr lang="en-US" dirty="0" smtClean="0"/>
              <a:t>model </a:t>
            </a:r>
            <a:r>
              <a:rPr lang="en-US" dirty="0" smtClean="0"/>
              <a:t>performance</a:t>
            </a:r>
          </a:p>
          <a:p>
            <a:pPr lvl="1"/>
            <a:endParaRPr lang="en-US" dirty="0" smtClean="0"/>
          </a:p>
          <a:p>
            <a:pPr>
              <a:buNone/>
            </a:pP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Proc Arbor in SAS</a:t>
            </a:r>
            <a:endParaRPr lang="en-US" dirty="0"/>
          </a:p>
        </p:txBody>
      </p:sp>
      <p:sp>
        <p:nvSpPr>
          <p:cNvPr id="109" name="Content Placeholder 121"/>
          <p:cNvSpPr>
            <a:spLocks noGrp="1"/>
          </p:cNvSpPr>
          <p:nvPr>
            <p:ph sz="half" idx="1"/>
          </p:nvPr>
        </p:nvSpPr>
        <p:spPr/>
        <p:txBody>
          <a:bodyPr>
            <a:normAutofit fontScale="92500" lnSpcReduction="10000"/>
          </a:bodyPr>
          <a:lstStyle/>
          <a:p>
            <a:pPr>
              <a:buNone/>
            </a:pPr>
            <a:r>
              <a:rPr lang="en-US" dirty="0" smtClean="0"/>
              <a:t>Proc Arbor in SAS</a:t>
            </a:r>
          </a:p>
          <a:p>
            <a:pPr lvl="1"/>
            <a:r>
              <a:rPr lang="en-US" dirty="0" smtClean="0"/>
              <a:t> Use residual of main effect mode as target</a:t>
            </a:r>
          </a:p>
          <a:p>
            <a:pPr lvl="1"/>
            <a:r>
              <a:rPr lang="en-US" dirty="0" smtClean="0"/>
              <a:t> Build regression tree using </a:t>
            </a:r>
            <a:r>
              <a:rPr lang="en-US" dirty="0" smtClean="0"/>
              <a:t>a </a:t>
            </a:r>
            <a:r>
              <a:rPr lang="en-US" dirty="0" smtClean="0"/>
              <a:t>pair of </a:t>
            </a:r>
            <a:r>
              <a:rPr lang="en-US" dirty="0" smtClean="0"/>
              <a:t>components</a:t>
            </a:r>
            <a:endParaRPr lang="en-US" dirty="0" smtClean="0"/>
          </a:p>
          <a:p>
            <a:pPr lvl="1"/>
            <a:r>
              <a:rPr lang="en-US" dirty="0" smtClean="0"/>
              <a:t> Performance metric</a:t>
            </a:r>
          </a:p>
          <a:p>
            <a:pPr lvl="2"/>
            <a:r>
              <a:rPr lang="en-US" dirty="0" err="1" smtClean="0"/>
              <a:t>sqrt</a:t>
            </a:r>
            <a:r>
              <a:rPr lang="en-US" dirty="0" smtClean="0"/>
              <a:t>(MSE*</a:t>
            </a:r>
            <a:r>
              <a:rPr lang="en-US" dirty="0" err="1" smtClean="0"/>
              <a:t>Leaf_Count</a:t>
            </a:r>
            <a:r>
              <a:rPr lang="en-US" dirty="0" smtClean="0"/>
              <a:t>)</a:t>
            </a:r>
          </a:p>
          <a:p>
            <a:pPr lvl="1"/>
            <a:r>
              <a:rPr lang="en-US" dirty="0" smtClean="0"/>
              <a:t> Created SAS macro to loop through </a:t>
            </a:r>
            <a:r>
              <a:rPr lang="en-US" dirty="0" smtClean="0"/>
              <a:t>all </a:t>
            </a:r>
            <a:r>
              <a:rPr lang="en-US" dirty="0" smtClean="0"/>
              <a:t>possible component pairs and output these pairs </a:t>
            </a:r>
            <a:r>
              <a:rPr lang="en-US" dirty="0" smtClean="0"/>
              <a:t>ranked according </a:t>
            </a:r>
            <a:r>
              <a:rPr lang="en-US" dirty="0" smtClean="0"/>
              <a:t>to the performance metric</a:t>
            </a:r>
          </a:p>
          <a:p>
            <a:pPr>
              <a:buNone/>
            </a:pP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Example – Collision Coverage</a:t>
            </a: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
        <p:nvSpPr>
          <p:cNvPr id="6" name="Content Placeholder 5"/>
          <p:cNvSpPr>
            <a:spLocks noGrp="1"/>
          </p:cNvSpPr>
          <p:nvPr>
            <p:ph idx="1"/>
          </p:nvPr>
        </p:nvSpPr>
        <p:spPr>
          <a:xfrm>
            <a:off x="700468" y="5693663"/>
            <a:ext cx="7900987" cy="554419"/>
          </a:xfrm>
        </p:spPr>
        <p:txBody>
          <a:bodyPr>
            <a:normAutofit fontScale="92500" lnSpcReduction="20000"/>
          </a:bodyPr>
          <a:lstStyle/>
          <a:p>
            <a:pPr>
              <a:buNone/>
            </a:pPr>
            <a:r>
              <a:rPr lang="en-US" sz="1800" dirty="0" smtClean="0"/>
              <a:t>Drivers in the low household relativity segment should have the driver relativity adjusted higher, and high lower. </a:t>
            </a:r>
            <a:endParaRPr lang="en-US" sz="1800" dirty="0"/>
          </a:p>
        </p:txBody>
      </p:sp>
      <p:graphicFrame>
        <p:nvGraphicFramePr>
          <p:cNvPr id="10" name="Chart 9"/>
          <p:cNvGraphicFramePr/>
          <p:nvPr/>
        </p:nvGraphicFramePr>
        <p:xfrm>
          <a:off x="792480" y="1511808"/>
          <a:ext cx="7851647" cy="4157471"/>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Example – Collision Coverage</a:t>
            </a:r>
            <a:endParaRPr lang="en-US" dirty="0"/>
          </a:p>
        </p:txBody>
      </p:sp>
      <p:sp>
        <p:nvSpPr>
          <p:cNvPr id="109" name="Content Placeholder 121"/>
          <p:cNvSpPr>
            <a:spLocks noGrp="1"/>
          </p:cNvSpPr>
          <p:nvPr>
            <p:ph sz="half" idx="1"/>
          </p:nvPr>
        </p:nvSpPr>
        <p:spPr/>
        <p:txBody>
          <a:bodyPr>
            <a:normAutofit/>
          </a:bodyPr>
          <a:lstStyle/>
          <a:p>
            <a:pPr>
              <a:buNone/>
            </a:pPr>
            <a:r>
              <a:rPr lang="en-US" dirty="0" smtClean="0"/>
              <a:t> </a:t>
            </a: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
        <p:nvSpPr>
          <p:cNvPr id="7" name="Content Placeholder 5"/>
          <p:cNvSpPr txBox="1">
            <a:spLocks/>
          </p:cNvSpPr>
          <p:nvPr/>
        </p:nvSpPr>
        <p:spPr>
          <a:xfrm>
            <a:off x="688276" y="5754623"/>
            <a:ext cx="7900987" cy="554419"/>
          </a:xfrm>
          <a:prstGeom prst="rect">
            <a:avLst/>
          </a:prstGeom>
        </p:spPr>
        <p:txBody>
          <a:bodyPr vert="horz" lIns="91440" tIns="45720" rIns="91440" bIns="45720" rtlCol="0">
            <a:normAutofit fontScale="92500" lnSpcReduction="20000"/>
          </a:bodyPr>
          <a:lstStyle/>
          <a:p>
            <a:pPr marL="230188" marR="0" lvl="0" indent="-230188"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1800" b="0" i="0" u="none" strike="noStrike" kern="1200" cap="none" spc="0" normalizeH="0" baseline="0" noProof="0" dirty="0" smtClean="0">
                <a:ln>
                  <a:noFill/>
                </a:ln>
                <a:solidFill>
                  <a:schemeClr val="tx1"/>
                </a:solidFill>
                <a:effectLst/>
                <a:uLnTx/>
                <a:uFillTx/>
                <a:latin typeface="Myriad Pro" pitchFamily="34" charset="0"/>
                <a:ea typeface="+mn-ea"/>
                <a:cs typeface="+mn-cs"/>
              </a:rPr>
              <a:t>In the location where the loss experience is low, the weather</a:t>
            </a:r>
            <a:r>
              <a:rPr kumimoji="0" lang="en-US" sz="1800" b="0" i="0" u="none" strike="noStrike" kern="1200" cap="none" spc="0" normalizeH="0" noProof="0" dirty="0" smtClean="0">
                <a:ln>
                  <a:noFill/>
                </a:ln>
                <a:solidFill>
                  <a:schemeClr val="tx1"/>
                </a:solidFill>
                <a:effectLst/>
                <a:uLnTx/>
                <a:uFillTx/>
                <a:latin typeface="Myriad Pro" pitchFamily="34" charset="0"/>
                <a:ea typeface="+mn-ea"/>
                <a:cs typeface="+mn-cs"/>
              </a:rPr>
              <a:t> relativity needs to be adjusted lower, and high higher </a:t>
            </a:r>
            <a:endParaRPr kumimoji="0" lang="en-US" sz="1800" b="0" i="0" u="none" strike="noStrike" kern="1200" cap="none" spc="0" normalizeH="0" baseline="0" noProof="0" dirty="0">
              <a:ln>
                <a:noFill/>
              </a:ln>
              <a:solidFill>
                <a:schemeClr val="tx1"/>
              </a:solidFill>
              <a:effectLst/>
              <a:uLnTx/>
              <a:uFillTx/>
              <a:latin typeface="Myriad Pro" pitchFamily="34" charset="0"/>
              <a:ea typeface="+mn-ea"/>
              <a:cs typeface="+mn-cs"/>
            </a:endParaRPr>
          </a:p>
        </p:txBody>
      </p:sp>
      <p:graphicFrame>
        <p:nvGraphicFramePr>
          <p:cNvPr id="10" name="Chart 9"/>
          <p:cNvGraphicFramePr/>
          <p:nvPr/>
        </p:nvGraphicFramePr>
        <p:xfrm>
          <a:off x="431672" y="1476184"/>
          <a:ext cx="8456296" cy="4315016"/>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Summary</a:t>
            </a:r>
            <a:endParaRPr lang="en-US" dirty="0"/>
          </a:p>
        </p:txBody>
      </p:sp>
      <p:sp>
        <p:nvSpPr>
          <p:cNvPr id="109" name="Content Placeholder 121"/>
          <p:cNvSpPr>
            <a:spLocks noGrp="1"/>
          </p:cNvSpPr>
          <p:nvPr>
            <p:ph sz="half" idx="1"/>
          </p:nvPr>
        </p:nvSpPr>
        <p:spPr>
          <a:xfrm>
            <a:off x="798004" y="1633157"/>
            <a:ext cx="7900987" cy="4273550"/>
          </a:xfrm>
        </p:spPr>
        <p:txBody>
          <a:bodyPr>
            <a:normAutofit/>
          </a:bodyPr>
          <a:lstStyle/>
          <a:p>
            <a:r>
              <a:rPr lang="en-US" dirty="0" smtClean="0"/>
              <a:t>Most of the significant pairs are captured by proc </a:t>
            </a:r>
            <a:r>
              <a:rPr lang="en-US" dirty="0" err="1" smtClean="0"/>
              <a:t>Genmod</a:t>
            </a:r>
            <a:r>
              <a:rPr lang="en-US" dirty="0" smtClean="0"/>
              <a:t> method</a:t>
            </a:r>
          </a:p>
          <a:p>
            <a:pPr lvl="1"/>
            <a:r>
              <a:rPr lang="en-US" dirty="0" smtClean="0"/>
              <a:t>Closest to the final model format</a:t>
            </a:r>
          </a:p>
          <a:p>
            <a:r>
              <a:rPr lang="en-US" dirty="0" smtClean="0"/>
              <a:t>Both GAM in R and proc Arbor detect </a:t>
            </a:r>
            <a:r>
              <a:rPr lang="en-US" dirty="0" smtClean="0"/>
              <a:t>additional </a:t>
            </a:r>
            <a:r>
              <a:rPr lang="en-US" dirty="0" smtClean="0"/>
              <a:t>significant interaction pairs</a:t>
            </a:r>
          </a:p>
          <a:p>
            <a:pPr lvl="1"/>
            <a:r>
              <a:rPr lang="en-US" dirty="0" smtClean="0"/>
              <a:t>Need to convert to the format that Proc </a:t>
            </a:r>
            <a:r>
              <a:rPr lang="en-US" dirty="0" err="1" smtClean="0"/>
              <a:t>Genmod</a:t>
            </a:r>
            <a:r>
              <a:rPr lang="en-US" dirty="0" smtClean="0"/>
              <a:t> can handle</a:t>
            </a:r>
          </a:p>
          <a:p>
            <a:pPr>
              <a:buNone/>
            </a:pPr>
            <a:endParaRPr lang="en-US" dirty="0"/>
          </a:p>
          <a:p>
            <a:pPr>
              <a:buNone/>
            </a:pPr>
            <a:endParaRPr lang="en-US" dirty="0" smtClean="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Agenda</a:t>
            </a:r>
            <a:endParaRPr lang="en-US" dirty="0"/>
          </a:p>
        </p:txBody>
      </p:sp>
      <p:sp>
        <p:nvSpPr>
          <p:cNvPr id="109" name="Content Placeholder 121"/>
          <p:cNvSpPr>
            <a:spLocks noGrp="1"/>
          </p:cNvSpPr>
          <p:nvPr>
            <p:ph sz="half" idx="1"/>
          </p:nvPr>
        </p:nvSpPr>
        <p:spPr/>
        <p:txBody>
          <a:bodyPr/>
          <a:lstStyle/>
          <a:p>
            <a:r>
              <a:rPr lang="en-US" dirty="0" smtClean="0"/>
              <a:t>Case study</a:t>
            </a:r>
          </a:p>
          <a:p>
            <a:r>
              <a:rPr lang="en-US" dirty="0" smtClean="0"/>
              <a:t>Approaches</a:t>
            </a:r>
          </a:p>
          <a:p>
            <a:pPr lvl="1"/>
            <a:r>
              <a:rPr lang="en-US" dirty="0" smtClean="0"/>
              <a:t> Proc </a:t>
            </a:r>
            <a:r>
              <a:rPr lang="en-US" dirty="0" err="1" smtClean="0"/>
              <a:t>Genmod</a:t>
            </a:r>
            <a:r>
              <a:rPr lang="en-US" dirty="0" smtClean="0"/>
              <a:t>, GAM in R, Proc Arbor</a:t>
            </a:r>
          </a:p>
          <a:p>
            <a:r>
              <a:rPr lang="en-US" dirty="0" smtClean="0"/>
              <a:t>Details</a:t>
            </a:r>
          </a:p>
          <a:p>
            <a:r>
              <a:rPr lang="en-US" dirty="0" smtClean="0"/>
              <a:t>Summary</a:t>
            </a:r>
          </a:p>
          <a:p>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Take away</a:t>
            </a:r>
            <a:endParaRPr lang="en-US" dirty="0"/>
          </a:p>
        </p:txBody>
      </p:sp>
      <p:sp>
        <p:nvSpPr>
          <p:cNvPr id="109" name="Content Placeholder 121"/>
          <p:cNvSpPr>
            <a:spLocks noGrp="1"/>
          </p:cNvSpPr>
          <p:nvPr>
            <p:ph sz="half" idx="1"/>
          </p:nvPr>
        </p:nvSpPr>
        <p:spPr>
          <a:xfrm>
            <a:off x="798004" y="1633157"/>
            <a:ext cx="7900987" cy="4273550"/>
          </a:xfrm>
        </p:spPr>
        <p:txBody>
          <a:bodyPr>
            <a:normAutofit/>
          </a:bodyPr>
          <a:lstStyle/>
          <a:p>
            <a:r>
              <a:rPr lang="en-US" dirty="0" smtClean="0"/>
              <a:t>The </a:t>
            </a:r>
            <a:r>
              <a:rPr lang="en-US" dirty="0" smtClean="0"/>
              <a:t>methodologies </a:t>
            </a:r>
            <a:r>
              <a:rPr lang="en-US" dirty="0" smtClean="0"/>
              <a:t>described can be applied </a:t>
            </a:r>
            <a:r>
              <a:rPr lang="en-US" dirty="0" smtClean="0"/>
              <a:t>generally </a:t>
            </a:r>
            <a:r>
              <a:rPr lang="en-US" dirty="0" smtClean="0"/>
              <a:t>to variable selection processes</a:t>
            </a:r>
          </a:p>
          <a:p>
            <a:pPr lvl="1"/>
            <a:r>
              <a:rPr lang="en-US" dirty="0" smtClean="0"/>
              <a:t>May need to do variable de-correlation process beforehand (</a:t>
            </a:r>
            <a:r>
              <a:rPr lang="en-US" dirty="0" err="1" smtClean="0"/>
              <a:t>eg</a:t>
            </a:r>
            <a:r>
              <a:rPr lang="en-US" dirty="0" smtClean="0"/>
              <a:t>. variable clustering)</a:t>
            </a:r>
          </a:p>
          <a:p>
            <a:r>
              <a:rPr lang="en-US" dirty="0" smtClean="0"/>
              <a:t>Significantly </a:t>
            </a:r>
            <a:r>
              <a:rPr lang="en-US" dirty="0" smtClean="0"/>
              <a:t>reduces </a:t>
            </a:r>
            <a:r>
              <a:rPr lang="en-US" dirty="0" smtClean="0"/>
              <a:t>the time/effort </a:t>
            </a:r>
            <a:r>
              <a:rPr lang="en-US" dirty="0" smtClean="0"/>
              <a:t>needed </a:t>
            </a:r>
            <a:r>
              <a:rPr lang="en-US" dirty="0" smtClean="0"/>
              <a:t>for variable </a:t>
            </a:r>
            <a:r>
              <a:rPr lang="en-US" dirty="0" smtClean="0"/>
              <a:t>selection</a:t>
            </a:r>
            <a:endParaRPr lang="en-US" strike="sngStrike" dirty="0" smtClean="0">
              <a:solidFill>
                <a:srgbClr val="FF0000"/>
              </a:solidFill>
            </a:endParaRPr>
          </a:p>
          <a:p>
            <a:pPr>
              <a:buNone/>
            </a:pPr>
            <a:endParaRPr lang="en-US" dirty="0"/>
          </a:p>
          <a:p>
            <a:pPr>
              <a:buNone/>
            </a:pPr>
            <a:endParaRPr lang="en-US" dirty="0" smtClean="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 &amp; A</a:t>
            </a:r>
            <a:endParaRPr lang="en-US" dirty="0"/>
          </a:p>
        </p:txBody>
      </p:sp>
      <p:sp>
        <p:nvSpPr>
          <p:cNvPr id="3" name="Content Placeholder 2"/>
          <p:cNvSpPr>
            <a:spLocks noGrp="1"/>
          </p:cNvSpPr>
          <p:nvPr>
            <p:ph idx="1"/>
          </p:nvPr>
        </p:nvSpPr>
        <p:spPr/>
        <p:txBody>
          <a:bodyPr/>
          <a:lstStyle/>
          <a:p>
            <a:pPr>
              <a:buNone/>
            </a:pPr>
            <a:r>
              <a:rPr lang="en-US" dirty="0" smtClean="0"/>
              <a:t>Questions?</a:t>
            </a:r>
          </a:p>
          <a:p>
            <a:pPr>
              <a:buNone/>
            </a:pPr>
            <a:r>
              <a:rPr lang="en-US" dirty="0" smtClean="0"/>
              <a:t>Contact: cli@iso.com</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Case Study</a:t>
            </a:r>
            <a:endParaRPr lang="en-US" dirty="0"/>
          </a:p>
        </p:txBody>
      </p:sp>
      <p:sp>
        <p:nvSpPr>
          <p:cNvPr id="109" name="Content Placeholder 121"/>
          <p:cNvSpPr>
            <a:spLocks noGrp="1"/>
          </p:cNvSpPr>
          <p:nvPr>
            <p:ph sz="half" idx="1"/>
          </p:nvPr>
        </p:nvSpPr>
        <p:spPr/>
        <p:txBody>
          <a:bodyPr>
            <a:normAutofit fontScale="92500" lnSpcReduction="10000"/>
          </a:bodyPr>
          <a:lstStyle/>
          <a:p>
            <a:r>
              <a:rPr lang="en-US" dirty="0" smtClean="0"/>
              <a:t>Personal Auto loss prediction</a:t>
            </a:r>
          </a:p>
          <a:p>
            <a:pPr lvl="1"/>
            <a:r>
              <a:rPr lang="en-US" dirty="0" smtClean="0"/>
              <a:t>Pure premium prediction (GLM – </a:t>
            </a:r>
            <a:r>
              <a:rPr lang="en-US" dirty="0" err="1" smtClean="0"/>
              <a:t>Tweedie</a:t>
            </a:r>
            <a:r>
              <a:rPr lang="en-US" dirty="0" smtClean="0"/>
              <a:t>)</a:t>
            </a:r>
          </a:p>
          <a:p>
            <a:pPr lvl="1"/>
            <a:r>
              <a:rPr lang="en-US" dirty="0" smtClean="0"/>
              <a:t>Inputs:</a:t>
            </a:r>
          </a:p>
          <a:p>
            <a:pPr lvl="2"/>
            <a:r>
              <a:rPr lang="en-US" dirty="0" smtClean="0"/>
              <a:t>Environment components</a:t>
            </a:r>
          </a:p>
          <a:p>
            <a:pPr lvl="2"/>
            <a:r>
              <a:rPr lang="en-US" dirty="0" smtClean="0"/>
              <a:t>Vehicle components</a:t>
            </a:r>
          </a:p>
          <a:p>
            <a:pPr lvl="2"/>
            <a:r>
              <a:rPr lang="en-US" dirty="0" smtClean="0"/>
              <a:t>Driver components</a:t>
            </a:r>
          </a:p>
          <a:p>
            <a:pPr lvl="2"/>
            <a:r>
              <a:rPr lang="en-US" dirty="0" smtClean="0"/>
              <a:t>Household components</a:t>
            </a:r>
          </a:p>
          <a:p>
            <a:pPr lvl="1"/>
            <a:r>
              <a:rPr lang="en-US" dirty="0" smtClean="0"/>
              <a:t>Objective </a:t>
            </a:r>
            <a:r>
              <a:rPr lang="en-US" dirty="0" smtClean="0"/>
              <a:t>is to detect interactions among the components to further improve </a:t>
            </a:r>
            <a:r>
              <a:rPr lang="en-US" dirty="0" smtClean="0"/>
              <a:t>model performance</a:t>
            </a: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Components</a:t>
            </a:r>
            <a:endParaRPr lang="en-US" dirty="0"/>
          </a:p>
        </p:txBody>
      </p:sp>
      <p:sp>
        <p:nvSpPr>
          <p:cNvPr id="109" name="Content Placeholder 121"/>
          <p:cNvSpPr>
            <a:spLocks noGrp="1"/>
          </p:cNvSpPr>
          <p:nvPr>
            <p:ph sz="half" idx="1"/>
          </p:nvPr>
        </p:nvSpPr>
        <p:spPr>
          <a:xfrm>
            <a:off x="871156" y="1633157"/>
            <a:ext cx="3517963" cy="2341435"/>
          </a:xfrm>
          <a:ln>
            <a:solidFill>
              <a:schemeClr val="tx1"/>
            </a:solidFill>
          </a:ln>
        </p:spPr>
        <p:txBody>
          <a:bodyPr>
            <a:normAutofit/>
          </a:bodyPr>
          <a:lstStyle/>
          <a:p>
            <a:pPr>
              <a:buNone/>
            </a:pPr>
            <a:r>
              <a:rPr lang="en-US" sz="1900" b="1" dirty="0" smtClean="0"/>
              <a:t>Environment </a:t>
            </a:r>
            <a:r>
              <a:rPr lang="en-US" sz="1900" b="1" dirty="0" smtClean="0"/>
              <a:t>(</a:t>
            </a:r>
            <a:r>
              <a:rPr lang="en-US" sz="1900" b="1" dirty="0" smtClean="0"/>
              <a:t>frequency and severity for each) </a:t>
            </a:r>
          </a:p>
          <a:p>
            <a:r>
              <a:rPr lang="en-US" sz="1700" dirty="0" smtClean="0"/>
              <a:t>Traffic density</a:t>
            </a:r>
          </a:p>
          <a:p>
            <a:r>
              <a:rPr lang="en-US" sz="1700" dirty="0" smtClean="0"/>
              <a:t>Traffic composition</a:t>
            </a:r>
          </a:p>
          <a:p>
            <a:r>
              <a:rPr lang="en-US" sz="1700" dirty="0" smtClean="0"/>
              <a:t>Traffic generators</a:t>
            </a:r>
          </a:p>
          <a:p>
            <a:r>
              <a:rPr lang="en-US" sz="1700" dirty="0" smtClean="0"/>
              <a:t>Weather</a:t>
            </a:r>
          </a:p>
          <a:p>
            <a:r>
              <a:rPr lang="en-US" sz="1700" dirty="0" smtClean="0"/>
              <a:t>Experience and </a:t>
            </a:r>
            <a:r>
              <a:rPr lang="en-US" sz="1700" dirty="0" smtClean="0"/>
              <a:t>trend</a:t>
            </a:r>
            <a:endParaRPr lang="en-US" sz="1800" dirty="0" smtClean="0"/>
          </a:p>
          <a:p>
            <a:pPr>
              <a:buNone/>
            </a:pP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
        <p:nvSpPr>
          <p:cNvPr id="6" name="Content Placeholder 121"/>
          <p:cNvSpPr txBox="1">
            <a:spLocks/>
          </p:cNvSpPr>
          <p:nvPr/>
        </p:nvSpPr>
        <p:spPr>
          <a:xfrm>
            <a:off x="4595812" y="1627061"/>
            <a:ext cx="3828860" cy="3298507"/>
          </a:xfrm>
          <a:prstGeom prst="rect">
            <a:avLst/>
          </a:prstGeom>
          <a:ln>
            <a:solidFill>
              <a:schemeClr val="tx1"/>
            </a:solidFill>
          </a:ln>
        </p:spPr>
        <p:txBody>
          <a:bodyPr vert="horz" lIns="91440" tIns="45720" rIns="91440" bIns="45720" rtlCol="0">
            <a:normAutofit/>
          </a:bodyPr>
          <a:lstStyle/>
          <a:p>
            <a:pPr marL="230188" marR="0" lvl="0" indent="-230188"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smtClean="0">
                <a:ln>
                  <a:noFill/>
                </a:ln>
                <a:solidFill>
                  <a:schemeClr val="tx1"/>
                </a:solidFill>
                <a:effectLst/>
                <a:uLnTx/>
                <a:uFillTx/>
                <a:latin typeface="Myriad Pro" pitchFamily="34" charset="0"/>
                <a:ea typeface="+mn-ea"/>
                <a:cs typeface="+mn-cs"/>
              </a:rPr>
              <a:t>Vehicle</a:t>
            </a:r>
            <a:endParaRPr kumimoji="0" lang="en-US" b="1" i="0" u="none" strike="sngStrike" kern="1200" cap="none" spc="0" normalizeH="0" baseline="0" noProof="0" dirty="0" smtClean="0">
              <a:ln>
                <a:noFill/>
              </a:ln>
              <a:solidFill>
                <a:srgbClr val="FF0000"/>
              </a:solidFill>
              <a:effectLst/>
              <a:uLnTx/>
              <a:uFillTx/>
              <a:latin typeface="Myriad Pro" pitchFamily="34" charset="0"/>
              <a:ea typeface="+mn-ea"/>
              <a:cs typeface="+mn-cs"/>
            </a:endParaRP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rPr>
              <a:t>ISO Symbol relativity</a:t>
            </a: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effectLst/>
                <a:uLnTx/>
                <a:uFillTx/>
                <a:latin typeface="Myriad Pro" pitchFamily="34" charset="0"/>
                <a:ea typeface="+mn-ea"/>
                <a:cs typeface="+mn-cs"/>
              </a:rPr>
              <a:t>Price new </a:t>
            </a:r>
            <a:r>
              <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rPr>
              <a:t>relativity</a:t>
            </a: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rPr>
              <a:t>Model year relativity</a:t>
            </a:r>
          </a:p>
          <a:p>
            <a:pPr marL="230188" lvl="0" indent="-230188">
              <a:spcBef>
                <a:spcPct val="20000"/>
              </a:spcBef>
              <a:buFont typeface="Arial" pitchFamily="34" charset="0"/>
              <a:buChar char="•"/>
              <a:defRPr/>
            </a:pPr>
            <a:r>
              <a:rPr lang="en-US" sz="1600" dirty="0" smtClean="0">
                <a:latin typeface="Myriad Pro" pitchFamily="34" charset="0"/>
              </a:rPr>
              <a:t>Body style and dimension</a:t>
            </a:r>
          </a:p>
          <a:p>
            <a:pPr marL="230188" lvl="0" indent="-230188">
              <a:spcBef>
                <a:spcPct val="20000"/>
              </a:spcBef>
              <a:buFont typeface="Arial" pitchFamily="34" charset="0"/>
              <a:buChar char="•"/>
              <a:defRPr/>
            </a:pPr>
            <a:r>
              <a:rPr lang="en-US" sz="1600" dirty="0" smtClean="0">
                <a:latin typeface="Myriad Pro" pitchFamily="34" charset="0"/>
              </a:rPr>
              <a:t>Performance and safety</a:t>
            </a:r>
          </a:p>
          <a:p>
            <a:pPr marL="230188" lvl="0" indent="-230188">
              <a:spcBef>
                <a:spcPct val="20000"/>
              </a:spcBef>
              <a:buFont typeface="Arial" pitchFamily="34" charset="0"/>
              <a:buChar char="•"/>
              <a:defRPr/>
            </a:pPr>
            <a:r>
              <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rPr>
              <a:t>Theft</a:t>
            </a:r>
          </a:p>
          <a:p>
            <a:pPr marL="230188" lvl="0" indent="-230188">
              <a:spcBef>
                <a:spcPct val="20000"/>
              </a:spcBef>
              <a:buFont typeface="Arial" pitchFamily="34" charset="0"/>
              <a:buChar char="•"/>
              <a:defRPr/>
            </a:pPr>
            <a:r>
              <a:rPr lang="en-US" sz="1600" dirty="0" smtClean="0">
                <a:latin typeface="Myriad Pro" pitchFamily="34" charset="0"/>
              </a:rPr>
              <a:t>Weather</a:t>
            </a:r>
          </a:p>
          <a:p>
            <a:pPr marL="230188" lvl="0" indent="-230188">
              <a:spcBef>
                <a:spcPct val="20000"/>
              </a:spcBef>
              <a:buFont typeface="Arial" pitchFamily="34" charset="0"/>
              <a:buChar char="•"/>
              <a:defRPr/>
            </a:pPr>
            <a:r>
              <a:rPr lang="en-US" sz="1600" dirty="0" smtClean="0">
                <a:latin typeface="Myriad Pro" pitchFamily="34" charset="0"/>
              </a:rPr>
              <a:t>Animal</a:t>
            </a:r>
            <a:endPar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endParaRPr>
          </a:p>
          <a:p>
            <a:pPr marL="230188" lvl="0" indent="-230188">
              <a:spcBef>
                <a:spcPct val="20000"/>
              </a:spcBef>
              <a:buFont typeface="Arial" pitchFamily="34" charset="0"/>
              <a:buChar char="•"/>
              <a:defRPr/>
            </a:pPr>
            <a:r>
              <a:rPr lang="en-US" sz="1600" dirty="0" smtClean="0">
                <a:latin typeface="Myriad Pro" pitchFamily="34" charset="0"/>
              </a:rPr>
              <a:t>Glass</a:t>
            </a:r>
          </a:p>
          <a:p>
            <a:pPr marL="230188" lvl="0" indent="-230188">
              <a:spcBef>
                <a:spcPct val="20000"/>
              </a:spcBef>
              <a:buFont typeface="Arial" pitchFamily="34" charset="0"/>
              <a:buChar char="•"/>
              <a:defRPr/>
            </a:pPr>
            <a:r>
              <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rPr>
              <a:t>All </a:t>
            </a:r>
            <a:r>
              <a:rPr lang="en-US" sz="1600" dirty="0" smtClean="0">
                <a:latin typeface="Myriad Pro" pitchFamily="34" charset="0"/>
              </a:rPr>
              <a:t>other perils</a:t>
            </a:r>
            <a:endPar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endParaRP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tx1"/>
              </a:solidFill>
              <a:effectLst/>
              <a:uLnTx/>
              <a:uFillTx/>
              <a:latin typeface="Myriad Pro" pitchFamily="34" charset="0"/>
              <a:ea typeface="+mn-ea"/>
              <a:cs typeface="+mn-cs"/>
            </a:endParaRP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Myriad Pro" pitchFamily="34" charset="0"/>
              <a:ea typeface="+mn-ea"/>
              <a:cs typeface="+mn-cs"/>
            </a:endParaRP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yriad Pro" pitchFamily="34" charset="0"/>
              <a:ea typeface="+mn-ea"/>
              <a:cs typeface="+mn-cs"/>
            </a:endParaRPr>
          </a:p>
        </p:txBody>
      </p:sp>
      <p:sp>
        <p:nvSpPr>
          <p:cNvPr id="7" name="Content Placeholder 121"/>
          <p:cNvSpPr txBox="1">
            <a:spLocks/>
          </p:cNvSpPr>
          <p:nvPr/>
        </p:nvSpPr>
        <p:spPr>
          <a:xfrm>
            <a:off x="877252" y="4041077"/>
            <a:ext cx="3517963" cy="2189035"/>
          </a:xfrm>
          <a:prstGeom prst="rect">
            <a:avLst/>
          </a:prstGeom>
          <a:ln>
            <a:solidFill>
              <a:schemeClr val="tx1"/>
            </a:solidFill>
          </a:ln>
        </p:spPr>
        <p:txBody>
          <a:bodyPr vert="horz" lIns="91440" tIns="45720" rIns="91440" bIns="45720" rtlCol="0">
            <a:normAutofit/>
          </a:bodyPr>
          <a:lstStyle/>
          <a:p>
            <a:pPr marL="230188" marR="0" lvl="0" indent="-230188"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smtClean="0">
                <a:ln>
                  <a:noFill/>
                </a:ln>
                <a:solidFill>
                  <a:schemeClr val="tx1"/>
                </a:solidFill>
                <a:effectLst/>
                <a:uLnTx/>
                <a:uFillTx/>
                <a:latin typeface="Myriad Pro" pitchFamily="34" charset="0"/>
                <a:ea typeface="+mn-ea"/>
                <a:cs typeface="+mn-cs"/>
              </a:rPr>
              <a:t>Driver</a:t>
            </a:r>
            <a:endParaRPr kumimoji="0" lang="en-US" b="1" i="0" u="none" strike="sngStrike" kern="1200" cap="none" spc="0" normalizeH="0" baseline="0" noProof="0" dirty="0" smtClean="0">
              <a:ln>
                <a:noFill/>
              </a:ln>
              <a:solidFill>
                <a:srgbClr val="FF0000"/>
              </a:solidFill>
              <a:effectLst/>
              <a:uLnTx/>
              <a:uFillTx/>
              <a:latin typeface="Myriad Pro" pitchFamily="34" charset="0"/>
              <a:ea typeface="+mn-ea"/>
              <a:cs typeface="+mn-cs"/>
            </a:endParaRP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rPr>
              <a:t>Driver characteristics (age, gender, marital, good student etc)</a:t>
            </a: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rPr>
              <a:t>Violation history</a:t>
            </a: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rPr>
              <a:t>Claim history</a:t>
            </a: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yriad Pro" pitchFamily="34" charset="0"/>
              <a:ea typeface="+mn-ea"/>
              <a:cs typeface="+mn-cs"/>
            </a:endParaRPr>
          </a:p>
        </p:txBody>
      </p:sp>
      <p:sp>
        <p:nvSpPr>
          <p:cNvPr id="9" name="Content Placeholder 121"/>
          <p:cNvSpPr txBox="1">
            <a:spLocks/>
          </p:cNvSpPr>
          <p:nvPr/>
        </p:nvSpPr>
        <p:spPr>
          <a:xfrm>
            <a:off x="4596384" y="4998720"/>
            <a:ext cx="3803903" cy="1292352"/>
          </a:xfrm>
          <a:prstGeom prst="rect">
            <a:avLst/>
          </a:prstGeom>
          <a:ln>
            <a:solidFill>
              <a:schemeClr val="tx1"/>
            </a:solidFill>
          </a:ln>
        </p:spPr>
        <p:txBody>
          <a:bodyPr vert="horz" lIns="91440" tIns="45720" rIns="91440" bIns="45720" rtlCol="0">
            <a:normAutofit/>
          </a:bodyPr>
          <a:lstStyle/>
          <a:p>
            <a:pPr marL="230188" marR="0" lvl="0" indent="-230188"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b="1" i="0" u="none" strike="noStrike" kern="1200" cap="none" spc="0" normalizeH="0" baseline="0" noProof="0" dirty="0" smtClean="0">
                <a:ln>
                  <a:noFill/>
                </a:ln>
                <a:solidFill>
                  <a:schemeClr val="tx1"/>
                </a:solidFill>
                <a:effectLst/>
                <a:uLnTx/>
                <a:uFillTx/>
                <a:latin typeface="Myriad Pro" pitchFamily="34" charset="0"/>
                <a:ea typeface="+mn-ea"/>
                <a:cs typeface="+mn-cs"/>
              </a:rPr>
              <a:t>Household</a:t>
            </a:r>
            <a:endParaRPr kumimoji="0" lang="en-US" b="1" i="0" u="none" strike="sngStrike" kern="1200" cap="none" spc="0" normalizeH="0" baseline="0" noProof="0" dirty="0" smtClean="0">
              <a:ln>
                <a:noFill/>
              </a:ln>
              <a:solidFill>
                <a:srgbClr val="FF0000"/>
              </a:solidFill>
              <a:effectLst/>
              <a:uLnTx/>
              <a:uFillTx/>
              <a:latin typeface="Myriad Pro" pitchFamily="34" charset="0"/>
              <a:ea typeface="+mn-ea"/>
              <a:cs typeface="+mn-cs"/>
            </a:endParaRP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rPr>
              <a:t>Usage/mileage</a:t>
            </a: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Char char="•"/>
              <a:tabLst/>
              <a:defRPr/>
            </a:pPr>
            <a:r>
              <a:rPr lang="en-US" sz="1600" dirty="0" smtClean="0">
                <a:latin typeface="Myriad Pro" pitchFamily="34" charset="0"/>
              </a:rPr>
              <a:t>Household composition</a:t>
            </a:r>
            <a:endParaRPr kumimoji="0" lang="en-US" sz="1600" b="0" i="0" u="none" strike="noStrike" kern="1200" cap="none" spc="0" normalizeH="0" baseline="0" noProof="0" dirty="0" smtClean="0">
              <a:ln>
                <a:noFill/>
              </a:ln>
              <a:solidFill>
                <a:schemeClr val="tx1"/>
              </a:solidFill>
              <a:effectLst/>
              <a:uLnTx/>
              <a:uFillTx/>
              <a:latin typeface="Myriad Pro" pitchFamily="34" charset="0"/>
              <a:ea typeface="+mn-ea"/>
              <a:cs typeface="+mn-cs"/>
            </a:endParaRPr>
          </a:p>
          <a:p>
            <a:pPr marL="230188" marR="0" lvl="0" indent="-230188"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a:ln>
                <a:noFill/>
              </a:ln>
              <a:solidFill>
                <a:schemeClr val="tx1"/>
              </a:solidFill>
              <a:effectLst/>
              <a:uLnTx/>
              <a:uFillTx/>
              <a:latin typeface="Myriad Pro" pitchFamily="34" charset="0"/>
              <a:ea typeface="+mn-ea"/>
              <a:cs typeface="+mn-cs"/>
            </a:endParaRPr>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Challenges </a:t>
            </a: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
        <p:nvSpPr>
          <p:cNvPr id="8" name="Content Placeholder 7"/>
          <p:cNvSpPr>
            <a:spLocks noGrp="1"/>
          </p:cNvSpPr>
          <p:nvPr>
            <p:ph idx="1"/>
          </p:nvPr>
        </p:nvSpPr>
        <p:spPr/>
        <p:txBody>
          <a:bodyPr>
            <a:normAutofit fontScale="85000" lnSpcReduction="20000"/>
          </a:bodyPr>
          <a:lstStyle/>
          <a:p>
            <a:r>
              <a:rPr lang="en-US" dirty="0" smtClean="0"/>
              <a:t>There are many different approaches that can be used to detect interactions</a:t>
            </a:r>
          </a:p>
          <a:p>
            <a:r>
              <a:rPr lang="en-US" dirty="0" smtClean="0"/>
              <a:t>The approach we selected was based on our requirements that:</a:t>
            </a:r>
          </a:p>
          <a:p>
            <a:pPr lvl="1"/>
            <a:r>
              <a:rPr lang="en-US" dirty="0" smtClean="0"/>
              <a:t>interaction detection be completed in a timely manner</a:t>
            </a:r>
          </a:p>
          <a:p>
            <a:pPr lvl="2"/>
            <a:r>
              <a:rPr lang="en-US" dirty="0" smtClean="0"/>
              <a:t>despite the large number of observations (&gt;1 million) and large number of interaction pairs (&gt;300)</a:t>
            </a:r>
          </a:p>
          <a:p>
            <a:pPr lvl="1"/>
            <a:r>
              <a:rPr lang="en-US" dirty="0" smtClean="0"/>
              <a:t>all variables in the final model (including interactions) be interpretable</a:t>
            </a:r>
          </a:p>
          <a:p>
            <a:pPr lvl="1"/>
            <a:r>
              <a:rPr lang="en-US" dirty="0" smtClean="0"/>
              <a:t> the final model (including interactions) be built in the form of a SAS GLM model</a:t>
            </a:r>
            <a:endParaRPr lang="en-US" dirty="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Approach</a:t>
            </a:r>
            <a:endParaRPr lang="en-US" dirty="0"/>
          </a:p>
        </p:txBody>
      </p:sp>
      <p:graphicFrame>
        <p:nvGraphicFramePr>
          <p:cNvPr id="6" name="Content Placeholder 5"/>
          <p:cNvGraphicFramePr>
            <a:graphicFrameLocks noGrp="1"/>
          </p:cNvGraphicFramePr>
          <p:nvPr>
            <p:ph sz="half" idx="1"/>
          </p:nvPr>
        </p:nvGraphicFramePr>
        <p:xfrm>
          <a:off x="785813" y="1852613"/>
          <a:ext cx="7900987" cy="4273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Picture 4" descr="340pt_Verisk_307.png"/>
          <p:cNvPicPr>
            <a:picLocks noChangeAspect="1"/>
          </p:cNvPicPr>
          <p:nvPr/>
        </p:nvPicPr>
        <p:blipFill>
          <a:blip r:embed="rId8" cstate="print"/>
          <a:srcRect b="-13161"/>
          <a:stretch>
            <a:fillRect/>
          </a:stretch>
        </p:blipFill>
        <p:spPr>
          <a:xfrm>
            <a:off x="7608736" y="6248400"/>
            <a:ext cx="1306664" cy="504008"/>
          </a:xfrm>
          <a:prstGeom prst="rect">
            <a:avLst/>
          </a:prstGeom>
          <a:effectLst/>
        </p:spPr>
      </p:pic>
      <p:sp>
        <p:nvSpPr>
          <p:cNvPr id="7" name="TextBox 6"/>
          <p:cNvSpPr txBox="1"/>
          <p:nvPr/>
        </p:nvSpPr>
        <p:spPr>
          <a:xfrm>
            <a:off x="2913888" y="6022848"/>
            <a:ext cx="4608576" cy="338554"/>
          </a:xfrm>
          <a:prstGeom prst="rect">
            <a:avLst/>
          </a:prstGeom>
          <a:noFill/>
        </p:spPr>
        <p:txBody>
          <a:bodyPr wrap="square" rtlCol="0">
            <a:spAutoFit/>
          </a:bodyPr>
          <a:lstStyle/>
          <a:p>
            <a:r>
              <a:rPr lang="en-US" sz="1600" b="1" i="1" dirty="0" smtClean="0"/>
              <a:t>* We’ll be focusing on Step I</a:t>
            </a:r>
            <a:endParaRPr lang="en-US" sz="1600" b="1" i="1" dirty="0"/>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Step I - Details</a:t>
            </a:r>
            <a:endParaRPr lang="en-US" dirty="0"/>
          </a:p>
        </p:txBody>
      </p:sp>
      <p:pic>
        <p:nvPicPr>
          <p:cNvPr id="6" name="Content Placeholder 5" descr="sieves.jpg"/>
          <p:cNvPicPr>
            <a:picLocks noGrp="1" noChangeAspect="1"/>
          </p:cNvPicPr>
          <p:nvPr>
            <p:ph sz="half" idx="1"/>
          </p:nvPr>
        </p:nvPicPr>
        <p:blipFill>
          <a:blip r:embed="rId3" cstate="print"/>
          <a:stretch>
            <a:fillRect/>
          </a:stretch>
        </p:blipFill>
        <p:spPr>
          <a:xfrm>
            <a:off x="5120640" y="1522286"/>
            <a:ext cx="3736981" cy="4677029"/>
          </a:xfrm>
          <a:ln w="12700">
            <a:solidFill>
              <a:schemeClr val="accent1">
                <a:hueOff val="0"/>
                <a:satOff val="0"/>
                <a:lumOff val="0"/>
              </a:schemeClr>
            </a:solidFill>
          </a:ln>
        </p:spPr>
      </p:pic>
      <p:pic>
        <p:nvPicPr>
          <p:cNvPr id="5" name="Picture 4" descr="340pt_Verisk_307.png"/>
          <p:cNvPicPr>
            <a:picLocks noChangeAspect="1"/>
          </p:cNvPicPr>
          <p:nvPr/>
        </p:nvPicPr>
        <p:blipFill>
          <a:blip r:embed="rId4" cstate="print"/>
          <a:srcRect b="-13161"/>
          <a:stretch>
            <a:fillRect/>
          </a:stretch>
        </p:blipFill>
        <p:spPr>
          <a:xfrm>
            <a:off x="7608736" y="6248400"/>
            <a:ext cx="1306664" cy="504008"/>
          </a:xfrm>
          <a:prstGeom prst="rect">
            <a:avLst/>
          </a:prstGeom>
          <a:effectLst/>
        </p:spPr>
      </p:pic>
      <p:sp>
        <p:nvSpPr>
          <p:cNvPr id="7" name="TextBox 6"/>
          <p:cNvSpPr txBox="1"/>
          <p:nvPr/>
        </p:nvSpPr>
        <p:spPr>
          <a:xfrm>
            <a:off x="524256" y="1633728"/>
            <a:ext cx="4376928" cy="4832092"/>
          </a:xfrm>
          <a:prstGeom prst="rect">
            <a:avLst/>
          </a:prstGeom>
          <a:noFill/>
        </p:spPr>
        <p:txBody>
          <a:bodyPr wrap="square" rtlCol="0">
            <a:spAutoFit/>
          </a:bodyPr>
          <a:lstStyle/>
          <a:p>
            <a:r>
              <a:rPr lang="en-US" sz="2400" dirty="0" smtClean="0">
                <a:latin typeface="Myriad Pro"/>
              </a:rPr>
              <a:t>The purpose of </a:t>
            </a:r>
            <a:r>
              <a:rPr lang="en-US" sz="2400" dirty="0" smtClean="0">
                <a:latin typeface="Myriad Pro"/>
              </a:rPr>
              <a:t>Step </a:t>
            </a:r>
            <a:r>
              <a:rPr lang="en-US" sz="2400" dirty="0" smtClean="0">
                <a:latin typeface="Myriad Pro"/>
              </a:rPr>
              <a:t>I is to </a:t>
            </a:r>
            <a:r>
              <a:rPr lang="en-US" sz="2400" dirty="0" smtClean="0">
                <a:latin typeface="Myriad Pro"/>
              </a:rPr>
              <a:t>separate </a:t>
            </a:r>
            <a:r>
              <a:rPr lang="en-US" sz="2400" dirty="0" smtClean="0">
                <a:latin typeface="Myriad Pro"/>
              </a:rPr>
              <a:t>significant interaction pairs from insignificant ones, so that we can focus on those that have higher potential.</a:t>
            </a:r>
          </a:p>
          <a:p>
            <a:endParaRPr lang="en-US" sz="2400" dirty="0" smtClean="0">
              <a:latin typeface="Myriad Pro"/>
            </a:endParaRPr>
          </a:p>
          <a:p>
            <a:r>
              <a:rPr lang="en-US" sz="2400" dirty="0" smtClean="0">
                <a:latin typeface="Myriad Pro"/>
              </a:rPr>
              <a:t>The </a:t>
            </a:r>
            <a:r>
              <a:rPr lang="en-US" sz="2400" dirty="0" smtClean="0">
                <a:latin typeface="Myriad Pro"/>
              </a:rPr>
              <a:t>principle </a:t>
            </a:r>
            <a:r>
              <a:rPr lang="en-US" sz="2400" dirty="0" smtClean="0">
                <a:latin typeface="Myriad Pro"/>
              </a:rPr>
              <a:t>is to add each pair to the model to predict the residual, measure their contribution, and </a:t>
            </a:r>
            <a:r>
              <a:rPr lang="en-US" sz="2400" dirty="0" smtClean="0">
                <a:latin typeface="Myriad Pro"/>
              </a:rPr>
              <a:t>rank the pairs </a:t>
            </a:r>
            <a:r>
              <a:rPr lang="en-US" sz="2400" dirty="0" smtClean="0">
                <a:latin typeface="Myriad Pro"/>
              </a:rPr>
              <a:t>based on </a:t>
            </a:r>
            <a:r>
              <a:rPr lang="en-US" sz="2400" dirty="0" smtClean="0">
                <a:latin typeface="Myriad Pro"/>
              </a:rPr>
              <a:t>contribution</a:t>
            </a:r>
            <a:r>
              <a:rPr lang="en-US" sz="2400" dirty="0" smtClean="0">
                <a:latin typeface="Myriad Pro"/>
              </a:rPr>
              <a:t>.</a:t>
            </a:r>
          </a:p>
          <a:p>
            <a:endParaRPr lang="en-US" sz="2400" dirty="0" smtClean="0">
              <a:latin typeface="Myriad Pro"/>
            </a:endParaRPr>
          </a:p>
          <a:p>
            <a:endParaRPr lang="en-US" sz="2000" b="1" dirty="0">
              <a:latin typeface="Myriad Pro"/>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Step I - Details</a:t>
            </a:r>
            <a:endParaRPr lang="en-US" dirty="0"/>
          </a:p>
        </p:txBody>
      </p:sp>
      <p:sp>
        <p:nvSpPr>
          <p:cNvPr id="109" name="Content Placeholder 121"/>
          <p:cNvSpPr>
            <a:spLocks noGrp="1"/>
          </p:cNvSpPr>
          <p:nvPr>
            <p:ph sz="half" idx="1"/>
          </p:nvPr>
        </p:nvSpPr>
        <p:spPr/>
        <p:txBody>
          <a:bodyPr>
            <a:normAutofit/>
          </a:bodyPr>
          <a:lstStyle/>
          <a:p>
            <a:pPr>
              <a:buNone/>
            </a:pPr>
            <a:r>
              <a:rPr lang="en-US" dirty="0" smtClean="0"/>
              <a:t>Three methods are used</a:t>
            </a:r>
          </a:p>
          <a:p>
            <a:pPr lvl="1"/>
            <a:r>
              <a:rPr lang="en-US" dirty="0" smtClean="0"/>
              <a:t>Proc </a:t>
            </a:r>
            <a:r>
              <a:rPr lang="en-US" dirty="0" err="1" smtClean="0"/>
              <a:t>Genmod</a:t>
            </a:r>
            <a:r>
              <a:rPr lang="en-US" dirty="0" smtClean="0"/>
              <a:t> in SAS</a:t>
            </a:r>
          </a:p>
          <a:p>
            <a:pPr lvl="1"/>
            <a:r>
              <a:rPr lang="en-US" dirty="0" smtClean="0"/>
              <a:t>GAM in R</a:t>
            </a:r>
          </a:p>
          <a:p>
            <a:pPr lvl="1"/>
            <a:r>
              <a:rPr lang="en-US" dirty="0" smtClean="0"/>
              <a:t>Proc Arbor (Regression Tree) in SAS</a:t>
            </a:r>
          </a:p>
          <a:p>
            <a:pPr>
              <a:buNone/>
            </a:pP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Title 114"/>
          <p:cNvSpPr>
            <a:spLocks noGrp="1"/>
          </p:cNvSpPr>
          <p:nvPr>
            <p:ph type="title"/>
          </p:nvPr>
        </p:nvSpPr>
        <p:spPr/>
        <p:txBody>
          <a:bodyPr/>
          <a:lstStyle/>
          <a:p>
            <a:r>
              <a:rPr lang="en-US" dirty="0" smtClean="0"/>
              <a:t>Proc </a:t>
            </a:r>
            <a:r>
              <a:rPr lang="en-US" dirty="0" err="1" smtClean="0"/>
              <a:t>Genmod</a:t>
            </a:r>
            <a:r>
              <a:rPr lang="en-US" dirty="0" smtClean="0"/>
              <a:t> in SAS</a:t>
            </a:r>
            <a:endParaRPr lang="en-US" dirty="0"/>
          </a:p>
        </p:txBody>
      </p:sp>
      <p:sp>
        <p:nvSpPr>
          <p:cNvPr id="109" name="Content Placeholder 121"/>
          <p:cNvSpPr>
            <a:spLocks noGrp="1"/>
          </p:cNvSpPr>
          <p:nvPr>
            <p:ph sz="half" idx="1"/>
          </p:nvPr>
        </p:nvSpPr>
        <p:spPr/>
        <p:txBody>
          <a:bodyPr>
            <a:normAutofit lnSpcReduction="10000"/>
          </a:bodyPr>
          <a:lstStyle/>
          <a:p>
            <a:r>
              <a:rPr lang="en-US" dirty="0" smtClean="0"/>
              <a:t> Use main effect model as offset</a:t>
            </a:r>
          </a:p>
          <a:p>
            <a:r>
              <a:rPr lang="en-US" dirty="0" smtClean="0"/>
              <a:t> Add </a:t>
            </a:r>
            <a:r>
              <a:rPr lang="en-US" dirty="0" smtClean="0"/>
              <a:t>a </a:t>
            </a:r>
            <a:r>
              <a:rPr lang="en-US" dirty="0" smtClean="0"/>
              <a:t>component pair to the model</a:t>
            </a:r>
          </a:p>
          <a:p>
            <a:r>
              <a:rPr lang="en-US" dirty="0" smtClean="0"/>
              <a:t> Use ‘Increase in </a:t>
            </a:r>
            <a:r>
              <a:rPr lang="en-US" dirty="0" err="1" smtClean="0"/>
              <a:t>Gini</a:t>
            </a:r>
            <a:r>
              <a:rPr lang="en-US" dirty="0" smtClean="0"/>
              <a:t>’ as the performance metric</a:t>
            </a:r>
          </a:p>
          <a:p>
            <a:r>
              <a:rPr lang="en-US" dirty="0" smtClean="0"/>
              <a:t>Created SAS macro to loop through </a:t>
            </a:r>
            <a:r>
              <a:rPr lang="en-US" dirty="0" smtClean="0"/>
              <a:t>all </a:t>
            </a:r>
            <a:r>
              <a:rPr lang="en-US" dirty="0" smtClean="0"/>
              <a:t>component pairs and output these pairs </a:t>
            </a:r>
            <a:r>
              <a:rPr lang="en-US" dirty="0" smtClean="0"/>
              <a:t>ranked according </a:t>
            </a:r>
            <a:r>
              <a:rPr lang="en-US" dirty="0" smtClean="0"/>
              <a:t>to the performance metric</a:t>
            </a:r>
          </a:p>
          <a:p>
            <a:pPr>
              <a:buNone/>
            </a:pPr>
            <a:endParaRPr lang="en-US" dirty="0"/>
          </a:p>
        </p:txBody>
      </p:sp>
      <p:pic>
        <p:nvPicPr>
          <p:cNvPr id="5" name="Picture 4" descr="340pt_Verisk_307.png"/>
          <p:cNvPicPr>
            <a:picLocks noChangeAspect="1"/>
          </p:cNvPicPr>
          <p:nvPr/>
        </p:nvPicPr>
        <p:blipFill>
          <a:blip r:embed="rId3" cstate="print"/>
          <a:srcRect b="-13161"/>
          <a:stretch>
            <a:fillRect/>
          </a:stretch>
        </p:blipFill>
        <p:spPr>
          <a:xfrm>
            <a:off x="7608736" y="6248400"/>
            <a:ext cx="1306664" cy="504008"/>
          </a:xfrm>
          <a:prstGeom prst="rect">
            <a:avLst/>
          </a:prstGeom>
          <a:effectLst/>
        </p:spPr>
      </p:pic>
    </p:spTree>
  </p:cSld>
  <p:clrMapOvr>
    <a:masterClrMapping/>
  </p:clrMapOvr>
  <p:transition>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2428&quot;&gt;&lt;/object&gt;&lt;object type=&quot;2&quot; unique_id=&quot;12429&quot;&gt;&lt;object type=&quot;3&quot; unique_id=&quot;31476&quot;&gt;&lt;property id=&quot;20148&quot; value=&quot;5&quot;/&gt;&lt;property id=&quot;20300&quot; value=&quot;Slide 1&quot;/&gt;&lt;property id=&quot;20307&quot; value=&quot;269&quot;/&gt;&lt;/object&gt;&lt;object type=&quot;3&quot; unique_id=&quot;31477&quot;&gt;&lt;property id=&quot;20148&quot; value=&quot;5&quot;/&gt;&lt;property id=&quot;20300&quot; value=&quot;Slide 9&quot;/&gt;&lt;property id=&quot;20307&quot; value=&quot;270&quot;/&gt;&lt;/object&gt;&lt;object type=&quot;3&quot; unique_id=&quot;31631&quot;&gt;&lt;property id=&quot;20148&quot; value=&quot;5&quot;/&gt;&lt;property id=&quot;20300&quot; value=&quot;Slide 2&quot;/&gt;&lt;property id=&quot;20307&quot; value=&quot;271&quot;/&gt;&lt;/object&gt;&lt;object type=&quot;3&quot; unique_id=&quot;31680&quot;&gt;&lt;property id=&quot;20148&quot; value=&quot;5&quot;/&gt;&lt;property id=&quot;20300&quot; value=&quot;Slide 4&quot;/&gt;&lt;property id=&quot;20307&quot; value=&quot;272&quot;/&gt;&lt;/object&gt;&lt;object type=&quot;3&quot; unique_id=&quot;31787&quot;&gt;&lt;property id=&quot;20148&quot; value=&quot;5&quot;/&gt;&lt;property id=&quot;20300&quot; value=&quot;Slide 6&quot;/&gt;&lt;property id=&quot;20307&quot; value=&quot;274&quot;/&gt;&lt;/object&gt;&lt;object type=&quot;3&quot; unique_id=&quot;32016&quot;&gt;&lt;property id=&quot;20148&quot; value=&quot;5&quot;/&gt;&lt;property id=&quot;20300&quot; value=&quot;Slide 7&quot;/&gt;&lt;property id=&quot;20307&quot; value=&quot;275&quot;/&gt;&lt;/object&gt;&lt;object type=&quot;3&quot; unique_id=&quot;32071&quot;&gt;&lt;property id=&quot;20148&quot; value=&quot;5&quot;/&gt;&lt;property id=&quot;20300&quot; value=&quot;Slide 5&quot;/&gt;&lt;property id=&quot;20307&quot; value=&quot;276&quot;/&gt;&lt;/object&gt;&lt;object type=&quot;3&quot; unique_id=&quot;32119&quot;&gt;&lt;property id=&quot;20148&quot; value=&quot;5&quot;/&gt;&lt;property id=&quot;20300&quot; value=&quot;Slide 8&quot;/&gt;&lt;property id=&quot;20307&quot; value=&quot;278&quot;/&gt;&lt;/object&gt;&lt;object type=&quot;3&quot; unique_id=&quot;32198&quot;&gt;&lt;property id=&quot;20148&quot; value=&quot;5&quot;/&gt;&lt;property id=&quot;20300&quot; value=&quot;Slide 10&quot;/&gt;&lt;property id=&quot;20307&quot; value=&quot;279&quot;/&gt;&lt;/object&gt;&lt;object type=&quot;3&quot; unique_id=&quot;32235&quot;&gt;&lt;property id=&quot;20148&quot; value=&quot;5&quot;/&gt;&lt;property id=&quot;20300&quot; value=&quot;Slide 11&quot;/&gt;&lt;property id=&quot;20307&quot; value=&quot;280&quot;/&gt;&lt;/object&gt;&lt;object type=&quot;3&quot; unique_id=&quot;32296&quot;&gt;&lt;property id=&quot;20148&quot; value=&quot;5&quot;/&gt;&lt;property id=&quot;20300&quot; value=&quot;Slide 3&quot;/&gt;&lt;property id=&quot;20307&quot; value=&quot;281&quot;/&gt;&lt;/object&gt;&lt;/object&gt;&lt;/object&gt;&lt;/database&gt;"/>
  <p:tag name="SECTOMILLISECCONVERTED" val="1"/>
</p:tagLst>
</file>

<file path=ppt/theme/theme1.xml><?xml version="1.0" encoding="utf-8"?>
<a:theme xmlns:a="http://schemas.openxmlformats.org/drawingml/2006/main" name="About verisk template short 10-19- 20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About verisk template short 10-19- 2010</Template>
  <TotalTime>37595</TotalTime>
  <Words>1211</Words>
  <Application>Microsoft Office PowerPoint</Application>
  <PresentationFormat>On-screen Show (4:3)</PresentationFormat>
  <Paragraphs>191</Paragraphs>
  <Slides>21</Slides>
  <Notes>20</Notes>
  <HiddenSlides>1</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21</vt:i4>
      </vt:variant>
    </vt:vector>
  </HeadingPairs>
  <TitlesOfParts>
    <vt:vector size="27" baseType="lpstr">
      <vt:lpstr>Arial</vt:lpstr>
      <vt:lpstr>Calibri</vt:lpstr>
      <vt:lpstr>Myriad Pro</vt:lpstr>
      <vt:lpstr>Wingdings</vt:lpstr>
      <vt:lpstr>About verisk template short 10-19- 2010</vt:lpstr>
      <vt:lpstr>1_Office Theme</vt:lpstr>
      <vt:lpstr>Slide 1</vt:lpstr>
      <vt:lpstr>Agenda</vt:lpstr>
      <vt:lpstr>Case Study</vt:lpstr>
      <vt:lpstr>Components</vt:lpstr>
      <vt:lpstr>Challenges </vt:lpstr>
      <vt:lpstr>Approach</vt:lpstr>
      <vt:lpstr>Step I - Details</vt:lpstr>
      <vt:lpstr>Step I - Details</vt:lpstr>
      <vt:lpstr>Proc Genmod in SAS</vt:lpstr>
      <vt:lpstr>Gini Definition</vt:lpstr>
      <vt:lpstr>Proc Genmod in SAS</vt:lpstr>
      <vt:lpstr>GAM in R</vt:lpstr>
      <vt:lpstr>Illustration of interaction surface</vt:lpstr>
      <vt:lpstr>GAM in R</vt:lpstr>
      <vt:lpstr>Proc Arbor in SAS</vt:lpstr>
      <vt:lpstr>Proc Arbor in SAS</vt:lpstr>
      <vt:lpstr>Example – Collision Coverage</vt:lpstr>
      <vt:lpstr>Example – Collision Coverage</vt:lpstr>
      <vt:lpstr>Summary</vt:lpstr>
      <vt:lpstr>Take away</vt:lpstr>
      <vt:lpstr>Q &amp; A</vt:lpstr>
    </vt:vector>
  </TitlesOfParts>
  <Company>Quality Planning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i64521</dc:creator>
  <cp:lastModifiedBy>i64521</cp:lastModifiedBy>
  <cp:revision>736</cp:revision>
  <cp:lastPrinted>2010-05-20T16:06:28Z</cp:lastPrinted>
  <dcterms:created xsi:type="dcterms:W3CDTF">2012-01-27T22:01:59Z</dcterms:created>
  <dcterms:modified xsi:type="dcterms:W3CDTF">2012-03-15T23:34:20Z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