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2"/>
  </p:notesMasterIdLst>
  <p:sldIdLst>
    <p:sldId id="280" r:id="rId3"/>
    <p:sldId id="283" r:id="rId4"/>
    <p:sldId id="282" r:id="rId5"/>
    <p:sldId id="259" r:id="rId6"/>
    <p:sldId id="260" r:id="rId7"/>
    <p:sldId id="276" r:id="rId8"/>
    <p:sldId id="261" r:id="rId9"/>
    <p:sldId id="262" r:id="rId10"/>
    <p:sldId id="264" r:id="rId11"/>
    <p:sldId id="265" r:id="rId12"/>
    <p:sldId id="268" r:id="rId13"/>
    <p:sldId id="267" r:id="rId14"/>
    <p:sldId id="269" r:id="rId15"/>
    <p:sldId id="270" r:id="rId16"/>
    <p:sldId id="271" r:id="rId17"/>
    <p:sldId id="272" r:id="rId18"/>
    <p:sldId id="274" r:id="rId19"/>
    <p:sldId id="273" r:id="rId20"/>
    <p:sldId id="275" r:id="rId2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BE0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82" autoAdjust="0"/>
    <p:restoredTop sz="57967" autoAdjust="0"/>
  </p:normalViewPr>
  <p:slideViewPr>
    <p:cSldViewPr>
      <p:cViewPr varScale="1">
        <p:scale>
          <a:sx n="62" d="100"/>
          <a:sy n="62" d="100"/>
        </p:scale>
        <p:origin x="-2928"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a:pPr>
            <a:r>
              <a:rPr lang="en-US" sz="2000" dirty="0" smtClean="0"/>
              <a:t>Monitoring Report:</a:t>
            </a:r>
            <a:r>
              <a:rPr lang="en-US" sz="2000" baseline="0" dirty="0" smtClean="0"/>
              <a:t>  Underwriting Model Utilization</a:t>
            </a:r>
            <a:endParaRPr lang="en-US" sz="2000" dirty="0"/>
          </a:p>
        </c:rich>
      </c:tx>
      <c:layout/>
      <c:overlay val="0"/>
    </c:title>
    <c:autoTitleDeleted val="0"/>
    <c:plotArea>
      <c:layout/>
      <c:barChart>
        <c:barDir val="col"/>
        <c:grouping val="clustered"/>
        <c:varyColors val="0"/>
        <c:ser>
          <c:idx val="0"/>
          <c:order val="0"/>
          <c:tx>
            <c:strRef>
              <c:f>Sheet1!$B$1</c:f>
              <c:strCache>
                <c:ptCount val="1"/>
                <c:pt idx="0">
                  <c:v>Series 1</c:v>
                </c:pt>
              </c:strCache>
            </c:strRef>
          </c:tx>
          <c:spPr>
            <a:gradFill flip="none" rotWithShape="1">
              <a:gsLst>
                <a:gs pos="0">
                  <a:srgbClr val="000000"/>
                </a:gs>
                <a:gs pos="39999">
                  <a:srgbClr val="0A128C"/>
                </a:gs>
                <a:gs pos="70000">
                  <a:srgbClr val="181CC7"/>
                </a:gs>
                <a:gs pos="88000">
                  <a:srgbClr val="7005D4"/>
                </a:gs>
                <a:gs pos="100000">
                  <a:srgbClr val="8C3D91"/>
                </a:gs>
              </a:gsLst>
              <a:lin ang="13500000" scaled="1"/>
              <a:tileRect/>
            </a:gradFill>
          </c:spPr>
          <c:invertIfNegative val="0"/>
          <c:cat>
            <c:strRef>
              <c:f>Sheet1!$A$2:$A$13</c:f>
              <c:strCache>
                <c:ptCount val="12"/>
                <c:pt idx="0">
                  <c:v>Year1 Q1</c:v>
                </c:pt>
                <c:pt idx="1">
                  <c:v>Year1 Q2</c:v>
                </c:pt>
                <c:pt idx="2">
                  <c:v>Year1 Q3</c:v>
                </c:pt>
                <c:pt idx="3">
                  <c:v>Year1 Q4</c:v>
                </c:pt>
                <c:pt idx="4">
                  <c:v>Year2 Q1</c:v>
                </c:pt>
                <c:pt idx="5">
                  <c:v>Year2 Q2</c:v>
                </c:pt>
                <c:pt idx="6">
                  <c:v>Year2 Q3</c:v>
                </c:pt>
                <c:pt idx="7">
                  <c:v>Year2 Q4</c:v>
                </c:pt>
                <c:pt idx="8">
                  <c:v>Year3 Q1</c:v>
                </c:pt>
                <c:pt idx="9">
                  <c:v>Year3 Q2</c:v>
                </c:pt>
                <c:pt idx="10">
                  <c:v>Year3 Q3</c:v>
                </c:pt>
                <c:pt idx="11">
                  <c:v>Year3 Q4</c:v>
                </c:pt>
              </c:strCache>
            </c:strRef>
          </c:cat>
          <c:val>
            <c:numRef>
              <c:f>Sheet1!$B$2:$B$13</c:f>
              <c:numCache>
                <c:formatCode>0%</c:formatCode>
                <c:ptCount val="12"/>
                <c:pt idx="0">
                  <c:v>0.75825392703661121</c:v>
                </c:pt>
                <c:pt idx="1">
                  <c:v>0.73661058024780179</c:v>
                </c:pt>
                <c:pt idx="2">
                  <c:v>0.70091270064410693</c:v>
                </c:pt>
                <c:pt idx="3">
                  <c:v>0.69387851688278668</c:v>
                </c:pt>
                <c:pt idx="4">
                  <c:v>0.75035322330476217</c:v>
                </c:pt>
                <c:pt idx="5">
                  <c:v>0.76119553329944645</c:v>
                </c:pt>
                <c:pt idx="6">
                  <c:v>0.75125847149552727</c:v>
                </c:pt>
                <c:pt idx="7">
                  <c:v>0.78615582866275635</c:v>
                </c:pt>
                <c:pt idx="8">
                  <c:v>0.81494725051255212</c:v>
                </c:pt>
                <c:pt idx="9">
                  <c:v>0.80659095669533498</c:v>
                </c:pt>
                <c:pt idx="10">
                  <c:v>0.83170419706203957</c:v>
                </c:pt>
                <c:pt idx="11">
                  <c:v>0.85421055675154411</c:v>
                </c:pt>
              </c:numCache>
            </c:numRef>
          </c:val>
        </c:ser>
        <c:dLbls>
          <c:showLegendKey val="0"/>
          <c:showVal val="0"/>
          <c:showCatName val="0"/>
          <c:showSerName val="0"/>
          <c:showPercent val="0"/>
          <c:showBubbleSize val="0"/>
        </c:dLbls>
        <c:gapWidth val="150"/>
        <c:axId val="33533952"/>
        <c:axId val="33535488"/>
      </c:barChart>
      <c:catAx>
        <c:axId val="33533952"/>
        <c:scaling>
          <c:orientation val="minMax"/>
        </c:scaling>
        <c:delete val="0"/>
        <c:axPos val="b"/>
        <c:majorTickMark val="out"/>
        <c:minorTickMark val="none"/>
        <c:tickLblPos val="nextTo"/>
        <c:txPr>
          <a:bodyPr/>
          <a:lstStyle/>
          <a:p>
            <a:pPr>
              <a:defRPr sz="1400"/>
            </a:pPr>
            <a:endParaRPr lang="en-US"/>
          </a:p>
        </c:txPr>
        <c:crossAx val="33535488"/>
        <c:crosses val="autoZero"/>
        <c:auto val="1"/>
        <c:lblAlgn val="ctr"/>
        <c:lblOffset val="100"/>
        <c:noMultiLvlLbl val="0"/>
      </c:catAx>
      <c:valAx>
        <c:axId val="33535488"/>
        <c:scaling>
          <c:orientation val="minMax"/>
          <c:min val="0.60000000000000064"/>
        </c:scaling>
        <c:delete val="0"/>
        <c:axPos val="l"/>
        <c:majorGridlines/>
        <c:numFmt formatCode="0%" sourceLinked="1"/>
        <c:majorTickMark val="out"/>
        <c:minorTickMark val="none"/>
        <c:tickLblPos val="nextTo"/>
        <c:crossAx val="3353395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B32AF4-8871-40E3-9608-DE730FD0FA07}" type="doc">
      <dgm:prSet loTypeId="urn:microsoft.com/office/officeart/2005/8/layout/chevron1" loCatId="process" qsTypeId="urn:microsoft.com/office/officeart/2005/8/quickstyle/simple1" qsCatId="simple" csTypeId="urn:microsoft.com/office/officeart/2005/8/colors/accent1_2" csCatId="accent1" phldr="1"/>
      <dgm:spPr/>
    </dgm:pt>
    <dgm:pt modelId="{F771DB67-22CB-429C-9669-8E590B0A66E2}">
      <dgm:prSet phldrT="[Text]"/>
      <dgm:spPr>
        <a:solidFill>
          <a:srgbClr val="00B0F0"/>
        </a:solidFill>
      </dgm:spPr>
      <dgm:t>
        <a:bodyPr/>
        <a:lstStyle/>
        <a:p>
          <a:r>
            <a:rPr lang="en-US" dirty="0" smtClean="0"/>
            <a:t>Data</a:t>
          </a:r>
          <a:endParaRPr lang="en-US" dirty="0"/>
        </a:p>
      </dgm:t>
    </dgm:pt>
    <dgm:pt modelId="{64947027-10FE-4100-AA34-FFE90441EB67}" type="parTrans" cxnId="{A85D5AF5-C511-42C9-BF2F-A3F31536F640}">
      <dgm:prSet/>
      <dgm:spPr/>
      <dgm:t>
        <a:bodyPr/>
        <a:lstStyle/>
        <a:p>
          <a:endParaRPr lang="en-US"/>
        </a:p>
      </dgm:t>
    </dgm:pt>
    <dgm:pt modelId="{81C8EF1F-EA07-4C10-8A3C-60AC2D0D17E2}" type="sibTrans" cxnId="{A85D5AF5-C511-42C9-BF2F-A3F31536F640}">
      <dgm:prSet/>
      <dgm:spPr/>
      <dgm:t>
        <a:bodyPr/>
        <a:lstStyle/>
        <a:p>
          <a:endParaRPr lang="en-US"/>
        </a:p>
      </dgm:t>
    </dgm:pt>
    <dgm:pt modelId="{0C1BE54E-A441-47FD-BBB4-F03695C61D6F}">
      <dgm:prSet phldrT="[Text]"/>
      <dgm:spPr>
        <a:solidFill>
          <a:srgbClr val="FFC000"/>
        </a:solidFill>
      </dgm:spPr>
      <dgm:t>
        <a:bodyPr/>
        <a:lstStyle/>
        <a:p>
          <a:r>
            <a:rPr lang="en-US" dirty="0" smtClean="0"/>
            <a:t>Model</a:t>
          </a:r>
          <a:endParaRPr lang="en-US" dirty="0"/>
        </a:p>
      </dgm:t>
    </dgm:pt>
    <dgm:pt modelId="{30DC9BB0-67DA-406E-B13A-186476FC2FAF}" type="parTrans" cxnId="{CFE27DD4-293C-47E8-81B0-D052467157CC}">
      <dgm:prSet/>
      <dgm:spPr/>
      <dgm:t>
        <a:bodyPr/>
        <a:lstStyle/>
        <a:p>
          <a:endParaRPr lang="en-US"/>
        </a:p>
      </dgm:t>
    </dgm:pt>
    <dgm:pt modelId="{A193F04F-3849-4DD8-AE4A-0DAB562849A9}" type="sibTrans" cxnId="{CFE27DD4-293C-47E8-81B0-D052467157CC}">
      <dgm:prSet/>
      <dgm:spPr/>
      <dgm:t>
        <a:bodyPr/>
        <a:lstStyle/>
        <a:p>
          <a:endParaRPr lang="en-US"/>
        </a:p>
      </dgm:t>
    </dgm:pt>
    <dgm:pt modelId="{5318FEC7-EF2D-4894-8026-60BF0299873E}">
      <dgm:prSet phldrT="[Text]"/>
      <dgm:spPr>
        <a:solidFill>
          <a:srgbClr val="92D050"/>
        </a:solidFill>
      </dgm:spPr>
      <dgm:t>
        <a:bodyPr/>
        <a:lstStyle/>
        <a:p>
          <a:r>
            <a:rPr lang="en-US" dirty="0" smtClean="0"/>
            <a:t>Implement</a:t>
          </a:r>
          <a:endParaRPr lang="en-US" dirty="0"/>
        </a:p>
      </dgm:t>
    </dgm:pt>
    <dgm:pt modelId="{A7372D29-998C-43DE-92D4-B9055B71A4E8}" type="parTrans" cxnId="{F0FC3BDD-A336-4FAA-BA0C-17ABF2AAF8ED}">
      <dgm:prSet/>
      <dgm:spPr/>
      <dgm:t>
        <a:bodyPr/>
        <a:lstStyle/>
        <a:p>
          <a:endParaRPr lang="en-US"/>
        </a:p>
      </dgm:t>
    </dgm:pt>
    <dgm:pt modelId="{47374782-158E-4BAC-8916-BF4D3A065999}" type="sibTrans" cxnId="{F0FC3BDD-A336-4FAA-BA0C-17ABF2AAF8ED}">
      <dgm:prSet/>
      <dgm:spPr/>
      <dgm:t>
        <a:bodyPr/>
        <a:lstStyle/>
        <a:p>
          <a:endParaRPr lang="en-US"/>
        </a:p>
      </dgm:t>
    </dgm:pt>
    <dgm:pt modelId="{2C22A37D-FE87-4676-B06F-B8683C046D7A}" type="pres">
      <dgm:prSet presAssocID="{54B32AF4-8871-40E3-9608-DE730FD0FA07}" presName="Name0" presStyleCnt="0">
        <dgm:presLayoutVars>
          <dgm:dir/>
          <dgm:animLvl val="lvl"/>
          <dgm:resizeHandles val="exact"/>
        </dgm:presLayoutVars>
      </dgm:prSet>
      <dgm:spPr/>
    </dgm:pt>
    <dgm:pt modelId="{424F25B0-CF36-42DD-A8E5-6398AFB83B42}" type="pres">
      <dgm:prSet presAssocID="{F771DB67-22CB-429C-9669-8E590B0A66E2}" presName="parTxOnly" presStyleLbl="node1" presStyleIdx="0" presStyleCnt="3">
        <dgm:presLayoutVars>
          <dgm:chMax val="0"/>
          <dgm:chPref val="0"/>
          <dgm:bulletEnabled val="1"/>
        </dgm:presLayoutVars>
      </dgm:prSet>
      <dgm:spPr/>
      <dgm:t>
        <a:bodyPr/>
        <a:lstStyle/>
        <a:p>
          <a:endParaRPr lang="en-US"/>
        </a:p>
      </dgm:t>
    </dgm:pt>
    <dgm:pt modelId="{014226EA-FCB0-4318-95C1-0084B196EA60}" type="pres">
      <dgm:prSet presAssocID="{81C8EF1F-EA07-4C10-8A3C-60AC2D0D17E2}" presName="parTxOnlySpace" presStyleCnt="0"/>
      <dgm:spPr/>
    </dgm:pt>
    <dgm:pt modelId="{3E0553D1-5BF8-4D6A-A2AE-1659DBD84111}" type="pres">
      <dgm:prSet presAssocID="{0C1BE54E-A441-47FD-BBB4-F03695C61D6F}" presName="parTxOnly" presStyleLbl="node1" presStyleIdx="1" presStyleCnt="3">
        <dgm:presLayoutVars>
          <dgm:chMax val="0"/>
          <dgm:chPref val="0"/>
          <dgm:bulletEnabled val="1"/>
        </dgm:presLayoutVars>
      </dgm:prSet>
      <dgm:spPr/>
      <dgm:t>
        <a:bodyPr/>
        <a:lstStyle/>
        <a:p>
          <a:endParaRPr lang="en-US"/>
        </a:p>
      </dgm:t>
    </dgm:pt>
    <dgm:pt modelId="{024B86B9-8E23-4820-AAF9-E6277ED60BC6}" type="pres">
      <dgm:prSet presAssocID="{A193F04F-3849-4DD8-AE4A-0DAB562849A9}" presName="parTxOnlySpace" presStyleCnt="0"/>
      <dgm:spPr/>
    </dgm:pt>
    <dgm:pt modelId="{0170CB01-9BCB-4F47-BF91-8571E3A8BB82}" type="pres">
      <dgm:prSet presAssocID="{5318FEC7-EF2D-4894-8026-60BF0299873E}" presName="parTxOnly" presStyleLbl="node1" presStyleIdx="2" presStyleCnt="3">
        <dgm:presLayoutVars>
          <dgm:chMax val="0"/>
          <dgm:chPref val="0"/>
          <dgm:bulletEnabled val="1"/>
        </dgm:presLayoutVars>
      </dgm:prSet>
      <dgm:spPr/>
      <dgm:t>
        <a:bodyPr/>
        <a:lstStyle/>
        <a:p>
          <a:endParaRPr lang="en-US"/>
        </a:p>
      </dgm:t>
    </dgm:pt>
  </dgm:ptLst>
  <dgm:cxnLst>
    <dgm:cxn modelId="{A85D5AF5-C511-42C9-BF2F-A3F31536F640}" srcId="{54B32AF4-8871-40E3-9608-DE730FD0FA07}" destId="{F771DB67-22CB-429C-9669-8E590B0A66E2}" srcOrd="0" destOrd="0" parTransId="{64947027-10FE-4100-AA34-FFE90441EB67}" sibTransId="{81C8EF1F-EA07-4C10-8A3C-60AC2D0D17E2}"/>
    <dgm:cxn modelId="{349F61D0-64AA-4048-8535-EACF56027C63}" type="presOf" srcId="{F771DB67-22CB-429C-9669-8E590B0A66E2}" destId="{424F25B0-CF36-42DD-A8E5-6398AFB83B42}" srcOrd="0" destOrd="0" presId="urn:microsoft.com/office/officeart/2005/8/layout/chevron1"/>
    <dgm:cxn modelId="{B3634921-CDC5-4218-9E7C-9AF2BB1C8583}" type="presOf" srcId="{5318FEC7-EF2D-4894-8026-60BF0299873E}" destId="{0170CB01-9BCB-4F47-BF91-8571E3A8BB82}" srcOrd="0" destOrd="0" presId="urn:microsoft.com/office/officeart/2005/8/layout/chevron1"/>
    <dgm:cxn modelId="{3F88EC21-CA37-4617-A4EA-5CFCE539B6E6}" type="presOf" srcId="{54B32AF4-8871-40E3-9608-DE730FD0FA07}" destId="{2C22A37D-FE87-4676-B06F-B8683C046D7A}" srcOrd="0" destOrd="0" presId="urn:microsoft.com/office/officeart/2005/8/layout/chevron1"/>
    <dgm:cxn modelId="{F0FC3BDD-A336-4FAA-BA0C-17ABF2AAF8ED}" srcId="{54B32AF4-8871-40E3-9608-DE730FD0FA07}" destId="{5318FEC7-EF2D-4894-8026-60BF0299873E}" srcOrd="2" destOrd="0" parTransId="{A7372D29-998C-43DE-92D4-B9055B71A4E8}" sibTransId="{47374782-158E-4BAC-8916-BF4D3A065999}"/>
    <dgm:cxn modelId="{75EBD7FC-33C8-4625-8C24-5F1E062F9279}" type="presOf" srcId="{0C1BE54E-A441-47FD-BBB4-F03695C61D6F}" destId="{3E0553D1-5BF8-4D6A-A2AE-1659DBD84111}" srcOrd="0" destOrd="0" presId="urn:microsoft.com/office/officeart/2005/8/layout/chevron1"/>
    <dgm:cxn modelId="{CFE27DD4-293C-47E8-81B0-D052467157CC}" srcId="{54B32AF4-8871-40E3-9608-DE730FD0FA07}" destId="{0C1BE54E-A441-47FD-BBB4-F03695C61D6F}" srcOrd="1" destOrd="0" parTransId="{30DC9BB0-67DA-406E-B13A-186476FC2FAF}" sibTransId="{A193F04F-3849-4DD8-AE4A-0DAB562849A9}"/>
    <dgm:cxn modelId="{85914167-1D11-46AC-8CA3-280195E6CE64}" type="presParOf" srcId="{2C22A37D-FE87-4676-B06F-B8683C046D7A}" destId="{424F25B0-CF36-42DD-A8E5-6398AFB83B42}" srcOrd="0" destOrd="0" presId="urn:microsoft.com/office/officeart/2005/8/layout/chevron1"/>
    <dgm:cxn modelId="{326EBAF0-9BEE-4747-B298-61C5176353D7}" type="presParOf" srcId="{2C22A37D-FE87-4676-B06F-B8683C046D7A}" destId="{014226EA-FCB0-4318-95C1-0084B196EA60}" srcOrd="1" destOrd="0" presId="urn:microsoft.com/office/officeart/2005/8/layout/chevron1"/>
    <dgm:cxn modelId="{A2741691-D1E5-4637-987E-8449879E2CF8}" type="presParOf" srcId="{2C22A37D-FE87-4676-B06F-B8683C046D7A}" destId="{3E0553D1-5BF8-4D6A-A2AE-1659DBD84111}" srcOrd="2" destOrd="0" presId="urn:microsoft.com/office/officeart/2005/8/layout/chevron1"/>
    <dgm:cxn modelId="{29C787FF-37BD-4D10-9285-9ACA16DC90AE}" type="presParOf" srcId="{2C22A37D-FE87-4676-B06F-B8683C046D7A}" destId="{024B86B9-8E23-4820-AAF9-E6277ED60BC6}" srcOrd="3" destOrd="0" presId="urn:microsoft.com/office/officeart/2005/8/layout/chevron1"/>
    <dgm:cxn modelId="{6BAEBD20-F1BC-44CD-9015-3AF0AB3907F2}" type="presParOf" srcId="{2C22A37D-FE87-4676-B06F-B8683C046D7A}" destId="{0170CB01-9BCB-4F47-BF91-8571E3A8BB82}"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4B32AF4-8871-40E3-9608-DE730FD0FA07}" type="doc">
      <dgm:prSet loTypeId="urn:microsoft.com/office/officeart/2005/8/layout/chevron1" loCatId="process" qsTypeId="urn:microsoft.com/office/officeart/2005/8/quickstyle/simple1" qsCatId="simple" csTypeId="urn:microsoft.com/office/officeart/2005/8/colors/accent1_2" csCatId="accent1" phldr="1"/>
      <dgm:spPr/>
    </dgm:pt>
    <dgm:pt modelId="{F771DB67-22CB-429C-9669-8E590B0A66E2}">
      <dgm:prSet phldrT="[Text]"/>
      <dgm:spPr>
        <a:solidFill>
          <a:srgbClr val="00B0F0"/>
        </a:solidFill>
      </dgm:spPr>
      <dgm:t>
        <a:bodyPr/>
        <a:lstStyle/>
        <a:p>
          <a:endParaRPr lang="en-US" dirty="0"/>
        </a:p>
      </dgm:t>
    </dgm:pt>
    <dgm:pt modelId="{64947027-10FE-4100-AA34-FFE90441EB67}" type="parTrans" cxnId="{A85D5AF5-C511-42C9-BF2F-A3F31536F640}">
      <dgm:prSet/>
      <dgm:spPr/>
      <dgm:t>
        <a:bodyPr/>
        <a:lstStyle/>
        <a:p>
          <a:endParaRPr lang="en-US"/>
        </a:p>
      </dgm:t>
    </dgm:pt>
    <dgm:pt modelId="{81C8EF1F-EA07-4C10-8A3C-60AC2D0D17E2}" type="sibTrans" cxnId="{A85D5AF5-C511-42C9-BF2F-A3F31536F640}">
      <dgm:prSet/>
      <dgm:spPr/>
      <dgm:t>
        <a:bodyPr/>
        <a:lstStyle/>
        <a:p>
          <a:endParaRPr lang="en-US"/>
        </a:p>
      </dgm:t>
    </dgm:pt>
    <dgm:pt modelId="{0C1BE54E-A441-47FD-BBB4-F03695C61D6F}">
      <dgm:prSet phldrT="[Text]"/>
      <dgm:spPr>
        <a:solidFill>
          <a:srgbClr val="FFC000"/>
        </a:solidFill>
      </dgm:spPr>
      <dgm:t>
        <a:bodyPr/>
        <a:lstStyle/>
        <a:p>
          <a:endParaRPr lang="en-US" dirty="0"/>
        </a:p>
      </dgm:t>
    </dgm:pt>
    <dgm:pt modelId="{30DC9BB0-67DA-406E-B13A-186476FC2FAF}" type="parTrans" cxnId="{CFE27DD4-293C-47E8-81B0-D052467157CC}">
      <dgm:prSet/>
      <dgm:spPr/>
      <dgm:t>
        <a:bodyPr/>
        <a:lstStyle/>
        <a:p>
          <a:endParaRPr lang="en-US"/>
        </a:p>
      </dgm:t>
    </dgm:pt>
    <dgm:pt modelId="{A193F04F-3849-4DD8-AE4A-0DAB562849A9}" type="sibTrans" cxnId="{CFE27DD4-293C-47E8-81B0-D052467157CC}">
      <dgm:prSet/>
      <dgm:spPr/>
      <dgm:t>
        <a:bodyPr/>
        <a:lstStyle/>
        <a:p>
          <a:endParaRPr lang="en-US"/>
        </a:p>
      </dgm:t>
    </dgm:pt>
    <dgm:pt modelId="{5318FEC7-EF2D-4894-8026-60BF0299873E}">
      <dgm:prSet phldrT="[Text]"/>
      <dgm:spPr>
        <a:solidFill>
          <a:srgbClr val="92D050"/>
        </a:solidFill>
      </dgm:spPr>
      <dgm:t>
        <a:bodyPr/>
        <a:lstStyle/>
        <a:p>
          <a:endParaRPr lang="en-US" dirty="0"/>
        </a:p>
      </dgm:t>
    </dgm:pt>
    <dgm:pt modelId="{A7372D29-998C-43DE-92D4-B9055B71A4E8}" type="parTrans" cxnId="{F0FC3BDD-A336-4FAA-BA0C-17ABF2AAF8ED}">
      <dgm:prSet/>
      <dgm:spPr/>
      <dgm:t>
        <a:bodyPr/>
        <a:lstStyle/>
        <a:p>
          <a:endParaRPr lang="en-US"/>
        </a:p>
      </dgm:t>
    </dgm:pt>
    <dgm:pt modelId="{47374782-158E-4BAC-8916-BF4D3A065999}" type="sibTrans" cxnId="{F0FC3BDD-A336-4FAA-BA0C-17ABF2AAF8ED}">
      <dgm:prSet/>
      <dgm:spPr/>
      <dgm:t>
        <a:bodyPr/>
        <a:lstStyle/>
        <a:p>
          <a:endParaRPr lang="en-US"/>
        </a:p>
      </dgm:t>
    </dgm:pt>
    <dgm:pt modelId="{2C22A37D-FE87-4676-B06F-B8683C046D7A}" type="pres">
      <dgm:prSet presAssocID="{54B32AF4-8871-40E3-9608-DE730FD0FA07}" presName="Name0" presStyleCnt="0">
        <dgm:presLayoutVars>
          <dgm:dir/>
          <dgm:animLvl val="lvl"/>
          <dgm:resizeHandles val="exact"/>
        </dgm:presLayoutVars>
      </dgm:prSet>
      <dgm:spPr/>
    </dgm:pt>
    <dgm:pt modelId="{424F25B0-CF36-42DD-A8E5-6398AFB83B42}" type="pres">
      <dgm:prSet presAssocID="{F771DB67-22CB-429C-9669-8E590B0A66E2}" presName="parTxOnly" presStyleLbl="node1" presStyleIdx="0" presStyleCnt="3">
        <dgm:presLayoutVars>
          <dgm:chMax val="0"/>
          <dgm:chPref val="0"/>
          <dgm:bulletEnabled val="1"/>
        </dgm:presLayoutVars>
      </dgm:prSet>
      <dgm:spPr/>
      <dgm:t>
        <a:bodyPr/>
        <a:lstStyle/>
        <a:p>
          <a:endParaRPr lang="en-US"/>
        </a:p>
      </dgm:t>
    </dgm:pt>
    <dgm:pt modelId="{014226EA-FCB0-4318-95C1-0084B196EA60}" type="pres">
      <dgm:prSet presAssocID="{81C8EF1F-EA07-4C10-8A3C-60AC2D0D17E2}" presName="parTxOnlySpace" presStyleCnt="0"/>
      <dgm:spPr/>
    </dgm:pt>
    <dgm:pt modelId="{3E0553D1-5BF8-4D6A-A2AE-1659DBD84111}" type="pres">
      <dgm:prSet presAssocID="{0C1BE54E-A441-47FD-BBB4-F03695C61D6F}" presName="parTxOnly" presStyleLbl="node1" presStyleIdx="1" presStyleCnt="3" custScaleX="31311">
        <dgm:presLayoutVars>
          <dgm:chMax val="0"/>
          <dgm:chPref val="0"/>
          <dgm:bulletEnabled val="1"/>
        </dgm:presLayoutVars>
      </dgm:prSet>
      <dgm:spPr/>
      <dgm:t>
        <a:bodyPr/>
        <a:lstStyle/>
        <a:p>
          <a:endParaRPr lang="en-US"/>
        </a:p>
      </dgm:t>
    </dgm:pt>
    <dgm:pt modelId="{024B86B9-8E23-4820-AAF9-E6277ED60BC6}" type="pres">
      <dgm:prSet presAssocID="{A193F04F-3849-4DD8-AE4A-0DAB562849A9}" presName="parTxOnlySpace" presStyleCnt="0"/>
      <dgm:spPr/>
    </dgm:pt>
    <dgm:pt modelId="{0170CB01-9BCB-4F47-BF91-8571E3A8BB82}" type="pres">
      <dgm:prSet presAssocID="{5318FEC7-EF2D-4894-8026-60BF0299873E}" presName="parTxOnly" presStyleLbl="node1" presStyleIdx="2" presStyleCnt="3">
        <dgm:presLayoutVars>
          <dgm:chMax val="0"/>
          <dgm:chPref val="0"/>
          <dgm:bulletEnabled val="1"/>
        </dgm:presLayoutVars>
      </dgm:prSet>
      <dgm:spPr/>
      <dgm:t>
        <a:bodyPr/>
        <a:lstStyle/>
        <a:p>
          <a:endParaRPr lang="en-US"/>
        </a:p>
      </dgm:t>
    </dgm:pt>
  </dgm:ptLst>
  <dgm:cxnLst>
    <dgm:cxn modelId="{03B292E1-BF29-4E82-AC99-A4CBE62E55C8}" type="presOf" srcId="{F771DB67-22CB-429C-9669-8E590B0A66E2}" destId="{424F25B0-CF36-42DD-A8E5-6398AFB83B42}" srcOrd="0" destOrd="0" presId="urn:microsoft.com/office/officeart/2005/8/layout/chevron1"/>
    <dgm:cxn modelId="{D38C7626-AC7E-4817-9B16-C7BDEE36CD47}" type="presOf" srcId="{5318FEC7-EF2D-4894-8026-60BF0299873E}" destId="{0170CB01-9BCB-4F47-BF91-8571E3A8BB82}" srcOrd="0" destOrd="0" presId="urn:microsoft.com/office/officeart/2005/8/layout/chevron1"/>
    <dgm:cxn modelId="{F0FC3BDD-A336-4FAA-BA0C-17ABF2AAF8ED}" srcId="{54B32AF4-8871-40E3-9608-DE730FD0FA07}" destId="{5318FEC7-EF2D-4894-8026-60BF0299873E}" srcOrd="2" destOrd="0" parTransId="{A7372D29-998C-43DE-92D4-B9055B71A4E8}" sibTransId="{47374782-158E-4BAC-8916-BF4D3A065999}"/>
    <dgm:cxn modelId="{CFE27DD4-293C-47E8-81B0-D052467157CC}" srcId="{54B32AF4-8871-40E3-9608-DE730FD0FA07}" destId="{0C1BE54E-A441-47FD-BBB4-F03695C61D6F}" srcOrd="1" destOrd="0" parTransId="{30DC9BB0-67DA-406E-B13A-186476FC2FAF}" sibTransId="{A193F04F-3849-4DD8-AE4A-0DAB562849A9}"/>
    <dgm:cxn modelId="{BA58FAB8-7893-45D3-A03E-8D01AB9D9287}" type="presOf" srcId="{0C1BE54E-A441-47FD-BBB4-F03695C61D6F}" destId="{3E0553D1-5BF8-4D6A-A2AE-1659DBD84111}" srcOrd="0" destOrd="0" presId="urn:microsoft.com/office/officeart/2005/8/layout/chevron1"/>
    <dgm:cxn modelId="{C7218741-F536-41B5-B355-66413E60B619}" type="presOf" srcId="{54B32AF4-8871-40E3-9608-DE730FD0FA07}" destId="{2C22A37D-FE87-4676-B06F-B8683C046D7A}" srcOrd="0" destOrd="0" presId="urn:microsoft.com/office/officeart/2005/8/layout/chevron1"/>
    <dgm:cxn modelId="{A85D5AF5-C511-42C9-BF2F-A3F31536F640}" srcId="{54B32AF4-8871-40E3-9608-DE730FD0FA07}" destId="{F771DB67-22CB-429C-9669-8E590B0A66E2}" srcOrd="0" destOrd="0" parTransId="{64947027-10FE-4100-AA34-FFE90441EB67}" sibTransId="{81C8EF1F-EA07-4C10-8A3C-60AC2D0D17E2}"/>
    <dgm:cxn modelId="{E64594EF-74BA-48B8-BDE6-F16F15D32326}" type="presParOf" srcId="{2C22A37D-FE87-4676-B06F-B8683C046D7A}" destId="{424F25B0-CF36-42DD-A8E5-6398AFB83B42}" srcOrd="0" destOrd="0" presId="urn:microsoft.com/office/officeart/2005/8/layout/chevron1"/>
    <dgm:cxn modelId="{794E239F-9654-4533-9AE7-A71FEF5F6C4B}" type="presParOf" srcId="{2C22A37D-FE87-4676-B06F-B8683C046D7A}" destId="{014226EA-FCB0-4318-95C1-0084B196EA60}" srcOrd="1" destOrd="0" presId="urn:microsoft.com/office/officeart/2005/8/layout/chevron1"/>
    <dgm:cxn modelId="{931C8FF8-2F2F-4113-B4BF-B2E85354DAD7}" type="presParOf" srcId="{2C22A37D-FE87-4676-B06F-B8683C046D7A}" destId="{3E0553D1-5BF8-4D6A-A2AE-1659DBD84111}" srcOrd="2" destOrd="0" presId="urn:microsoft.com/office/officeart/2005/8/layout/chevron1"/>
    <dgm:cxn modelId="{8A16381C-5AED-4392-A7A5-54B23A2356E2}" type="presParOf" srcId="{2C22A37D-FE87-4676-B06F-B8683C046D7A}" destId="{024B86B9-8E23-4820-AAF9-E6277ED60BC6}" srcOrd="3" destOrd="0" presId="urn:microsoft.com/office/officeart/2005/8/layout/chevron1"/>
    <dgm:cxn modelId="{8DB9CACC-7DEB-4CF3-9292-642EE94E6A2C}" type="presParOf" srcId="{2C22A37D-FE87-4676-B06F-B8683C046D7A}" destId="{0170CB01-9BCB-4F47-BF91-8571E3A8BB82}" srcOrd="4" destOrd="0" presId="urn:microsoft.com/office/officeart/2005/8/layout/chevr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4B32AF4-8871-40E3-9608-DE730FD0FA07}" type="doc">
      <dgm:prSet loTypeId="urn:microsoft.com/office/officeart/2005/8/layout/chevron1" loCatId="process" qsTypeId="urn:microsoft.com/office/officeart/2005/8/quickstyle/simple1" qsCatId="simple" csTypeId="urn:microsoft.com/office/officeart/2005/8/colors/accent1_2" csCatId="accent1" phldr="1"/>
      <dgm:spPr/>
    </dgm:pt>
    <dgm:pt modelId="{F771DB67-22CB-429C-9669-8E590B0A66E2}">
      <dgm:prSet phldrT="[Text]"/>
      <dgm:spPr>
        <a:solidFill>
          <a:srgbClr val="00B0F0"/>
        </a:solidFill>
      </dgm:spPr>
      <dgm:t>
        <a:bodyPr/>
        <a:lstStyle/>
        <a:p>
          <a:r>
            <a:rPr lang="en-US" dirty="0" smtClean="0"/>
            <a:t>Data</a:t>
          </a:r>
          <a:endParaRPr lang="en-US" dirty="0"/>
        </a:p>
      </dgm:t>
    </dgm:pt>
    <dgm:pt modelId="{64947027-10FE-4100-AA34-FFE90441EB67}" type="parTrans" cxnId="{A85D5AF5-C511-42C9-BF2F-A3F31536F640}">
      <dgm:prSet/>
      <dgm:spPr/>
      <dgm:t>
        <a:bodyPr/>
        <a:lstStyle/>
        <a:p>
          <a:endParaRPr lang="en-US"/>
        </a:p>
      </dgm:t>
    </dgm:pt>
    <dgm:pt modelId="{81C8EF1F-EA07-4C10-8A3C-60AC2D0D17E2}" type="sibTrans" cxnId="{A85D5AF5-C511-42C9-BF2F-A3F31536F640}">
      <dgm:prSet/>
      <dgm:spPr/>
      <dgm:t>
        <a:bodyPr/>
        <a:lstStyle/>
        <a:p>
          <a:endParaRPr lang="en-US"/>
        </a:p>
      </dgm:t>
    </dgm:pt>
    <dgm:pt modelId="{0C1BE54E-A441-47FD-BBB4-F03695C61D6F}">
      <dgm:prSet phldrT="[Text]"/>
      <dgm:spPr>
        <a:solidFill>
          <a:srgbClr val="FFC000"/>
        </a:solidFill>
      </dgm:spPr>
      <dgm:t>
        <a:bodyPr/>
        <a:lstStyle/>
        <a:p>
          <a:r>
            <a:rPr lang="en-US" dirty="0" smtClean="0"/>
            <a:t>Model</a:t>
          </a:r>
          <a:endParaRPr lang="en-US" dirty="0"/>
        </a:p>
      </dgm:t>
    </dgm:pt>
    <dgm:pt modelId="{30DC9BB0-67DA-406E-B13A-186476FC2FAF}" type="parTrans" cxnId="{CFE27DD4-293C-47E8-81B0-D052467157CC}">
      <dgm:prSet/>
      <dgm:spPr/>
      <dgm:t>
        <a:bodyPr/>
        <a:lstStyle/>
        <a:p>
          <a:endParaRPr lang="en-US"/>
        </a:p>
      </dgm:t>
    </dgm:pt>
    <dgm:pt modelId="{A193F04F-3849-4DD8-AE4A-0DAB562849A9}" type="sibTrans" cxnId="{CFE27DD4-293C-47E8-81B0-D052467157CC}">
      <dgm:prSet/>
      <dgm:spPr/>
      <dgm:t>
        <a:bodyPr/>
        <a:lstStyle/>
        <a:p>
          <a:endParaRPr lang="en-US"/>
        </a:p>
      </dgm:t>
    </dgm:pt>
    <dgm:pt modelId="{5318FEC7-EF2D-4894-8026-60BF0299873E}">
      <dgm:prSet phldrT="[Text]"/>
      <dgm:spPr>
        <a:solidFill>
          <a:srgbClr val="92D050"/>
        </a:solidFill>
      </dgm:spPr>
      <dgm:t>
        <a:bodyPr/>
        <a:lstStyle/>
        <a:p>
          <a:r>
            <a:rPr lang="en-US" dirty="0" smtClean="0"/>
            <a:t>Implement</a:t>
          </a:r>
          <a:endParaRPr lang="en-US" dirty="0"/>
        </a:p>
      </dgm:t>
    </dgm:pt>
    <dgm:pt modelId="{A7372D29-998C-43DE-92D4-B9055B71A4E8}" type="parTrans" cxnId="{F0FC3BDD-A336-4FAA-BA0C-17ABF2AAF8ED}">
      <dgm:prSet/>
      <dgm:spPr/>
      <dgm:t>
        <a:bodyPr/>
        <a:lstStyle/>
        <a:p>
          <a:endParaRPr lang="en-US"/>
        </a:p>
      </dgm:t>
    </dgm:pt>
    <dgm:pt modelId="{47374782-158E-4BAC-8916-BF4D3A065999}" type="sibTrans" cxnId="{F0FC3BDD-A336-4FAA-BA0C-17ABF2AAF8ED}">
      <dgm:prSet/>
      <dgm:spPr/>
      <dgm:t>
        <a:bodyPr/>
        <a:lstStyle/>
        <a:p>
          <a:endParaRPr lang="en-US"/>
        </a:p>
      </dgm:t>
    </dgm:pt>
    <dgm:pt modelId="{2C22A37D-FE87-4676-B06F-B8683C046D7A}" type="pres">
      <dgm:prSet presAssocID="{54B32AF4-8871-40E3-9608-DE730FD0FA07}" presName="Name0" presStyleCnt="0">
        <dgm:presLayoutVars>
          <dgm:dir/>
          <dgm:animLvl val="lvl"/>
          <dgm:resizeHandles val="exact"/>
        </dgm:presLayoutVars>
      </dgm:prSet>
      <dgm:spPr/>
    </dgm:pt>
    <dgm:pt modelId="{424F25B0-CF36-42DD-A8E5-6398AFB83B42}" type="pres">
      <dgm:prSet presAssocID="{F771DB67-22CB-429C-9669-8E590B0A66E2}" presName="parTxOnly" presStyleLbl="node1" presStyleIdx="0" presStyleCnt="3">
        <dgm:presLayoutVars>
          <dgm:chMax val="0"/>
          <dgm:chPref val="0"/>
          <dgm:bulletEnabled val="1"/>
        </dgm:presLayoutVars>
      </dgm:prSet>
      <dgm:spPr/>
      <dgm:t>
        <a:bodyPr/>
        <a:lstStyle/>
        <a:p>
          <a:endParaRPr lang="en-US"/>
        </a:p>
      </dgm:t>
    </dgm:pt>
    <dgm:pt modelId="{014226EA-FCB0-4318-95C1-0084B196EA60}" type="pres">
      <dgm:prSet presAssocID="{81C8EF1F-EA07-4C10-8A3C-60AC2D0D17E2}" presName="parTxOnlySpace" presStyleCnt="0"/>
      <dgm:spPr/>
    </dgm:pt>
    <dgm:pt modelId="{3E0553D1-5BF8-4D6A-A2AE-1659DBD84111}" type="pres">
      <dgm:prSet presAssocID="{0C1BE54E-A441-47FD-BBB4-F03695C61D6F}" presName="parTxOnly" presStyleLbl="node1" presStyleIdx="1" presStyleCnt="3">
        <dgm:presLayoutVars>
          <dgm:chMax val="0"/>
          <dgm:chPref val="0"/>
          <dgm:bulletEnabled val="1"/>
        </dgm:presLayoutVars>
      </dgm:prSet>
      <dgm:spPr/>
      <dgm:t>
        <a:bodyPr/>
        <a:lstStyle/>
        <a:p>
          <a:endParaRPr lang="en-US"/>
        </a:p>
      </dgm:t>
    </dgm:pt>
    <dgm:pt modelId="{024B86B9-8E23-4820-AAF9-E6277ED60BC6}" type="pres">
      <dgm:prSet presAssocID="{A193F04F-3849-4DD8-AE4A-0DAB562849A9}" presName="parTxOnlySpace" presStyleCnt="0"/>
      <dgm:spPr/>
    </dgm:pt>
    <dgm:pt modelId="{0170CB01-9BCB-4F47-BF91-8571E3A8BB82}" type="pres">
      <dgm:prSet presAssocID="{5318FEC7-EF2D-4894-8026-60BF0299873E}" presName="parTxOnly" presStyleLbl="node1" presStyleIdx="2" presStyleCnt="3">
        <dgm:presLayoutVars>
          <dgm:chMax val="0"/>
          <dgm:chPref val="0"/>
          <dgm:bulletEnabled val="1"/>
        </dgm:presLayoutVars>
      </dgm:prSet>
      <dgm:spPr/>
      <dgm:t>
        <a:bodyPr/>
        <a:lstStyle/>
        <a:p>
          <a:endParaRPr lang="en-US"/>
        </a:p>
      </dgm:t>
    </dgm:pt>
  </dgm:ptLst>
  <dgm:cxnLst>
    <dgm:cxn modelId="{F0FC3BDD-A336-4FAA-BA0C-17ABF2AAF8ED}" srcId="{54B32AF4-8871-40E3-9608-DE730FD0FA07}" destId="{5318FEC7-EF2D-4894-8026-60BF0299873E}" srcOrd="2" destOrd="0" parTransId="{A7372D29-998C-43DE-92D4-B9055B71A4E8}" sibTransId="{47374782-158E-4BAC-8916-BF4D3A065999}"/>
    <dgm:cxn modelId="{08358077-180C-4761-9A78-3FD661F429FF}" type="presOf" srcId="{5318FEC7-EF2D-4894-8026-60BF0299873E}" destId="{0170CB01-9BCB-4F47-BF91-8571E3A8BB82}" srcOrd="0" destOrd="0" presId="urn:microsoft.com/office/officeart/2005/8/layout/chevron1"/>
    <dgm:cxn modelId="{CFE27DD4-293C-47E8-81B0-D052467157CC}" srcId="{54B32AF4-8871-40E3-9608-DE730FD0FA07}" destId="{0C1BE54E-A441-47FD-BBB4-F03695C61D6F}" srcOrd="1" destOrd="0" parTransId="{30DC9BB0-67DA-406E-B13A-186476FC2FAF}" sibTransId="{A193F04F-3849-4DD8-AE4A-0DAB562849A9}"/>
    <dgm:cxn modelId="{A39C0F01-E231-473C-AB2D-CBE90BCC421F}" type="presOf" srcId="{F771DB67-22CB-429C-9669-8E590B0A66E2}" destId="{424F25B0-CF36-42DD-A8E5-6398AFB83B42}" srcOrd="0" destOrd="0" presId="urn:microsoft.com/office/officeart/2005/8/layout/chevron1"/>
    <dgm:cxn modelId="{502D6415-ECB1-43E8-BFE9-3037C8B8D49A}" type="presOf" srcId="{54B32AF4-8871-40E3-9608-DE730FD0FA07}" destId="{2C22A37D-FE87-4676-B06F-B8683C046D7A}" srcOrd="0" destOrd="0" presId="urn:microsoft.com/office/officeart/2005/8/layout/chevron1"/>
    <dgm:cxn modelId="{C6ECB024-413D-4102-8AE6-7AF9F58EFD02}" type="presOf" srcId="{0C1BE54E-A441-47FD-BBB4-F03695C61D6F}" destId="{3E0553D1-5BF8-4D6A-A2AE-1659DBD84111}" srcOrd="0" destOrd="0" presId="urn:microsoft.com/office/officeart/2005/8/layout/chevron1"/>
    <dgm:cxn modelId="{A85D5AF5-C511-42C9-BF2F-A3F31536F640}" srcId="{54B32AF4-8871-40E3-9608-DE730FD0FA07}" destId="{F771DB67-22CB-429C-9669-8E590B0A66E2}" srcOrd="0" destOrd="0" parTransId="{64947027-10FE-4100-AA34-FFE90441EB67}" sibTransId="{81C8EF1F-EA07-4C10-8A3C-60AC2D0D17E2}"/>
    <dgm:cxn modelId="{3B422F50-71FF-4E73-9066-BA3D6E86156A}" type="presParOf" srcId="{2C22A37D-FE87-4676-B06F-B8683C046D7A}" destId="{424F25B0-CF36-42DD-A8E5-6398AFB83B42}" srcOrd="0" destOrd="0" presId="urn:microsoft.com/office/officeart/2005/8/layout/chevron1"/>
    <dgm:cxn modelId="{64030BE6-9B68-409B-8AF6-FBC41AFE1CFB}" type="presParOf" srcId="{2C22A37D-FE87-4676-B06F-B8683C046D7A}" destId="{014226EA-FCB0-4318-95C1-0084B196EA60}" srcOrd="1" destOrd="0" presId="urn:microsoft.com/office/officeart/2005/8/layout/chevron1"/>
    <dgm:cxn modelId="{A4088722-AA55-47D9-A128-D3D3BFF694C7}" type="presParOf" srcId="{2C22A37D-FE87-4676-B06F-B8683C046D7A}" destId="{3E0553D1-5BF8-4D6A-A2AE-1659DBD84111}" srcOrd="2" destOrd="0" presId="urn:microsoft.com/office/officeart/2005/8/layout/chevron1"/>
    <dgm:cxn modelId="{CC15EAAB-C243-4D0D-B8B3-794D9E2AC6B2}" type="presParOf" srcId="{2C22A37D-FE87-4676-B06F-B8683C046D7A}" destId="{024B86B9-8E23-4820-AAF9-E6277ED60BC6}" srcOrd="3" destOrd="0" presId="urn:microsoft.com/office/officeart/2005/8/layout/chevron1"/>
    <dgm:cxn modelId="{EDD185D3-E811-4904-AEF0-8D37B85CA8E1}" type="presParOf" srcId="{2C22A37D-FE87-4676-B06F-B8683C046D7A}" destId="{0170CB01-9BCB-4F47-BF91-8571E3A8BB82}"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4B32AF4-8871-40E3-9608-DE730FD0FA07}" type="doc">
      <dgm:prSet loTypeId="urn:microsoft.com/office/officeart/2005/8/layout/chevron1" loCatId="process" qsTypeId="urn:microsoft.com/office/officeart/2005/8/quickstyle/simple1" qsCatId="simple" csTypeId="urn:microsoft.com/office/officeart/2005/8/colors/accent1_2" csCatId="accent1" phldr="1"/>
      <dgm:spPr/>
    </dgm:pt>
    <dgm:pt modelId="{F771DB67-22CB-429C-9669-8E590B0A66E2}">
      <dgm:prSet phldrT="[Text]"/>
      <dgm:spPr>
        <a:solidFill>
          <a:srgbClr val="00B0F0"/>
        </a:solidFill>
      </dgm:spPr>
      <dgm:t>
        <a:bodyPr/>
        <a:lstStyle/>
        <a:p>
          <a:endParaRPr lang="en-US" dirty="0"/>
        </a:p>
      </dgm:t>
    </dgm:pt>
    <dgm:pt modelId="{64947027-10FE-4100-AA34-FFE90441EB67}" type="parTrans" cxnId="{A85D5AF5-C511-42C9-BF2F-A3F31536F640}">
      <dgm:prSet/>
      <dgm:spPr/>
      <dgm:t>
        <a:bodyPr/>
        <a:lstStyle/>
        <a:p>
          <a:endParaRPr lang="en-US"/>
        </a:p>
      </dgm:t>
    </dgm:pt>
    <dgm:pt modelId="{81C8EF1F-EA07-4C10-8A3C-60AC2D0D17E2}" type="sibTrans" cxnId="{A85D5AF5-C511-42C9-BF2F-A3F31536F640}">
      <dgm:prSet/>
      <dgm:spPr/>
      <dgm:t>
        <a:bodyPr/>
        <a:lstStyle/>
        <a:p>
          <a:endParaRPr lang="en-US"/>
        </a:p>
      </dgm:t>
    </dgm:pt>
    <dgm:pt modelId="{0C1BE54E-A441-47FD-BBB4-F03695C61D6F}">
      <dgm:prSet phldrT="[Text]"/>
      <dgm:spPr>
        <a:solidFill>
          <a:srgbClr val="FFC000"/>
        </a:solidFill>
      </dgm:spPr>
      <dgm:t>
        <a:bodyPr/>
        <a:lstStyle/>
        <a:p>
          <a:endParaRPr lang="en-US" dirty="0"/>
        </a:p>
      </dgm:t>
    </dgm:pt>
    <dgm:pt modelId="{30DC9BB0-67DA-406E-B13A-186476FC2FAF}" type="parTrans" cxnId="{CFE27DD4-293C-47E8-81B0-D052467157CC}">
      <dgm:prSet/>
      <dgm:spPr/>
      <dgm:t>
        <a:bodyPr/>
        <a:lstStyle/>
        <a:p>
          <a:endParaRPr lang="en-US"/>
        </a:p>
      </dgm:t>
    </dgm:pt>
    <dgm:pt modelId="{A193F04F-3849-4DD8-AE4A-0DAB562849A9}" type="sibTrans" cxnId="{CFE27DD4-293C-47E8-81B0-D052467157CC}">
      <dgm:prSet/>
      <dgm:spPr/>
      <dgm:t>
        <a:bodyPr/>
        <a:lstStyle/>
        <a:p>
          <a:endParaRPr lang="en-US"/>
        </a:p>
      </dgm:t>
    </dgm:pt>
    <dgm:pt modelId="{5318FEC7-EF2D-4894-8026-60BF0299873E}">
      <dgm:prSet phldrT="[Text]"/>
      <dgm:spPr>
        <a:solidFill>
          <a:srgbClr val="92D050"/>
        </a:solidFill>
      </dgm:spPr>
      <dgm:t>
        <a:bodyPr/>
        <a:lstStyle/>
        <a:p>
          <a:endParaRPr lang="en-US" dirty="0"/>
        </a:p>
      </dgm:t>
    </dgm:pt>
    <dgm:pt modelId="{A7372D29-998C-43DE-92D4-B9055B71A4E8}" type="parTrans" cxnId="{F0FC3BDD-A336-4FAA-BA0C-17ABF2AAF8ED}">
      <dgm:prSet/>
      <dgm:spPr/>
      <dgm:t>
        <a:bodyPr/>
        <a:lstStyle/>
        <a:p>
          <a:endParaRPr lang="en-US"/>
        </a:p>
      </dgm:t>
    </dgm:pt>
    <dgm:pt modelId="{47374782-158E-4BAC-8916-BF4D3A065999}" type="sibTrans" cxnId="{F0FC3BDD-A336-4FAA-BA0C-17ABF2AAF8ED}">
      <dgm:prSet/>
      <dgm:spPr/>
      <dgm:t>
        <a:bodyPr/>
        <a:lstStyle/>
        <a:p>
          <a:endParaRPr lang="en-US"/>
        </a:p>
      </dgm:t>
    </dgm:pt>
    <dgm:pt modelId="{2C22A37D-FE87-4676-B06F-B8683C046D7A}" type="pres">
      <dgm:prSet presAssocID="{54B32AF4-8871-40E3-9608-DE730FD0FA07}" presName="Name0" presStyleCnt="0">
        <dgm:presLayoutVars>
          <dgm:dir/>
          <dgm:animLvl val="lvl"/>
          <dgm:resizeHandles val="exact"/>
        </dgm:presLayoutVars>
      </dgm:prSet>
      <dgm:spPr/>
    </dgm:pt>
    <dgm:pt modelId="{424F25B0-CF36-42DD-A8E5-6398AFB83B42}" type="pres">
      <dgm:prSet presAssocID="{F771DB67-22CB-429C-9669-8E590B0A66E2}" presName="parTxOnly" presStyleLbl="node1" presStyleIdx="0" presStyleCnt="3" custScaleX="23584">
        <dgm:presLayoutVars>
          <dgm:chMax val="0"/>
          <dgm:chPref val="0"/>
          <dgm:bulletEnabled val="1"/>
        </dgm:presLayoutVars>
      </dgm:prSet>
      <dgm:spPr/>
      <dgm:t>
        <a:bodyPr/>
        <a:lstStyle/>
        <a:p>
          <a:endParaRPr lang="en-US"/>
        </a:p>
      </dgm:t>
    </dgm:pt>
    <dgm:pt modelId="{014226EA-FCB0-4318-95C1-0084B196EA60}" type="pres">
      <dgm:prSet presAssocID="{81C8EF1F-EA07-4C10-8A3C-60AC2D0D17E2}" presName="parTxOnlySpace" presStyleCnt="0"/>
      <dgm:spPr/>
    </dgm:pt>
    <dgm:pt modelId="{3E0553D1-5BF8-4D6A-A2AE-1659DBD84111}" type="pres">
      <dgm:prSet presAssocID="{0C1BE54E-A441-47FD-BBB4-F03695C61D6F}" presName="parTxOnly" presStyleLbl="node1" presStyleIdx="1" presStyleCnt="3" custScaleX="13805">
        <dgm:presLayoutVars>
          <dgm:chMax val="0"/>
          <dgm:chPref val="0"/>
          <dgm:bulletEnabled val="1"/>
        </dgm:presLayoutVars>
      </dgm:prSet>
      <dgm:spPr/>
      <dgm:t>
        <a:bodyPr/>
        <a:lstStyle/>
        <a:p>
          <a:endParaRPr lang="en-US"/>
        </a:p>
      </dgm:t>
    </dgm:pt>
    <dgm:pt modelId="{024B86B9-8E23-4820-AAF9-E6277ED60BC6}" type="pres">
      <dgm:prSet presAssocID="{A193F04F-3849-4DD8-AE4A-0DAB562849A9}" presName="parTxOnlySpace" presStyleCnt="0"/>
      <dgm:spPr/>
    </dgm:pt>
    <dgm:pt modelId="{0170CB01-9BCB-4F47-BF91-8571E3A8BB82}" type="pres">
      <dgm:prSet presAssocID="{5318FEC7-EF2D-4894-8026-60BF0299873E}" presName="parTxOnly" presStyleLbl="node1" presStyleIdx="2" presStyleCnt="3">
        <dgm:presLayoutVars>
          <dgm:chMax val="0"/>
          <dgm:chPref val="0"/>
          <dgm:bulletEnabled val="1"/>
        </dgm:presLayoutVars>
      </dgm:prSet>
      <dgm:spPr/>
      <dgm:t>
        <a:bodyPr/>
        <a:lstStyle/>
        <a:p>
          <a:endParaRPr lang="en-US"/>
        </a:p>
      </dgm:t>
    </dgm:pt>
  </dgm:ptLst>
  <dgm:cxnLst>
    <dgm:cxn modelId="{F0FC3BDD-A336-4FAA-BA0C-17ABF2AAF8ED}" srcId="{54B32AF4-8871-40E3-9608-DE730FD0FA07}" destId="{5318FEC7-EF2D-4894-8026-60BF0299873E}" srcOrd="2" destOrd="0" parTransId="{A7372D29-998C-43DE-92D4-B9055B71A4E8}" sibTransId="{47374782-158E-4BAC-8916-BF4D3A065999}"/>
    <dgm:cxn modelId="{0108CC8D-2D4B-4272-941F-C2A1FFEAA636}" type="presOf" srcId="{5318FEC7-EF2D-4894-8026-60BF0299873E}" destId="{0170CB01-9BCB-4F47-BF91-8571E3A8BB82}" srcOrd="0" destOrd="0" presId="urn:microsoft.com/office/officeart/2005/8/layout/chevron1"/>
    <dgm:cxn modelId="{CFE27DD4-293C-47E8-81B0-D052467157CC}" srcId="{54B32AF4-8871-40E3-9608-DE730FD0FA07}" destId="{0C1BE54E-A441-47FD-BBB4-F03695C61D6F}" srcOrd="1" destOrd="0" parTransId="{30DC9BB0-67DA-406E-B13A-186476FC2FAF}" sibTransId="{A193F04F-3849-4DD8-AE4A-0DAB562849A9}"/>
    <dgm:cxn modelId="{F88E3B26-592F-407A-B13D-FE18CB2B9F37}" type="presOf" srcId="{54B32AF4-8871-40E3-9608-DE730FD0FA07}" destId="{2C22A37D-FE87-4676-B06F-B8683C046D7A}" srcOrd="0" destOrd="0" presId="urn:microsoft.com/office/officeart/2005/8/layout/chevron1"/>
    <dgm:cxn modelId="{A1DCAB81-9781-4D61-9B22-E4152163459C}" type="presOf" srcId="{0C1BE54E-A441-47FD-BBB4-F03695C61D6F}" destId="{3E0553D1-5BF8-4D6A-A2AE-1659DBD84111}" srcOrd="0" destOrd="0" presId="urn:microsoft.com/office/officeart/2005/8/layout/chevron1"/>
    <dgm:cxn modelId="{84DB6BF5-2AD6-4F29-B9A7-2CB093E2C6D2}" type="presOf" srcId="{F771DB67-22CB-429C-9669-8E590B0A66E2}" destId="{424F25B0-CF36-42DD-A8E5-6398AFB83B42}" srcOrd="0" destOrd="0" presId="urn:microsoft.com/office/officeart/2005/8/layout/chevron1"/>
    <dgm:cxn modelId="{A85D5AF5-C511-42C9-BF2F-A3F31536F640}" srcId="{54B32AF4-8871-40E3-9608-DE730FD0FA07}" destId="{F771DB67-22CB-429C-9669-8E590B0A66E2}" srcOrd="0" destOrd="0" parTransId="{64947027-10FE-4100-AA34-FFE90441EB67}" sibTransId="{81C8EF1F-EA07-4C10-8A3C-60AC2D0D17E2}"/>
    <dgm:cxn modelId="{192880F0-9BE2-4E53-B06A-738E4624AFF1}" type="presParOf" srcId="{2C22A37D-FE87-4676-B06F-B8683C046D7A}" destId="{424F25B0-CF36-42DD-A8E5-6398AFB83B42}" srcOrd="0" destOrd="0" presId="urn:microsoft.com/office/officeart/2005/8/layout/chevron1"/>
    <dgm:cxn modelId="{B008A4F3-DD58-431E-8099-6C725D9043BF}" type="presParOf" srcId="{2C22A37D-FE87-4676-B06F-B8683C046D7A}" destId="{014226EA-FCB0-4318-95C1-0084B196EA60}" srcOrd="1" destOrd="0" presId="urn:microsoft.com/office/officeart/2005/8/layout/chevron1"/>
    <dgm:cxn modelId="{33760DE6-E132-464E-8EFD-4EDEA41CBCF4}" type="presParOf" srcId="{2C22A37D-FE87-4676-B06F-B8683C046D7A}" destId="{3E0553D1-5BF8-4D6A-A2AE-1659DBD84111}" srcOrd="2" destOrd="0" presId="urn:microsoft.com/office/officeart/2005/8/layout/chevron1"/>
    <dgm:cxn modelId="{AB42DFA4-1F1F-4822-AC7A-181A8962FEB7}" type="presParOf" srcId="{2C22A37D-FE87-4676-B06F-B8683C046D7A}" destId="{024B86B9-8E23-4820-AAF9-E6277ED60BC6}" srcOrd="3" destOrd="0" presId="urn:microsoft.com/office/officeart/2005/8/layout/chevron1"/>
    <dgm:cxn modelId="{B3E28960-6C63-4FF2-85B5-854719C0F51E}" type="presParOf" srcId="{2C22A37D-FE87-4676-B06F-B8683C046D7A}" destId="{0170CB01-9BCB-4F47-BF91-8571E3A8BB82}" srcOrd="4" destOrd="0" presId="urn:microsoft.com/office/officeart/2005/8/layout/chevr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4B32AF4-8871-40E3-9608-DE730FD0FA07}" type="doc">
      <dgm:prSet loTypeId="urn:microsoft.com/office/officeart/2005/8/layout/chevron1" loCatId="process" qsTypeId="urn:microsoft.com/office/officeart/2005/8/quickstyle/simple1" qsCatId="simple" csTypeId="urn:microsoft.com/office/officeart/2005/8/colors/accent1_2" csCatId="accent1" phldr="1"/>
      <dgm:spPr/>
    </dgm:pt>
    <dgm:pt modelId="{F771DB67-22CB-429C-9669-8E590B0A66E2}">
      <dgm:prSet phldrT="[Text]"/>
      <dgm:spPr>
        <a:solidFill>
          <a:srgbClr val="00B0F0"/>
        </a:solidFill>
      </dgm:spPr>
      <dgm:t>
        <a:bodyPr/>
        <a:lstStyle/>
        <a:p>
          <a:r>
            <a:rPr lang="en-US" dirty="0" smtClean="0"/>
            <a:t>Data</a:t>
          </a:r>
          <a:endParaRPr lang="en-US" dirty="0"/>
        </a:p>
      </dgm:t>
    </dgm:pt>
    <dgm:pt modelId="{64947027-10FE-4100-AA34-FFE90441EB67}" type="parTrans" cxnId="{A85D5AF5-C511-42C9-BF2F-A3F31536F640}">
      <dgm:prSet/>
      <dgm:spPr/>
      <dgm:t>
        <a:bodyPr/>
        <a:lstStyle/>
        <a:p>
          <a:endParaRPr lang="en-US"/>
        </a:p>
      </dgm:t>
    </dgm:pt>
    <dgm:pt modelId="{81C8EF1F-EA07-4C10-8A3C-60AC2D0D17E2}" type="sibTrans" cxnId="{A85D5AF5-C511-42C9-BF2F-A3F31536F640}">
      <dgm:prSet/>
      <dgm:spPr/>
      <dgm:t>
        <a:bodyPr/>
        <a:lstStyle/>
        <a:p>
          <a:endParaRPr lang="en-US"/>
        </a:p>
      </dgm:t>
    </dgm:pt>
    <dgm:pt modelId="{0C1BE54E-A441-47FD-BBB4-F03695C61D6F}">
      <dgm:prSet phldrT="[Text]"/>
      <dgm:spPr>
        <a:solidFill>
          <a:srgbClr val="FFC000"/>
        </a:solidFill>
      </dgm:spPr>
      <dgm:t>
        <a:bodyPr/>
        <a:lstStyle/>
        <a:p>
          <a:r>
            <a:rPr lang="en-US" dirty="0" smtClean="0"/>
            <a:t>Model</a:t>
          </a:r>
          <a:endParaRPr lang="en-US" dirty="0"/>
        </a:p>
      </dgm:t>
    </dgm:pt>
    <dgm:pt modelId="{30DC9BB0-67DA-406E-B13A-186476FC2FAF}" type="parTrans" cxnId="{CFE27DD4-293C-47E8-81B0-D052467157CC}">
      <dgm:prSet/>
      <dgm:spPr/>
      <dgm:t>
        <a:bodyPr/>
        <a:lstStyle/>
        <a:p>
          <a:endParaRPr lang="en-US"/>
        </a:p>
      </dgm:t>
    </dgm:pt>
    <dgm:pt modelId="{A193F04F-3849-4DD8-AE4A-0DAB562849A9}" type="sibTrans" cxnId="{CFE27DD4-293C-47E8-81B0-D052467157CC}">
      <dgm:prSet/>
      <dgm:spPr/>
      <dgm:t>
        <a:bodyPr/>
        <a:lstStyle/>
        <a:p>
          <a:endParaRPr lang="en-US"/>
        </a:p>
      </dgm:t>
    </dgm:pt>
    <dgm:pt modelId="{5318FEC7-EF2D-4894-8026-60BF0299873E}">
      <dgm:prSet phldrT="[Text]"/>
      <dgm:spPr>
        <a:solidFill>
          <a:srgbClr val="92D050"/>
        </a:solidFill>
      </dgm:spPr>
      <dgm:t>
        <a:bodyPr/>
        <a:lstStyle/>
        <a:p>
          <a:r>
            <a:rPr lang="en-US" dirty="0" smtClean="0"/>
            <a:t>Implement</a:t>
          </a:r>
          <a:endParaRPr lang="en-US" dirty="0"/>
        </a:p>
      </dgm:t>
    </dgm:pt>
    <dgm:pt modelId="{A7372D29-998C-43DE-92D4-B9055B71A4E8}" type="parTrans" cxnId="{F0FC3BDD-A336-4FAA-BA0C-17ABF2AAF8ED}">
      <dgm:prSet/>
      <dgm:spPr/>
      <dgm:t>
        <a:bodyPr/>
        <a:lstStyle/>
        <a:p>
          <a:endParaRPr lang="en-US"/>
        </a:p>
      </dgm:t>
    </dgm:pt>
    <dgm:pt modelId="{47374782-158E-4BAC-8916-BF4D3A065999}" type="sibTrans" cxnId="{F0FC3BDD-A336-4FAA-BA0C-17ABF2AAF8ED}">
      <dgm:prSet/>
      <dgm:spPr/>
      <dgm:t>
        <a:bodyPr/>
        <a:lstStyle/>
        <a:p>
          <a:endParaRPr lang="en-US"/>
        </a:p>
      </dgm:t>
    </dgm:pt>
    <dgm:pt modelId="{2C22A37D-FE87-4676-B06F-B8683C046D7A}" type="pres">
      <dgm:prSet presAssocID="{54B32AF4-8871-40E3-9608-DE730FD0FA07}" presName="Name0" presStyleCnt="0">
        <dgm:presLayoutVars>
          <dgm:dir/>
          <dgm:animLvl val="lvl"/>
          <dgm:resizeHandles val="exact"/>
        </dgm:presLayoutVars>
      </dgm:prSet>
      <dgm:spPr/>
    </dgm:pt>
    <dgm:pt modelId="{424F25B0-CF36-42DD-A8E5-6398AFB83B42}" type="pres">
      <dgm:prSet presAssocID="{F771DB67-22CB-429C-9669-8E590B0A66E2}" presName="parTxOnly" presStyleLbl="node1" presStyleIdx="0" presStyleCnt="3">
        <dgm:presLayoutVars>
          <dgm:chMax val="0"/>
          <dgm:chPref val="0"/>
          <dgm:bulletEnabled val="1"/>
        </dgm:presLayoutVars>
      </dgm:prSet>
      <dgm:spPr/>
      <dgm:t>
        <a:bodyPr/>
        <a:lstStyle/>
        <a:p>
          <a:endParaRPr lang="en-US"/>
        </a:p>
      </dgm:t>
    </dgm:pt>
    <dgm:pt modelId="{014226EA-FCB0-4318-95C1-0084B196EA60}" type="pres">
      <dgm:prSet presAssocID="{81C8EF1F-EA07-4C10-8A3C-60AC2D0D17E2}" presName="parTxOnlySpace" presStyleCnt="0"/>
      <dgm:spPr/>
    </dgm:pt>
    <dgm:pt modelId="{3E0553D1-5BF8-4D6A-A2AE-1659DBD84111}" type="pres">
      <dgm:prSet presAssocID="{0C1BE54E-A441-47FD-BBB4-F03695C61D6F}" presName="parTxOnly" presStyleLbl="node1" presStyleIdx="1" presStyleCnt="3">
        <dgm:presLayoutVars>
          <dgm:chMax val="0"/>
          <dgm:chPref val="0"/>
          <dgm:bulletEnabled val="1"/>
        </dgm:presLayoutVars>
      </dgm:prSet>
      <dgm:spPr/>
      <dgm:t>
        <a:bodyPr/>
        <a:lstStyle/>
        <a:p>
          <a:endParaRPr lang="en-US"/>
        </a:p>
      </dgm:t>
    </dgm:pt>
    <dgm:pt modelId="{024B86B9-8E23-4820-AAF9-E6277ED60BC6}" type="pres">
      <dgm:prSet presAssocID="{A193F04F-3849-4DD8-AE4A-0DAB562849A9}" presName="parTxOnlySpace" presStyleCnt="0"/>
      <dgm:spPr/>
    </dgm:pt>
    <dgm:pt modelId="{0170CB01-9BCB-4F47-BF91-8571E3A8BB82}" type="pres">
      <dgm:prSet presAssocID="{5318FEC7-EF2D-4894-8026-60BF0299873E}" presName="parTxOnly" presStyleLbl="node1" presStyleIdx="2" presStyleCnt="3">
        <dgm:presLayoutVars>
          <dgm:chMax val="0"/>
          <dgm:chPref val="0"/>
          <dgm:bulletEnabled val="1"/>
        </dgm:presLayoutVars>
      </dgm:prSet>
      <dgm:spPr/>
      <dgm:t>
        <a:bodyPr/>
        <a:lstStyle/>
        <a:p>
          <a:endParaRPr lang="en-US"/>
        </a:p>
      </dgm:t>
    </dgm:pt>
  </dgm:ptLst>
  <dgm:cxnLst>
    <dgm:cxn modelId="{50EB3C32-6F2C-4EFF-B41C-3969FCE85117}" type="presOf" srcId="{F771DB67-22CB-429C-9669-8E590B0A66E2}" destId="{424F25B0-CF36-42DD-A8E5-6398AFB83B42}" srcOrd="0" destOrd="0" presId="urn:microsoft.com/office/officeart/2005/8/layout/chevron1"/>
    <dgm:cxn modelId="{F0FC3BDD-A336-4FAA-BA0C-17ABF2AAF8ED}" srcId="{54B32AF4-8871-40E3-9608-DE730FD0FA07}" destId="{5318FEC7-EF2D-4894-8026-60BF0299873E}" srcOrd="2" destOrd="0" parTransId="{A7372D29-998C-43DE-92D4-B9055B71A4E8}" sibTransId="{47374782-158E-4BAC-8916-BF4D3A065999}"/>
    <dgm:cxn modelId="{D5575B1E-ADA1-4D62-9324-E3BA474C4F03}" type="presOf" srcId="{0C1BE54E-A441-47FD-BBB4-F03695C61D6F}" destId="{3E0553D1-5BF8-4D6A-A2AE-1659DBD84111}" srcOrd="0" destOrd="0" presId="urn:microsoft.com/office/officeart/2005/8/layout/chevron1"/>
    <dgm:cxn modelId="{CFE27DD4-293C-47E8-81B0-D052467157CC}" srcId="{54B32AF4-8871-40E3-9608-DE730FD0FA07}" destId="{0C1BE54E-A441-47FD-BBB4-F03695C61D6F}" srcOrd="1" destOrd="0" parTransId="{30DC9BB0-67DA-406E-B13A-186476FC2FAF}" sibTransId="{A193F04F-3849-4DD8-AE4A-0DAB562849A9}"/>
    <dgm:cxn modelId="{8B30B510-B628-4321-ADE0-65E222C3C0DB}" type="presOf" srcId="{5318FEC7-EF2D-4894-8026-60BF0299873E}" destId="{0170CB01-9BCB-4F47-BF91-8571E3A8BB82}" srcOrd="0" destOrd="0" presId="urn:microsoft.com/office/officeart/2005/8/layout/chevron1"/>
    <dgm:cxn modelId="{50B195A8-9C78-4F60-B9D4-3CBEC429E058}" type="presOf" srcId="{54B32AF4-8871-40E3-9608-DE730FD0FA07}" destId="{2C22A37D-FE87-4676-B06F-B8683C046D7A}" srcOrd="0" destOrd="0" presId="urn:microsoft.com/office/officeart/2005/8/layout/chevron1"/>
    <dgm:cxn modelId="{A85D5AF5-C511-42C9-BF2F-A3F31536F640}" srcId="{54B32AF4-8871-40E3-9608-DE730FD0FA07}" destId="{F771DB67-22CB-429C-9669-8E590B0A66E2}" srcOrd="0" destOrd="0" parTransId="{64947027-10FE-4100-AA34-FFE90441EB67}" sibTransId="{81C8EF1F-EA07-4C10-8A3C-60AC2D0D17E2}"/>
    <dgm:cxn modelId="{C65B923C-CF11-4593-8096-88453B12DAAA}" type="presParOf" srcId="{2C22A37D-FE87-4676-B06F-B8683C046D7A}" destId="{424F25B0-CF36-42DD-A8E5-6398AFB83B42}" srcOrd="0" destOrd="0" presId="urn:microsoft.com/office/officeart/2005/8/layout/chevron1"/>
    <dgm:cxn modelId="{EE542E40-76E4-406B-B27E-D01AD380AD02}" type="presParOf" srcId="{2C22A37D-FE87-4676-B06F-B8683C046D7A}" destId="{014226EA-FCB0-4318-95C1-0084B196EA60}" srcOrd="1" destOrd="0" presId="urn:microsoft.com/office/officeart/2005/8/layout/chevron1"/>
    <dgm:cxn modelId="{28B46404-0C03-4DDE-BCBA-814B4D8E8F88}" type="presParOf" srcId="{2C22A37D-FE87-4676-B06F-B8683C046D7A}" destId="{3E0553D1-5BF8-4D6A-A2AE-1659DBD84111}" srcOrd="2" destOrd="0" presId="urn:microsoft.com/office/officeart/2005/8/layout/chevron1"/>
    <dgm:cxn modelId="{CE5121FB-D033-45B7-8E2D-70ED1DB7AF0B}" type="presParOf" srcId="{2C22A37D-FE87-4676-B06F-B8683C046D7A}" destId="{024B86B9-8E23-4820-AAF9-E6277ED60BC6}" srcOrd="3" destOrd="0" presId="urn:microsoft.com/office/officeart/2005/8/layout/chevron1"/>
    <dgm:cxn modelId="{EC46FE70-FB2B-48E4-B8FF-33E40A052E49}" type="presParOf" srcId="{2C22A37D-FE87-4676-B06F-B8683C046D7A}" destId="{0170CB01-9BCB-4F47-BF91-8571E3A8BB82}"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4F25B0-CF36-42DD-A8E5-6398AFB83B42}">
      <dsp:nvSpPr>
        <dsp:cNvPr id="0" name=""/>
        <dsp:cNvSpPr/>
      </dsp:nvSpPr>
      <dsp:spPr>
        <a:xfrm>
          <a:off x="2411" y="98315"/>
          <a:ext cx="2937420" cy="1174968"/>
        </a:xfrm>
        <a:prstGeom prst="chevron">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014" tIns="36005" rIns="36005" bIns="36005" numCol="1" spcCol="1270" anchor="ctr" anchorCtr="0">
          <a:noAutofit/>
        </a:bodyPr>
        <a:lstStyle/>
        <a:p>
          <a:pPr lvl="0" algn="ctr" defTabSz="1200150">
            <a:lnSpc>
              <a:spcPct val="90000"/>
            </a:lnSpc>
            <a:spcBef>
              <a:spcPct val="0"/>
            </a:spcBef>
            <a:spcAft>
              <a:spcPct val="35000"/>
            </a:spcAft>
          </a:pPr>
          <a:r>
            <a:rPr lang="en-US" sz="2700" kern="1200" dirty="0" smtClean="0"/>
            <a:t>Data</a:t>
          </a:r>
          <a:endParaRPr lang="en-US" sz="2700" kern="1200" dirty="0"/>
        </a:p>
      </dsp:txBody>
      <dsp:txXfrm>
        <a:off x="589895" y="98315"/>
        <a:ext cx="1762452" cy="1174968"/>
      </dsp:txXfrm>
    </dsp:sp>
    <dsp:sp modelId="{3E0553D1-5BF8-4D6A-A2AE-1659DBD84111}">
      <dsp:nvSpPr>
        <dsp:cNvPr id="0" name=""/>
        <dsp:cNvSpPr/>
      </dsp:nvSpPr>
      <dsp:spPr>
        <a:xfrm>
          <a:off x="2646089" y="98315"/>
          <a:ext cx="2937420" cy="1174968"/>
        </a:xfrm>
        <a:prstGeom prst="chevron">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014" tIns="36005" rIns="36005" bIns="36005" numCol="1" spcCol="1270" anchor="ctr" anchorCtr="0">
          <a:noAutofit/>
        </a:bodyPr>
        <a:lstStyle/>
        <a:p>
          <a:pPr lvl="0" algn="ctr" defTabSz="1200150">
            <a:lnSpc>
              <a:spcPct val="90000"/>
            </a:lnSpc>
            <a:spcBef>
              <a:spcPct val="0"/>
            </a:spcBef>
            <a:spcAft>
              <a:spcPct val="35000"/>
            </a:spcAft>
          </a:pPr>
          <a:r>
            <a:rPr lang="en-US" sz="2700" kern="1200" dirty="0" smtClean="0"/>
            <a:t>Model</a:t>
          </a:r>
          <a:endParaRPr lang="en-US" sz="2700" kern="1200" dirty="0"/>
        </a:p>
      </dsp:txBody>
      <dsp:txXfrm>
        <a:off x="3233573" y="98315"/>
        <a:ext cx="1762452" cy="1174968"/>
      </dsp:txXfrm>
    </dsp:sp>
    <dsp:sp modelId="{0170CB01-9BCB-4F47-BF91-8571E3A8BB82}">
      <dsp:nvSpPr>
        <dsp:cNvPr id="0" name=""/>
        <dsp:cNvSpPr/>
      </dsp:nvSpPr>
      <dsp:spPr>
        <a:xfrm>
          <a:off x="5289768" y="98315"/>
          <a:ext cx="2937420" cy="1174968"/>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014" tIns="36005" rIns="36005" bIns="36005" numCol="1" spcCol="1270" anchor="ctr" anchorCtr="0">
          <a:noAutofit/>
        </a:bodyPr>
        <a:lstStyle/>
        <a:p>
          <a:pPr lvl="0" algn="ctr" defTabSz="1200150">
            <a:lnSpc>
              <a:spcPct val="90000"/>
            </a:lnSpc>
            <a:spcBef>
              <a:spcPct val="0"/>
            </a:spcBef>
            <a:spcAft>
              <a:spcPct val="35000"/>
            </a:spcAft>
          </a:pPr>
          <a:r>
            <a:rPr lang="en-US" sz="2700" kern="1200" dirty="0" smtClean="0"/>
            <a:t>Implement</a:t>
          </a:r>
          <a:endParaRPr lang="en-US" sz="2700" kern="1200" dirty="0"/>
        </a:p>
      </dsp:txBody>
      <dsp:txXfrm>
        <a:off x="5877252" y="98315"/>
        <a:ext cx="1762452" cy="11749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4F25B0-CF36-42DD-A8E5-6398AFB83B42}">
      <dsp:nvSpPr>
        <dsp:cNvPr id="0" name=""/>
        <dsp:cNvSpPr/>
      </dsp:nvSpPr>
      <dsp:spPr>
        <a:xfrm>
          <a:off x="796" y="0"/>
          <a:ext cx="3893790" cy="838200"/>
        </a:xfrm>
        <a:prstGeom prst="chevron">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2027" tIns="70676" rIns="70676" bIns="70676" numCol="1" spcCol="1270" anchor="ctr" anchorCtr="0">
          <a:noAutofit/>
        </a:bodyPr>
        <a:lstStyle/>
        <a:p>
          <a:pPr lvl="0" algn="ctr" defTabSz="2355850">
            <a:lnSpc>
              <a:spcPct val="90000"/>
            </a:lnSpc>
            <a:spcBef>
              <a:spcPct val="0"/>
            </a:spcBef>
            <a:spcAft>
              <a:spcPct val="35000"/>
            </a:spcAft>
          </a:pPr>
          <a:endParaRPr lang="en-US" sz="5300" kern="1200" dirty="0"/>
        </a:p>
      </dsp:txBody>
      <dsp:txXfrm>
        <a:off x="419896" y="0"/>
        <a:ext cx="3055590" cy="838200"/>
      </dsp:txXfrm>
    </dsp:sp>
    <dsp:sp modelId="{3E0553D1-5BF8-4D6A-A2AE-1659DBD84111}">
      <dsp:nvSpPr>
        <dsp:cNvPr id="0" name=""/>
        <dsp:cNvSpPr/>
      </dsp:nvSpPr>
      <dsp:spPr>
        <a:xfrm>
          <a:off x="3505207" y="0"/>
          <a:ext cx="1219184" cy="838200"/>
        </a:xfrm>
        <a:prstGeom prst="chevron">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2027" tIns="70676" rIns="70676" bIns="70676" numCol="1" spcCol="1270" anchor="ctr" anchorCtr="0">
          <a:noAutofit/>
        </a:bodyPr>
        <a:lstStyle/>
        <a:p>
          <a:pPr lvl="0" algn="ctr" defTabSz="2355850">
            <a:lnSpc>
              <a:spcPct val="90000"/>
            </a:lnSpc>
            <a:spcBef>
              <a:spcPct val="0"/>
            </a:spcBef>
            <a:spcAft>
              <a:spcPct val="35000"/>
            </a:spcAft>
          </a:pPr>
          <a:endParaRPr lang="en-US" sz="5300" kern="1200" dirty="0"/>
        </a:p>
      </dsp:txBody>
      <dsp:txXfrm>
        <a:off x="3924307" y="0"/>
        <a:ext cx="380984" cy="838200"/>
      </dsp:txXfrm>
    </dsp:sp>
    <dsp:sp modelId="{0170CB01-9BCB-4F47-BF91-8571E3A8BB82}">
      <dsp:nvSpPr>
        <dsp:cNvPr id="0" name=""/>
        <dsp:cNvSpPr/>
      </dsp:nvSpPr>
      <dsp:spPr>
        <a:xfrm>
          <a:off x="4335013" y="0"/>
          <a:ext cx="3893790" cy="838200"/>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2027" tIns="70676" rIns="70676" bIns="70676" numCol="1" spcCol="1270" anchor="ctr" anchorCtr="0">
          <a:noAutofit/>
        </a:bodyPr>
        <a:lstStyle/>
        <a:p>
          <a:pPr lvl="0" algn="ctr" defTabSz="2355850">
            <a:lnSpc>
              <a:spcPct val="90000"/>
            </a:lnSpc>
            <a:spcBef>
              <a:spcPct val="0"/>
            </a:spcBef>
            <a:spcAft>
              <a:spcPct val="35000"/>
            </a:spcAft>
          </a:pPr>
          <a:endParaRPr lang="en-US" sz="5300" kern="1200" dirty="0"/>
        </a:p>
      </dsp:txBody>
      <dsp:txXfrm>
        <a:off x="4754113" y="0"/>
        <a:ext cx="3055590" cy="8382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4F25B0-CF36-42DD-A8E5-6398AFB83B42}">
      <dsp:nvSpPr>
        <dsp:cNvPr id="0" name=""/>
        <dsp:cNvSpPr/>
      </dsp:nvSpPr>
      <dsp:spPr>
        <a:xfrm>
          <a:off x="2411" y="98315"/>
          <a:ext cx="2937420" cy="1174968"/>
        </a:xfrm>
        <a:prstGeom prst="chevron">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014" tIns="36005" rIns="36005" bIns="36005" numCol="1" spcCol="1270" anchor="ctr" anchorCtr="0">
          <a:noAutofit/>
        </a:bodyPr>
        <a:lstStyle/>
        <a:p>
          <a:pPr lvl="0" algn="ctr" defTabSz="1200150">
            <a:lnSpc>
              <a:spcPct val="90000"/>
            </a:lnSpc>
            <a:spcBef>
              <a:spcPct val="0"/>
            </a:spcBef>
            <a:spcAft>
              <a:spcPct val="35000"/>
            </a:spcAft>
          </a:pPr>
          <a:r>
            <a:rPr lang="en-US" sz="2700" kern="1200" dirty="0" smtClean="0"/>
            <a:t>Data</a:t>
          </a:r>
          <a:endParaRPr lang="en-US" sz="2700" kern="1200" dirty="0"/>
        </a:p>
      </dsp:txBody>
      <dsp:txXfrm>
        <a:off x="589895" y="98315"/>
        <a:ext cx="1762452" cy="1174968"/>
      </dsp:txXfrm>
    </dsp:sp>
    <dsp:sp modelId="{3E0553D1-5BF8-4D6A-A2AE-1659DBD84111}">
      <dsp:nvSpPr>
        <dsp:cNvPr id="0" name=""/>
        <dsp:cNvSpPr/>
      </dsp:nvSpPr>
      <dsp:spPr>
        <a:xfrm>
          <a:off x="2646089" y="98315"/>
          <a:ext cx="2937420" cy="1174968"/>
        </a:xfrm>
        <a:prstGeom prst="chevron">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014" tIns="36005" rIns="36005" bIns="36005" numCol="1" spcCol="1270" anchor="ctr" anchorCtr="0">
          <a:noAutofit/>
        </a:bodyPr>
        <a:lstStyle/>
        <a:p>
          <a:pPr lvl="0" algn="ctr" defTabSz="1200150">
            <a:lnSpc>
              <a:spcPct val="90000"/>
            </a:lnSpc>
            <a:spcBef>
              <a:spcPct val="0"/>
            </a:spcBef>
            <a:spcAft>
              <a:spcPct val="35000"/>
            </a:spcAft>
          </a:pPr>
          <a:r>
            <a:rPr lang="en-US" sz="2700" kern="1200" dirty="0" smtClean="0"/>
            <a:t>Model</a:t>
          </a:r>
          <a:endParaRPr lang="en-US" sz="2700" kern="1200" dirty="0"/>
        </a:p>
      </dsp:txBody>
      <dsp:txXfrm>
        <a:off x="3233573" y="98315"/>
        <a:ext cx="1762452" cy="1174968"/>
      </dsp:txXfrm>
    </dsp:sp>
    <dsp:sp modelId="{0170CB01-9BCB-4F47-BF91-8571E3A8BB82}">
      <dsp:nvSpPr>
        <dsp:cNvPr id="0" name=""/>
        <dsp:cNvSpPr/>
      </dsp:nvSpPr>
      <dsp:spPr>
        <a:xfrm>
          <a:off x="5289768" y="98315"/>
          <a:ext cx="2937420" cy="1174968"/>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014" tIns="36005" rIns="36005" bIns="36005" numCol="1" spcCol="1270" anchor="ctr" anchorCtr="0">
          <a:noAutofit/>
        </a:bodyPr>
        <a:lstStyle/>
        <a:p>
          <a:pPr lvl="0" algn="ctr" defTabSz="1200150">
            <a:lnSpc>
              <a:spcPct val="90000"/>
            </a:lnSpc>
            <a:spcBef>
              <a:spcPct val="0"/>
            </a:spcBef>
            <a:spcAft>
              <a:spcPct val="35000"/>
            </a:spcAft>
          </a:pPr>
          <a:r>
            <a:rPr lang="en-US" sz="2700" kern="1200" dirty="0" smtClean="0"/>
            <a:t>Implement</a:t>
          </a:r>
          <a:endParaRPr lang="en-US" sz="2700" kern="1200" dirty="0"/>
        </a:p>
      </dsp:txBody>
      <dsp:txXfrm>
        <a:off x="5877252" y="98315"/>
        <a:ext cx="1762452" cy="117496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4F25B0-CF36-42DD-A8E5-6398AFB83B42}">
      <dsp:nvSpPr>
        <dsp:cNvPr id="0" name=""/>
        <dsp:cNvSpPr/>
      </dsp:nvSpPr>
      <dsp:spPr>
        <a:xfrm>
          <a:off x="1478" y="0"/>
          <a:ext cx="1652771" cy="838200"/>
        </a:xfrm>
        <a:prstGeom prst="chevron">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2027" tIns="70676" rIns="70676" bIns="70676" numCol="1" spcCol="1270" anchor="ctr" anchorCtr="0">
          <a:noAutofit/>
        </a:bodyPr>
        <a:lstStyle/>
        <a:p>
          <a:pPr lvl="0" algn="ctr" defTabSz="2355850">
            <a:lnSpc>
              <a:spcPct val="90000"/>
            </a:lnSpc>
            <a:spcBef>
              <a:spcPct val="0"/>
            </a:spcBef>
            <a:spcAft>
              <a:spcPct val="35000"/>
            </a:spcAft>
          </a:pPr>
          <a:endParaRPr lang="en-US" sz="5300" kern="1200" dirty="0"/>
        </a:p>
      </dsp:txBody>
      <dsp:txXfrm>
        <a:off x="420578" y="0"/>
        <a:ext cx="814571" cy="838200"/>
      </dsp:txXfrm>
    </dsp:sp>
    <dsp:sp modelId="{3E0553D1-5BF8-4D6A-A2AE-1659DBD84111}">
      <dsp:nvSpPr>
        <dsp:cNvPr id="0" name=""/>
        <dsp:cNvSpPr/>
      </dsp:nvSpPr>
      <dsp:spPr>
        <a:xfrm>
          <a:off x="953447" y="0"/>
          <a:ext cx="967456" cy="838200"/>
        </a:xfrm>
        <a:prstGeom prst="chevron">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2027" tIns="70676" rIns="70676" bIns="70676" numCol="1" spcCol="1270" anchor="ctr" anchorCtr="0">
          <a:noAutofit/>
        </a:bodyPr>
        <a:lstStyle/>
        <a:p>
          <a:pPr lvl="0" algn="ctr" defTabSz="2355850">
            <a:lnSpc>
              <a:spcPct val="90000"/>
            </a:lnSpc>
            <a:spcBef>
              <a:spcPct val="0"/>
            </a:spcBef>
            <a:spcAft>
              <a:spcPct val="35000"/>
            </a:spcAft>
          </a:pPr>
          <a:endParaRPr lang="en-US" sz="5300" kern="1200" dirty="0"/>
        </a:p>
      </dsp:txBody>
      <dsp:txXfrm>
        <a:off x="1372547" y="0"/>
        <a:ext cx="129256" cy="838200"/>
      </dsp:txXfrm>
    </dsp:sp>
    <dsp:sp modelId="{0170CB01-9BCB-4F47-BF91-8571E3A8BB82}">
      <dsp:nvSpPr>
        <dsp:cNvPr id="0" name=""/>
        <dsp:cNvSpPr/>
      </dsp:nvSpPr>
      <dsp:spPr>
        <a:xfrm>
          <a:off x="1220102" y="0"/>
          <a:ext cx="7008018" cy="838200"/>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2027" tIns="70676" rIns="70676" bIns="70676" numCol="1" spcCol="1270" anchor="ctr" anchorCtr="0">
          <a:noAutofit/>
        </a:bodyPr>
        <a:lstStyle/>
        <a:p>
          <a:pPr lvl="0" algn="ctr" defTabSz="2355850">
            <a:lnSpc>
              <a:spcPct val="90000"/>
            </a:lnSpc>
            <a:spcBef>
              <a:spcPct val="0"/>
            </a:spcBef>
            <a:spcAft>
              <a:spcPct val="35000"/>
            </a:spcAft>
          </a:pPr>
          <a:endParaRPr lang="en-US" sz="5300" kern="1200" dirty="0"/>
        </a:p>
      </dsp:txBody>
      <dsp:txXfrm>
        <a:off x="1639202" y="0"/>
        <a:ext cx="6169818" cy="8382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4F25B0-CF36-42DD-A8E5-6398AFB83B42}">
      <dsp:nvSpPr>
        <dsp:cNvPr id="0" name=""/>
        <dsp:cNvSpPr/>
      </dsp:nvSpPr>
      <dsp:spPr>
        <a:xfrm>
          <a:off x="1562" y="0"/>
          <a:ext cx="1903883" cy="304800"/>
        </a:xfrm>
        <a:prstGeom prst="chevron">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lvl="0" algn="ctr" defTabSz="844550">
            <a:lnSpc>
              <a:spcPct val="90000"/>
            </a:lnSpc>
            <a:spcBef>
              <a:spcPct val="0"/>
            </a:spcBef>
            <a:spcAft>
              <a:spcPct val="35000"/>
            </a:spcAft>
          </a:pPr>
          <a:r>
            <a:rPr lang="en-US" sz="1900" kern="1200" dirty="0" smtClean="0"/>
            <a:t>Data</a:t>
          </a:r>
          <a:endParaRPr lang="en-US" sz="1900" kern="1200" dirty="0"/>
        </a:p>
      </dsp:txBody>
      <dsp:txXfrm>
        <a:off x="153962" y="0"/>
        <a:ext cx="1599083" cy="304800"/>
      </dsp:txXfrm>
    </dsp:sp>
    <dsp:sp modelId="{3E0553D1-5BF8-4D6A-A2AE-1659DBD84111}">
      <dsp:nvSpPr>
        <dsp:cNvPr id="0" name=""/>
        <dsp:cNvSpPr/>
      </dsp:nvSpPr>
      <dsp:spPr>
        <a:xfrm>
          <a:off x="1715058" y="0"/>
          <a:ext cx="1903883" cy="304800"/>
        </a:xfrm>
        <a:prstGeom prst="chevron">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lvl="0" algn="ctr" defTabSz="844550">
            <a:lnSpc>
              <a:spcPct val="90000"/>
            </a:lnSpc>
            <a:spcBef>
              <a:spcPct val="0"/>
            </a:spcBef>
            <a:spcAft>
              <a:spcPct val="35000"/>
            </a:spcAft>
          </a:pPr>
          <a:r>
            <a:rPr lang="en-US" sz="1900" kern="1200" dirty="0" smtClean="0"/>
            <a:t>Model</a:t>
          </a:r>
          <a:endParaRPr lang="en-US" sz="1900" kern="1200" dirty="0"/>
        </a:p>
      </dsp:txBody>
      <dsp:txXfrm>
        <a:off x="1867458" y="0"/>
        <a:ext cx="1599083" cy="304800"/>
      </dsp:txXfrm>
    </dsp:sp>
    <dsp:sp modelId="{0170CB01-9BCB-4F47-BF91-8571E3A8BB82}">
      <dsp:nvSpPr>
        <dsp:cNvPr id="0" name=""/>
        <dsp:cNvSpPr/>
      </dsp:nvSpPr>
      <dsp:spPr>
        <a:xfrm>
          <a:off x="3428553" y="0"/>
          <a:ext cx="1903883" cy="304800"/>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lvl="0" algn="ctr" defTabSz="844550">
            <a:lnSpc>
              <a:spcPct val="90000"/>
            </a:lnSpc>
            <a:spcBef>
              <a:spcPct val="0"/>
            </a:spcBef>
            <a:spcAft>
              <a:spcPct val="35000"/>
            </a:spcAft>
          </a:pPr>
          <a:r>
            <a:rPr lang="en-US" sz="1900" kern="1200" dirty="0" smtClean="0"/>
            <a:t>Implement</a:t>
          </a:r>
          <a:endParaRPr lang="en-US" sz="1900" kern="1200" dirty="0"/>
        </a:p>
      </dsp:txBody>
      <dsp:txXfrm>
        <a:off x="3580953" y="0"/>
        <a:ext cx="1599083" cy="304800"/>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83097A-9233-4CD2-915A-3AB861FE5CA0}" type="datetimeFigureOut">
              <a:rPr lang="en-US" smtClean="0"/>
              <a:pPr/>
              <a:t>3/5/2012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BC5A9D-1D2F-45CE-BDD9-EBFCEE44205B}" type="slidenum">
              <a:rPr lang="en-US" smtClean="0"/>
              <a:pPr/>
              <a:t>‹#›</a:t>
            </a:fld>
            <a:endParaRPr lang="en-US"/>
          </a:p>
        </p:txBody>
      </p:sp>
    </p:spTree>
    <p:extLst>
      <p:ext uri="{BB962C8B-B14F-4D97-AF65-F5344CB8AC3E}">
        <p14:creationId xmlns:p14="http://schemas.microsoft.com/office/powerpoint/2010/main" val="32596202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a:p>
        </p:txBody>
      </p:sp>
      <p:sp>
        <p:nvSpPr>
          <p:cNvPr id="4" name="Slide Number Placeholder 3"/>
          <p:cNvSpPr>
            <a:spLocks noGrp="1"/>
          </p:cNvSpPr>
          <p:nvPr>
            <p:ph type="sldNum" sz="quarter" idx="10"/>
          </p:nvPr>
        </p:nvSpPr>
        <p:spPr/>
        <p:txBody>
          <a:bodyPr/>
          <a:lstStyle/>
          <a:p>
            <a:fld id="{93BC5A9D-1D2F-45CE-BDD9-EBFCEE44205B}"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BC5A9D-1D2F-45CE-BDD9-EBFCEE44205B}" type="slidenum">
              <a:rPr lang="en-US" smtClean="0"/>
              <a:pPr/>
              <a:t>10</a:t>
            </a:fld>
            <a:endParaRPr lang="en-US"/>
          </a:p>
        </p:txBody>
      </p:sp>
    </p:spTree>
    <p:extLst>
      <p:ext uri="{BB962C8B-B14F-4D97-AF65-F5344CB8AC3E}">
        <p14:creationId xmlns:p14="http://schemas.microsoft.com/office/powerpoint/2010/main" val="19548681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BC5A9D-1D2F-45CE-BDD9-EBFCEE44205B}" type="slidenum">
              <a:rPr lang="en-US" smtClean="0"/>
              <a:pPr/>
              <a:t>13</a:t>
            </a:fld>
            <a:endParaRPr lang="en-US"/>
          </a:p>
        </p:txBody>
      </p:sp>
    </p:spTree>
    <p:extLst>
      <p:ext uri="{BB962C8B-B14F-4D97-AF65-F5344CB8AC3E}">
        <p14:creationId xmlns:p14="http://schemas.microsoft.com/office/powerpoint/2010/main" val="40590692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BC5A9D-1D2F-45CE-BDD9-EBFCEE44205B}" type="slidenum">
              <a:rPr lang="en-US" smtClean="0"/>
              <a:pPr/>
              <a:t>14</a:t>
            </a:fld>
            <a:endParaRPr lang="en-US"/>
          </a:p>
        </p:txBody>
      </p:sp>
    </p:spTree>
    <p:extLst>
      <p:ext uri="{BB962C8B-B14F-4D97-AF65-F5344CB8AC3E}">
        <p14:creationId xmlns:p14="http://schemas.microsoft.com/office/powerpoint/2010/main" val="30647330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BC5A9D-1D2F-45CE-BDD9-EBFCEE44205B}" type="slidenum">
              <a:rPr lang="en-US" smtClean="0"/>
              <a:pPr/>
              <a:t>15</a:t>
            </a:fld>
            <a:endParaRPr lang="en-US"/>
          </a:p>
        </p:txBody>
      </p:sp>
    </p:spTree>
    <p:extLst>
      <p:ext uri="{BB962C8B-B14F-4D97-AF65-F5344CB8AC3E}">
        <p14:creationId xmlns:p14="http://schemas.microsoft.com/office/powerpoint/2010/main" val="14149607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BC5A9D-1D2F-45CE-BDD9-EBFCEE44205B}" type="slidenum">
              <a:rPr lang="en-US" smtClean="0"/>
              <a:pPr/>
              <a:t>17</a:t>
            </a:fld>
            <a:endParaRPr lang="en-US"/>
          </a:p>
        </p:txBody>
      </p:sp>
    </p:spTree>
    <p:extLst>
      <p:ext uri="{BB962C8B-B14F-4D97-AF65-F5344CB8AC3E}">
        <p14:creationId xmlns:p14="http://schemas.microsoft.com/office/powerpoint/2010/main" val="25625882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BC5A9D-1D2F-45CE-BDD9-EBFCEE44205B}" type="slidenum">
              <a:rPr lang="en-US" smtClean="0"/>
              <a:pPr/>
              <a:t>19</a:t>
            </a:fld>
            <a:endParaRPr lang="en-US"/>
          </a:p>
        </p:txBody>
      </p:sp>
    </p:spTree>
    <p:extLst>
      <p:ext uri="{BB962C8B-B14F-4D97-AF65-F5344CB8AC3E}">
        <p14:creationId xmlns:p14="http://schemas.microsoft.com/office/powerpoint/2010/main" val="260301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748D67-6B5B-42CB-A931-86419B9D24BD}" type="slidenum">
              <a:rPr lang="en-US">
                <a:solidFill>
                  <a:prstClr val="black"/>
                </a:solidFill>
              </a:rPr>
              <a:pPr/>
              <a:t>2</a:t>
            </a:fld>
            <a:endParaRPr lang="en-US">
              <a:solidFill>
                <a:prstClr val="black"/>
              </a:solidFill>
            </a:endParaRPr>
          </a:p>
        </p:txBody>
      </p:sp>
      <p:sp>
        <p:nvSpPr>
          <p:cNvPr id="65538" name="Rectangle 2"/>
          <p:cNvSpPr>
            <a:spLocks noRot="1" noChangeArrowheads="1" noTextEdit="1"/>
          </p:cNvSpPr>
          <p:nvPr>
            <p:ph type="sldImg"/>
          </p:nvPr>
        </p:nvSpPr>
        <p:spPr>
          <a:ln/>
        </p:spPr>
      </p:sp>
      <p:sp>
        <p:nvSpPr>
          <p:cNvPr id="65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baseline="0" dirty="0" smtClean="0"/>
          </a:p>
        </p:txBody>
      </p:sp>
      <p:sp>
        <p:nvSpPr>
          <p:cNvPr id="4" name="Slide Number Placeholder 3"/>
          <p:cNvSpPr>
            <a:spLocks noGrp="1"/>
          </p:cNvSpPr>
          <p:nvPr>
            <p:ph type="sldNum" sz="quarter" idx="10"/>
          </p:nvPr>
        </p:nvSpPr>
        <p:spPr/>
        <p:txBody>
          <a:bodyPr/>
          <a:lstStyle/>
          <a:p>
            <a:fld id="{93BC5A9D-1D2F-45CE-BDD9-EBFCEE44205B}"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a:p>
        </p:txBody>
      </p:sp>
      <p:sp>
        <p:nvSpPr>
          <p:cNvPr id="4" name="Slide Number Placeholder 3"/>
          <p:cNvSpPr>
            <a:spLocks noGrp="1"/>
          </p:cNvSpPr>
          <p:nvPr>
            <p:ph type="sldNum" sz="quarter" idx="10"/>
          </p:nvPr>
        </p:nvSpPr>
        <p:spPr/>
        <p:txBody>
          <a:bodyPr/>
          <a:lstStyle/>
          <a:p>
            <a:fld id="{93BC5A9D-1D2F-45CE-BDD9-EBFCEE44205B}"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BC5A9D-1D2F-45CE-BDD9-EBFCEE44205B}" type="slidenum">
              <a:rPr lang="en-US" smtClean="0"/>
              <a:pPr/>
              <a:t>5</a:t>
            </a:fld>
            <a:endParaRPr lang="en-US"/>
          </a:p>
        </p:txBody>
      </p:sp>
    </p:spTree>
    <p:extLst>
      <p:ext uri="{BB962C8B-B14F-4D97-AF65-F5344CB8AC3E}">
        <p14:creationId xmlns:p14="http://schemas.microsoft.com/office/powerpoint/2010/main" val="4328196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a:p>
        </p:txBody>
      </p:sp>
      <p:sp>
        <p:nvSpPr>
          <p:cNvPr id="4" name="Slide Number Placeholder 3"/>
          <p:cNvSpPr>
            <a:spLocks noGrp="1"/>
          </p:cNvSpPr>
          <p:nvPr>
            <p:ph type="sldNum" sz="quarter" idx="10"/>
          </p:nvPr>
        </p:nvSpPr>
        <p:spPr/>
        <p:txBody>
          <a:bodyPr/>
          <a:lstStyle/>
          <a:p>
            <a:fld id="{93BC5A9D-1D2F-45CE-BDD9-EBFCEE44205B}"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BC5A9D-1D2F-45CE-BDD9-EBFCEE44205B}" type="slidenum">
              <a:rPr lang="en-US" smtClean="0"/>
              <a:pPr/>
              <a:t>7</a:t>
            </a:fld>
            <a:endParaRPr lang="en-US"/>
          </a:p>
        </p:txBody>
      </p:sp>
    </p:spTree>
    <p:extLst>
      <p:ext uri="{BB962C8B-B14F-4D97-AF65-F5344CB8AC3E}">
        <p14:creationId xmlns:p14="http://schemas.microsoft.com/office/powerpoint/2010/main" val="16829987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93BC5A9D-1D2F-45CE-BDD9-EBFCEE44205B}" type="slidenum">
              <a:rPr lang="en-US" smtClean="0"/>
              <a:pPr/>
              <a:t>8</a:t>
            </a:fld>
            <a:endParaRPr lang="en-US"/>
          </a:p>
        </p:txBody>
      </p:sp>
    </p:spTree>
    <p:extLst>
      <p:ext uri="{BB962C8B-B14F-4D97-AF65-F5344CB8AC3E}">
        <p14:creationId xmlns:p14="http://schemas.microsoft.com/office/powerpoint/2010/main" val="25040339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BC5A9D-1D2F-45CE-BDD9-EBFCEE44205B}" type="slidenum">
              <a:rPr lang="en-US" smtClean="0"/>
              <a:pPr/>
              <a:t>9</a:t>
            </a:fld>
            <a:endParaRPr lang="en-US"/>
          </a:p>
        </p:txBody>
      </p:sp>
    </p:spTree>
    <p:extLst>
      <p:ext uri="{BB962C8B-B14F-4D97-AF65-F5344CB8AC3E}">
        <p14:creationId xmlns:p14="http://schemas.microsoft.com/office/powerpoint/2010/main" val="39615042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211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211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1"/>
          </p:nvPr>
        </p:nvSpPr>
        <p:spPr/>
        <p:txBody>
          <a:bodyPr/>
          <a:lstStyle>
            <a:lvl1pPr>
              <a:defRPr/>
            </a:lvl1pPr>
          </a:lstStyle>
          <a:p>
            <a:fld id="{5C2610D7-625F-4A41-BCF9-FEC0B67E8BC4}" type="slidenum">
              <a:rPr lang="en-US">
                <a:solidFill>
                  <a:srgbClr val="FFFFFF"/>
                </a:solidFill>
              </a:rPr>
              <a:pPr/>
              <a:t>‹#›</a:t>
            </a:fld>
            <a:endParaRPr lang="en-US">
              <a:solidFill>
                <a:srgbClr val="FFFFFF"/>
              </a:solidFill>
            </a:endParaRPr>
          </a:p>
        </p:txBody>
      </p:sp>
      <p:sp>
        <p:nvSpPr>
          <p:cNvPr id="6" name="Footer Placeholder 5"/>
          <p:cNvSpPr>
            <a:spLocks noGrp="1"/>
          </p:cNvSpPr>
          <p:nvPr>
            <p:ph type="ftr" sz="quarter" idx="12"/>
          </p:nvPr>
        </p:nvSpPr>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1045950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1"/>
          </p:nvPr>
        </p:nvSpPr>
        <p:spPr/>
        <p:txBody>
          <a:bodyPr/>
          <a:lstStyle>
            <a:lvl1pPr>
              <a:defRPr/>
            </a:lvl1pPr>
          </a:lstStyle>
          <a:p>
            <a:fld id="{EF975240-67C4-4ACD-8B45-6DE7736C3EC5}" type="slidenum">
              <a:rPr lang="en-US">
                <a:solidFill>
                  <a:srgbClr val="FFFFFF"/>
                </a:solidFill>
              </a:rPr>
              <a:pPr/>
              <a:t>‹#›</a:t>
            </a:fld>
            <a:endParaRPr lang="en-US">
              <a:solidFill>
                <a:srgbClr val="FFFFFF"/>
              </a:solidFill>
            </a:endParaRPr>
          </a:p>
        </p:txBody>
      </p:sp>
      <p:sp>
        <p:nvSpPr>
          <p:cNvPr id="6" name="Footer Placeholder 5"/>
          <p:cNvSpPr>
            <a:spLocks noGrp="1"/>
          </p:cNvSpPr>
          <p:nvPr>
            <p:ph type="ftr" sz="quarter" idx="12"/>
          </p:nvPr>
        </p:nvSpPr>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31481144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1"/>
          </p:nvPr>
        </p:nvSpPr>
        <p:spPr/>
        <p:txBody>
          <a:bodyPr/>
          <a:lstStyle>
            <a:lvl1pPr>
              <a:defRPr/>
            </a:lvl1pPr>
          </a:lstStyle>
          <a:p>
            <a:fld id="{04D6051A-B4E5-4869-AB85-B99A29CE719A}" type="slidenum">
              <a:rPr lang="en-US">
                <a:solidFill>
                  <a:srgbClr val="FFFFFF"/>
                </a:solidFill>
              </a:rPr>
              <a:pPr/>
              <a:t>‹#›</a:t>
            </a:fld>
            <a:endParaRPr lang="en-US">
              <a:solidFill>
                <a:srgbClr val="FFFFFF"/>
              </a:solidFill>
            </a:endParaRPr>
          </a:p>
        </p:txBody>
      </p:sp>
      <p:sp>
        <p:nvSpPr>
          <p:cNvPr id="6" name="Footer Placeholder 5"/>
          <p:cNvSpPr>
            <a:spLocks noGrp="1"/>
          </p:cNvSpPr>
          <p:nvPr>
            <p:ph type="ftr" sz="quarter" idx="12"/>
          </p:nvPr>
        </p:nvSpPr>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14812050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52600"/>
            <a:ext cx="4038600" cy="4373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4373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1"/>
          </p:nvPr>
        </p:nvSpPr>
        <p:spPr/>
        <p:txBody>
          <a:bodyPr/>
          <a:lstStyle>
            <a:lvl1pPr>
              <a:defRPr/>
            </a:lvl1pPr>
          </a:lstStyle>
          <a:p>
            <a:fld id="{F062FA0E-E7FA-45FD-9257-3A5E0986A77E}" type="slidenum">
              <a:rPr lang="en-US">
                <a:solidFill>
                  <a:srgbClr val="FFFFFF"/>
                </a:solidFill>
              </a:rPr>
              <a:pPr/>
              <a:t>‹#›</a:t>
            </a:fld>
            <a:endParaRPr lang="en-US">
              <a:solidFill>
                <a:srgbClr val="FFFFFF"/>
              </a:solidFill>
            </a:endParaRPr>
          </a:p>
        </p:txBody>
      </p:sp>
      <p:sp>
        <p:nvSpPr>
          <p:cNvPr id="7" name="Footer Placeholder 6"/>
          <p:cNvSpPr>
            <a:spLocks noGrp="1"/>
          </p:cNvSpPr>
          <p:nvPr>
            <p:ph type="ftr" sz="quarter" idx="12"/>
          </p:nvPr>
        </p:nvSpPr>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15908276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FFFFFF"/>
              </a:solidFill>
            </a:endParaRPr>
          </a:p>
        </p:txBody>
      </p:sp>
      <p:sp>
        <p:nvSpPr>
          <p:cNvPr id="8" name="Slide Number Placeholder 7"/>
          <p:cNvSpPr>
            <a:spLocks noGrp="1"/>
          </p:cNvSpPr>
          <p:nvPr>
            <p:ph type="sldNum" sz="quarter" idx="11"/>
          </p:nvPr>
        </p:nvSpPr>
        <p:spPr/>
        <p:txBody>
          <a:bodyPr/>
          <a:lstStyle>
            <a:lvl1pPr>
              <a:defRPr/>
            </a:lvl1pPr>
          </a:lstStyle>
          <a:p>
            <a:fld id="{D55BF9E1-0391-4716-9690-F16C8291A92F}" type="slidenum">
              <a:rPr lang="en-US">
                <a:solidFill>
                  <a:srgbClr val="FFFFFF"/>
                </a:solidFill>
              </a:rPr>
              <a:pPr/>
              <a:t>‹#›</a:t>
            </a:fld>
            <a:endParaRPr lang="en-US">
              <a:solidFill>
                <a:srgbClr val="FFFFFF"/>
              </a:solidFill>
            </a:endParaRPr>
          </a:p>
        </p:txBody>
      </p:sp>
      <p:sp>
        <p:nvSpPr>
          <p:cNvPr id="9" name="Footer Placeholder 8"/>
          <p:cNvSpPr>
            <a:spLocks noGrp="1"/>
          </p:cNvSpPr>
          <p:nvPr>
            <p:ph type="ftr" sz="quarter" idx="12"/>
          </p:nvPr>
        </p:nvSpPr>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23657927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FFFFFF"/>
              </a:solidFill>
            </a:endParaRPr>
          </a:p>
        </p:txBody>
      </p:sp>
      <p:sp>
        <p:nvSpPr>
          <p:cNvPr id="4" name="Slide Number Placeholder 3"/>
          <p:cNvSpPr>
            <a:spLocks noGrp="1"/>
          </p:cNvSpPr>
          <p:nvPr>
            <p:ph type="sldNum" sz="quarter" idx="11"/>
          </p:nvPr>
        </p:nvSpPr>
        <p:spPr/>
        <p:txBody>
          <a:bodyPr/>
          <a:lstStyle>
            <a:lvl1pPr>
              <a:defRPr/>
            </a:lvl1pPr>
          </a:lstStyle>
          <a:p>
            <a:fld id="{7BA8E2C8-0F02-41CF-B801-10E8B011EB12}" type="slidenum">
              <a:rPr lang="en-US">
                <a:solidFill>
                  <a:srgbClr val="FFFFFF"/>
                </a:solidFill>
              </a:rPr>
              <a:pPr/>
              <a:t>‹#›</a:t>
            </a:fld>
            <a:endParaRPr lang="en-US">
              <a:solidFill>
                <a:srgbClr val="FFFFFF"/>
              </a:solidFill>
            </a:endParaRPr>
          </a:p>
        </p:txBody>
      </p:sp>
      <p:sp>
        <p:nvSpPr>
          <p:cNvPr id="5" name="Footer Placeholder 4"/>
          <p:cNvSpPr>
            <a:spLocks noGrp="1"/>
          </p:cNvSpPr>
          <p:nvPr>
            <p:ph type="ftr" sz="quarter" idx="12"/>
          </p:nvPr>
        </p:nvSpPr>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21188211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FFFFFF"/>
              </a:solidFill>
            </a:endParaRPr>
          </a:p>
        </p:txBody>
      </p:sp>
      <p:sp>
        <p:nvSpPr>
          <p:cNvPr id="3" name="Slide Number Placeholder 2"/>
          <p:cNvSpPr>
            <a:spLocks noGrp="1"/>
          </p:cNvSpPr>
          <p:nvPr>
            <p:ph type="sldNum" sz="quarter" idx="11"/>
          </p:nvPr>
        </p:nvSpPr>
        <p:spPr/>
        <p:txBody>
          <a:bodyPr/>
          <a:lstStyle>
            <a:lvl1pPr>
              <a:defRPr/>
            </a:lvl1pPr>
          </a:lstStyle>
          <a:p>
            <a:fld id="{975EC914-FD89-45B6-961C-EEA0D756045B}" type="slidenum">
              <a:rPr lang="en-US">
                <a:solidFill>
                  <a:srgbClr val="FFFFFF"/>
                </a:solidFill>
              </a:rPr>
              <a:pPr/>
              <a:t>‹#›</a:t>
            </a:fld>
            <a:endParaRPr lang="en-US">
              <a:solidFill>
                <a:srgbClr val="FFFFFF"/>
              </a:solidFill>
            </a:endParaRPr>
          </a:p>
        </p:txBody>
      </p:sp>
      <p:sp>
        <p:nvSpPr>
          <p:cNvPr id="4" name="Footer Placeholder 3"/>
          <p:cNvSpPr>
            <a:spLocks noGrp="1"/>
          </p:cNvSpPr>
          <p:nvPr>
            <p:ph type="ftr" sz="quarter" idx="12"/>
          </p:nvPr>
        </p:nvSpPr>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4127470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1"/>
          </p:nvPr>
        </p:nvSpPr>
        <p:spPr/>
        <p:txBody>
          <a:bodyPr/>
          <a:lstStyle>
            <a:lvl1pPr>
              <a:defRPr/>
            </a:lvl1pPr>
          </a:lstStyle>
          <a:p>
            <a:fld id="{A7142368-684C-4138-AB60-C8C6B680E140}" type="slidenum">
              <a:rPr lang="en-US">
                <a:solidFill>
                  <a:srgbClr val="FFFFFF"/>
                </a:solidFill>
              </a:rPr>
              <a:pPr/>
              <a:t>‹#›</a:t>
            </a:fld>
            <a:endParaRPr lang="en-US">
              <a:solidFill>
                <a:srgbClr val="FFFFFF"/>
              </a:solidFill>
            </a:endParaRPr>
          </a:p>
        </p:txBody>
      </p:sp>
      <p:sp>
        <p:nvSpPr>
          <p:cNvPr id="7" name="Footer Placeholder 6"/>
          <p:cNvSpPr>
            <a:spLocks noGrp="1"/>
          </p:cNvSpPr>
          <p:nvPr>
            <p:ph type="ftr" sz="quarter" idx="12"/>
          </p:nvPr>
        </p:nvSpPr>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2103334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1"/>
          </p:nvPr>
        </p:nvSpPr>
        <p:spPr/>
        <p:txBody>
          <a:bodyPr/>
          <a:lstStyle>
            <a:lvl1pPr>
              <a:defRPr/>
            </a:lvl1pPr>
          </a:lstStyle>
          <a:p>
            <a:fld id="{9191D46F-AF06-4B1E-A991-914821FAB2C0}" type="slidenum">
              <a:rPr lang="en-US">
                <a:solidFill>
                  <a:srgbClr val="FFFFFF"/>
                </a:solidFill>
              </a:rPr>
              <a:pPr/>
              <a:t>‹#›</a:t>
            </a:fld>
            <a:endParaRPr lang="en-US">
              <a:solidFill>
                <a:srgbClr val="FFFFFF"/>
              </a:solidFill>
            </a:endParaRPr>
          </a:p>
        </p:txBody>
      </p:sp>
      <p:sp>
        <p:nvSpPr>
          <p:cNvPr id="7" name="Footer Placeholder 6"/>
          <p:cNvSpPr>
            <a:spLocks noGrp="1"/>
          </p:cNvSpPr>
          <p:nvPr>
            <p:ph type="ftr" sz="quarter" idx="12"/>
          </p:nvPr>
        </p:nvSpPr>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25492697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1"/>
          </p:nvPr>
        </p:nvSpPr>
        <p:spPr/>
        <p:txBody>
          <a:bodyPr/>
          <a:lstStyle>
            <a:lvl1pPr>
              <a:defRPr/>
            </a:lvl1pPr>
          </a:lstStyle>
          <a:p>
            <a:fld id="{249A4403-2DF5-4C1A-8E65-2F80B40168D7}" type="slidenum">
              <a:rPr lang="en-US">
                <a:solidFill>
                  <a:srgbClr val="FFFFFF"/>
                </a:solidFill>
              </a:rPr>
              <a:pPr/>
              <a:t>‹#›</a:t>
            </a:fld>
            <a:endParaRPr lang="en-US">
              <a:solidFill>
                <a:srgbClr val="FFFFFF"/>
              </a:solidFill>
            </a:endParaRPr>
          </a:p>
        </p:txBody>
      </p:sp>
      <p:sp>
        <p:nvSpPr>
          <p:cNvPr id="6" name="Footer Placeholder 5"/>
          <p:cNvSpPr>
            <a:spLocks noGrp="1"/>
          </p:cNvSpPr>
          <p:nvPr>
            <p:ph type="ftr" sz="quarter" idx="12"/>
          </p:nvPr>
        </p:nvSpPr>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26307638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1"/>
          </p:nvPr>
        </p:nvSpPr>
        <p:spPr/>
        <p:txBody>
          <a:bodyPr/>
          <a:lstStyle>
            <a:lvl1pPr>
              <a:defRPr/>
            </a:lvl1pPr>
          </a:lstStyle>
          <a:p>
            <a:fld id="{552A0FFD-43A8-4556-8AD2-C07AF9C77323}" type="slidenum">
              <a:rPr lang="en-US">
                <a:solidFill>
                  <a:srgbClr val="FFFFFF"/>
                </a:solidFill>
              </a:rPr>
              <a:pPr/>
              <a:t>‹#›</a:t>
            </a:fld>
            <a:endParaRPr lang="en-US">
              <a:solidFill>
                <a:srgbClr val="FFFFFF"/>
              </a:solidFill>
            </a:endParaRPr>
          </a:p>
        </p:txBody>
      </p:sp>
      <p:sp>
        <p:nvSpPr>
          <p:cNvPr id="6" name="Footer Placeholder 5"/>
          <p:cNvSpPr>
            <a:spLocks noGrp="1"/>
          </p:cNvSpPr>
          <p:nvPr>
            <p:ph type="ftr" sz="quarter" idx="12"/>
          </p:nvPr>
        </p:nvSpPr>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403094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28" name="Picture 7" descr="Insurance CMYK hz"/>
          <p:cNvPicPr>
            <a:picLocks noChangeAspect="1" noChangeArrowheads="1"/>
          </p:cNvPicPr>
          <p:nvPr userDrawn="1"/>
        </p:nvPicPr>
        <p:blipFill>
          <a:blip r:embed="rId13" cstate="print"/>
          <a:srcRect/>
          <a:stretch>
            <a:fillRect/>
          </a:stretch>
        </p:blipFill>
        <p:spPr bwMode="auto">
          <a:xfrm>
            <a:off x="6172200" y="5715000"/>
            <a:ext cx="2438400" cy="7524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7044" name="Rectangle 4"/>
          <p:cNvSpPr>
            <a:spLocks noGrp="1" noChangeArrowheads="1"/>
          </p:cNvSpPr>
          <p:nvPr>
            <p:ph type="dt" sz="half" idx="2"/>
          </p:nvPr>
        </p:nvSpPr>
        <p:spPr bwMode="auto">
          <a:xfrm>
            <a:off x="457200" y="625157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endParaRPr lang="en-US" smtClean="0">
              <a:solidFill>
                <a:srgbClr val="FFFFFF"/>
              </a:solidFill>
            </a:endParaRPr>
          </a:p>
        </p:txBody>
      </p:sp>
      <p:sp>
        <p:nvSpPr>
          <p:cNvPr id="87045" name="Rectangle 5"/>
          <p:cNvSpPr>
            <a:spLocks noGrp="1" noChangeArrowheads="1"/>
          </p:cNvSpPr>
          <p:nvPr>
            <p:ph type="sldNum" sz="quarter" idx="4"/>
          </p:nvPr>
        </p:nvSpPr>
        <p:spPr bwMode="auto">
          <a:xfrm>
            <a:off x="6553200" y="624840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fld id="{CC2A2EE9-AC30-4CA8-8258-CF683DCF5554}" type="slidenum">
              <a:rPr lang="en-US" smtClean="0">
                <a:solidFill>
                  <a:srgbClr val="FFFFFF"/>
                </a:solidFill>
              </a:rPr>
              <a:pPr/>
              <a:t>‹#›</a:t>
            </a:fld>
            <a:endParaRPr lang="en-US" smtClean="0">
              <a:solidFill>
                <a:srgbClr val="FFFFFF"/>
              </a:solidFill>
            </a:endParaRPr>
          </a:p>
        </p:txBody>
      </p:sp>
      <p:sp>
        <p:nvSpPr>
          <p:cNvPr id="87046" name="Rectangle 6"/>
          <p:cNvSpPr>
            <a:spLocks noGrp="1" noRot="1" noChangeArrowheads="1"/>
          </p:cNvSpPr>
          <p:nvPr>
            <p:ph type="title"/>
          </p:nvPr>
        </p:nvSpPr>
        <p:spPr bwMode="auto">
          <a:xfrm>
            <a:off x="1905000" y="274638"/>
            <a:ext cx="6781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7047" name="Rectangle 7"/>
          <p:cNvSpPr>
            <a:spLocks noGrp="1" noChangeArrowheads="1"/>
          </p:cNvSpPr>
          <p:nvPr>
            <p:ph type="ftr" sz="quarter" idx="3"/>
          </p:nvPr>
        </p:nvSpPr>
        <p:spPr bwMode="auto">
          <a:xfrm>
            <a:off x="3124200" y="6248400"/>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latin typeface="Arial" charset="0"/>
              </a:defRPr>
            </a:lvl1pPr>
          </a:lstStyle>
          <a:p>
            <a:endParaRPr lang="en-US" smtClean="0">
              <a:solidFill>
                <a:srgbClr val="FFFFFF"/>
              </a:solidFill>
            </a:endParaRPr>
          </a:p>
        </p:txBody>
      </p:sp>
      <p:sp>
        <p:nvSpPr>
          <p:cNvPr id="87048" name="Rectangle 8"/>
          <p:cNvSpPr>
            <a:spLocks noGrp="1" noChangeArrowheads="1"/>
          </p:cNvSpPr>
          <p:nvPr>
            <p:ph type="body" idx="1"/>
          </p:nvPr>
        </p:nvSpPr>
        <p:spPr bwMode="auto">
          <a:xfrm>
            <a:off x="457200" y="1752600"/>
            <a:ext cx="8229600" cy="437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87049" name="Picture 9" descr="CAS-Logo-PMS293"/>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04800" y="304800"/>
            <a:ext cx="1295400" cy="1284288"/>
          </a:xfrm>
          <a:prstGeom prst="rect">
            <a:avLst/>
          </a:prstGeom>
          <a:noFill/>
          <a:extLst>
            <a:ext uri="{909E8E84-426E-40DD-AFC4-6F175D3DCCD1}">
              <a14:hiddenFill xmlns:a14="http://schemas.microsoft.com/office/drawing/2010/main">
                <a:solidFill>
                  <a:srgbClr val="FFFFFF"/>
                </a:solidFill>
              </a14:hiddenFill>
            </a:ext>
          </a:extLst>
        </p:spPr>
      </p:pic>
      <p:pic>
        <p:nvPicPr>
          <p:cNvPr id="87052" name="Picture 12" descr="CAS-Logo-PMS293"/>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304800" y="304800"/>
            <a:ext cx="1295400" cy="1284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8471227"/>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rtl="0" fontAlgn="base">
        <a:spcBef>
          <a:spcPct val="0"/>
        </a:spcBef>
        <a:spcAft>
          <a:spcPct val="0"/>
        </a:spcAft>
        <a:defRPr sz="4800" b="1">
          <a:solidFill>
            <a:schemeClr val="bg2"/>
          </a:solidFill>
          <a:effectLst>
            <a:outerShdw blurRad="38100" dist="38100" dir="2700000" algn="tl">
              <a:srgbClr val="C0C0C0"/>
            </a:outerShdw>
          </a:effectLst>
          <a:latin typeface="+mj-lt"/>
          <a:ea typeface="+mj-ea"/>
          <a:cs typeface="+mj-cs"/>
        </a:defRPr>
      </a:lvl1pPr>
      <a:lvl2pPr algn="ctr" rtl="0" fontAlgn="base">
        <a:spcBef>
          <a:spcPct val="0"/>
        </a:spcBef>
        <a:spcAft>
          <a:spcPct val="0"/>
        </a:spcAft>
        <a:defRPr sz="4800" b="1">
          <a:solidFill>
            <a:schemeClr val="bg2"/>
          </a:solidFill>
          <a:effectLst>
            <a:outerShdw blurRad="38100" dist="38100" dir="2700000" algn="tl">
              <a:srgbClr val="C0C0C0"/>
            </a:outerShdw>
          </a:effectLst>
          <a:latin typeface="Garamond" pitchFamily="18" charset="0"/>
        </a:defRPr>
      </a:lvl2pPr>
      <a:lvl3pPr algn="ctr" rtl="0" fontAlgn="base">
        <a:spcBef>
          <a:spcPct val="0"/>
        </a:spcBef>
        <a:spcAft>
          <a:spcPct val="0"/>
        </a:spcAft>
        <a:defRPr sz="4800" b="1">
          <a:solidFill>
            <a:schemeClr val="bg2"/>
          </a:solidFill>
          <a:effectLst>
            <a:outerShdw blurRad="38100" dist="38100" dir="2700000" algn="tl">
              <a:srgbClr val="C0C0C0"/>
            </a:outerShdw>
          </a:effectLst>
          <a:latin typeface="Garamond" pitchFamily="18" charset="0"/>
        </a:defRPr>
      </a:lvl3pPr>
      <a:lvl4pPr algn="ctr" rtl="0" fontAlgn="base">
        <a:spcBef>
          <a:spcPct val="0"/>
        </a:spcBef>
        <a:spcAft>
          <a:spcPct val="0"/>
        </a:spcAft>
        <a:defRPr sz="4800" b="1">
          <a:solidFill>
            <a:schemeClr val="bg2"/>
          </a:solidFill>
          <a:effectLst>
            <a:outerShdw blurRad="38100" dist="38100" dir="2700000" algn="tl">
              <a:srgbClr val="C0C0C0"/>
            </a:outerShdw>
          </a:effectLst>
          <a:latin typeface="Garamond" pitchFamily="18" charset="0"/>
        </a:defRPr>
      </a:lvl4pPr>
      <a:lvl5pPr algn="ctr" rtl="0" fontAlgn="base">
        <a:spcBef>
          <a:spcPct val="0"/>
        </a:spcBef>
        <a:spcAft>
          <a:spcPct val="0"/>
        </a:spcAft>
        <a:defRPr sz="4800" b="1">
          <a:solidFill>
            <a:schemeClr val="bg2"/>
          </a:solidFill>
          <a:effectLst>
            <a:outerShdw blurRad="38100" dist="38100" dir="2700000" algn="tl">
              <a:srgbClr val="C0C0C0"/>
            </a:outerShdw>
          </a:effectLst>
          <a:latin typeface="Garamond" pitchFamily="18" charset="0"/>
        </a:defRPr>
      </a:lvl5pPr>
      <a:lvl6pPr marL="457200" algn="ctr" rtl="0" fontAlgn="base">
        <a:spcBef>
          <a:spcPct val="0"/>
        </a:spcBef>
        <a:spcAft>
          <a:spcPct val="0"/>
        </a:spcAft>
        <a:defRPr sz="4800" b="1">
          <a:solidFill>
            <a:schemeClr val="bg2"/>
          </a:solidFill>
          <a:effectLst>
            <a:outerShdw blurRad="38100" dist="38100" dir="2700000" algn="tl">
              <a:srgbClr val="C0C0C0"/>
            </a:outerShdw>
          </a:effectLst>
          <a:latin typeface="Garamond" pitchFamily="18" charset="0"/>
        </a:defRPr>
      </a:lvl6pPr>
      <a:lvl7pPr marL="914400" algn="ctr" rtl="0" fontAlgn="base">
        <a:spcBef>
          <a:spcPct val="0"/>
        </a:spcBef>
        <a:spcAft>
          <a:spcPct val="0"/>
        </a:spcAft>
        <a:defRPr sz="4800" b="1">
          <a:solidFill>
            <a:schemeClr val="bg2"/>
          </a:solidFill>
          <a:effectLst>
            <a:outerShdw blurRad="38100" dist="38100" dir="2700000" algn="tl">
              <a:srgbClr val="C0C0C0"/>
            </a:outerShdw>
          </a:effectLst>
          <a:latin typeface="Garamond" pitchFamily="18" charset="0"/>
        </a:defRPr>
      </a:lvl7pPr>
      <a:lvl8pPr marL="1371600" algn="ctr" rtl="0" fontAlgn="base">
        <a:spcBef>
          <a:spcPct val="0"/>
        </a:spcBef>
        <a:spcAft>
          <a:spcPct val="0"/>
        </a:spcAft>
        <a:defRPr sz="4800" b="1">
          <a:solidFill>
            <a:schemeClr val="bg2"/>
          </a:solidFill>
          <a:effectLst>
            <a:outerShdw blurRad="38100" dist="38100" dir="2700000" algn="tl">
              <a:srgbClr val="C0C0C0"/>
            </a:outerShdw>
          </a:effectLst>
          <a:latin typeface="Garamond" pitchFamily="18" charset="0"/>
        </a:defRPr>
      </a:lvl8pPr>
      <a:lvl9pPr marL="1828800" algn="ctr" rtl="0" fontAlgn="base">
        <a:spcBef>
          <a:spcPct val="0"/>
        </a:spcBef>
        <a:spcAft>
          <a:spcPct val="0"/>
        </a:spcAft>
        <a:defRPr sz="4800" b="1">
          <a:solidFill>
            <a:schemeClr val="bg2"/>
          </a:solidFill>
          <a:effectLst>
            <a:outerShdw blurRad="38100" dist="38100" dir="2700000" algn="tl">
              <a:srgbClr val="C0C0C0"/>
            </a:outerShdw>
          </a:effectLst>
          <a:latin typeface="Garamond" pitchFamily="18" charset="0"/>
        </a:defRPr>
      </a:lvl9pPr>
    </p:titleStyle>
    <p:bodyStyle>
      <a:lvl1pPr marL="342900" indent="-342900" algn="l" rtl="0" fontAlgn="base">
        <a:spcBef>
          <a:spcPct val="20000"/>
        </a:spcBef>
        <a:spcAft>
          <a:spcPct val="0"/>
        </a:spcAft>
        <a:buClr>
          <a:schemeClr val="bg2"/>
        </a:buClr>
        <a:buSzPct val="70000"/>
        <a:buChar char="•"/>
        <a:defRPr sz="3200">
          <a:solidFill>
            <a:schemeClr val="bg2"/>
          </a:solidFill>
          <a:effectLst>
            <a:outerShdw blurRad="38100" dist="38100" dir="2700000" algn="tl">
              <a:srgbClr val="C0C0C0"/>
            </a:outerShdw>
          </a:effectLst>
          <a:latin typeface="+mn-lt"/>
          <a:ea typeface="+mn-ea"/>
          <a:cs typeface="+mn-cs"/>
        </a:defRPr>
      </a:lvl1pPr>
      <a:lvl2pPr marL="742950" indent="-285750" algn="l" rtl="0" fontAlgn="base">
        <a:spcBef>
          <a:spcPct val="20000"/>
        </a:spcBef>
        <a:spcAft>
          <a:spcPct val="0"/>
        </a:spcAft>
        <a:buClr>
          <a:schemeClr val="bg2"/>
        </a:buClr>
        <a:buSzPct val="70000"/>
        <a:buChar char="•"/>
        <a:defRPr sz="2800">
          <a:solidFill>
            <a:schemeClr val="bg2"/>
          </a:solidFill>
          <a:effectLst>
            <a:outerShdw blurRad="38100" dist="38100" dir="2700000" algn="tl">
              <a:srgbClr val="C0C0C0"/>
            </a:outerShdw>
          </a:effectLst>
          <a:latin typeface="+mn-lt"/>
        </a:defRPr>
      </a:lvl2pPr>
      <a:lvl3pPr marL="1143000" indent="-228600" algn="l" rtl="0" fontAlgn="base">
        <a:spcBef>
          <a:spcPct val="20000"/>
        </a:spcBef>
        <a:spcAft>
          <a:spcPct val="0"/>
        </a:spcAft>
        <a:buClr>
          <a:schemeClr val="bg2"/>
        </a:buClr>
        <a:buSzPct val="70000"/>
        <a:buChar char="•"/>
        <a:defRPr sz="2400">
          <a:solidFill>
            <a:schemeClr val="bg2"/>
          </a:solidFill>
          <a:effectLst>
            <a:outerShdw blurRad="38100" dist="38100" dir="2700000" algn="tl">
              <a:srgbClr val="C0C0C0"/>
            </a:outerShdw>
          </a:effectLst>
          <a:latin typeface="+mn-lt"/>
        </a:defRPr>
      </a:lvl3pPr>
      <a:lvl4pPr marL="1600200" indent="-228600" algn="l" rtl="0" fontAlgn="base">
        <a:spcBef>
          <a:spcPct val="20000"/>
        </a:spcBef>
        <a:spcAft>
          <a:spcPct val="0"/>
        </a:spcAft>
        <a:buClr>
          <a:schemeClr val="bg2"/>
        </a:buClr>
        <a:buSzPct val="70000"/>
        <a:buChar char="•"/>
        <a:defRPr sz="2000">
          <a:solidFill>
            <a:schemeClr val="bg2"/>
          </a:solidFill>
          <a:effectLst>
            <a:outerShdw blurRad="38100" dist="38100" dir="2700000" algn="tl">
              <a:srgbClr val="C0C0C0"/>
            </a:outerShdw>
          </a:effectLst>
          <a:latin typeface="+mn-lt"/>
        </a:defRPr>
      </a:lvl4pPr>
      <a:lvl5pPr marL="2057400" indent="-228600" algn="l" rtl="0" fontAlgn="base">
        <a:spcBef>
          <a:spcPct val="20000"/>
        </a:spcBef>
        <a:spcAft>
          <a:spcPct val="0"/>
        </a:spcAft>
        <a:buClr>
          <a:schemeClr val="bg2"/>
        </a:buClr>
        <a:buSzPct val="70000"/>
        <a:buChar char="•"/>
        <a:defRPr sz="2000">
          <a:solidFill>
            <a:schemeClr val="bg2"/>
          </a:solidFill>
          <a:effectLst>
            <a:outerShdw blurRad="38100" dist="38100" dir="2700000" algn="tl">
              <a:srgbClr val="C0C0C0"/>
            </a:outerShdw>
          </a:effectLst>
          <a:latin typeface="+mn-lt"/>
        </a:defRPr>
      </a:lvl5pPr>
      <a:lvl6pPr marL="2514600" indent="-228600" algn="l" rtl="0" fontAlgn="base">
        <a:spcBef>
          <a:spcPct val="20000"/>
        </a:spcBef>
        <a:spcAft>
          <a:spcPct val="0"/>
        </a:spcAft>
        <a:buClr>
          <a:schemeClr val="bg2"/>
        </a:buClr>
        <a:buSzPct val="70000"/>
        <a:buChar char="•"/>
        <a:defRPr sz="2000">
          <a:solidFill>
            <a:schemeClr val="bg2"/>
          </a:solidFill>
          <a:effectLst>
            <a:outerShdw blurRad="38100" dist="38100" dir="2700000" algn="tl">
              <a:srgbClr val="C0C0C0"/>
            </a:outerShdw>
          </a:effectLst>
          <a:latin typeface="+mn-lt"/>
        </a:defRPr>
      </a:lvl6pPr>
      <a:lvl7pPr marL="2971800" indent="-228600" algn="l" rtl="0" fontAlgn="base">
        <a:spcBef>
          <a:spcPct val="20000"/>
        </a:spcBef>
        <a:spcAft>
          <a:spcPct val="0"/>
        </a:spcAft>
        <a:buClr>
          <a:schemeClr val="bg2"/>
        </a:buClr>
        <a:buSzPct val="70000"/>
        <a:buChar char="•"/>
        <a:defRPr sz="2000">
          <a:solidFill>
            <a:schemeClr val="bg2"/>
          </a:solidFill>
          <a:effectLst>
            <a:outerShdw blurRad="38100" dist="38100" dir="2700000" algn="tl">
              <a:srgbClr val="C0C0C0"/>
            </a:outerShdw>
          </a:effectLst>
          <a:latin typeface="+mn-lt"/>
        </a:defRPr>
      </a:lvl7pPr>
      <a:lvl8pPr marL="3429000" indent="-228600" algn="l" rtl="0" fontAlgn="base">
        <a:spcBef>
          <a:spcPct val="20000"/>
        </a:spcBef>
        <a:spcAft>
          <a:spcPct val="0"/>
        </a:spcAft>
        <a:buClr>
          <a:schemeClr val="bg2"/>
        </a:buClr>
        <a:buSzPct val="70000"/>
        <a:buChar char="•"/>
        <a:defRPr sz="2000">
          <a:solidFill>
            <a:schemeClr val="bg2"/>
          </a:solidFill>
          <a:effectLst>
            <a:outerShdw blurRad="38100" dist="38100" dir="2700000" algn="tl">
              <a:srgbClr val="C0C0C0"/>
            </a:outerShdw>
          </a:effectLst>
          <a:latin typeface="+mn-lt"/>
        </a:defRPr>
      </a:lvl8pPr>
      <a:lvl9pPr marL="3886200" indent="-228600" algn="l" rtl="0" fontAlgn="base">
        <a:spcBef>
          <a:spcPct val="20000"/>
        </a:spcBef>
        <a:spcAft>
          <a:spcPct val="0"/>
        </a:spcAft>
        <a:buClr>
          <a:schemeClr val="bg2"/>
        </a:buClr>
        <a:buSzPct val="70000"/>
        <a:buChar char="•"/>
        <a:defRPr sz="2000">
          <a:solidFill>
            <a:schemeClr val="bg2"/>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p:txBody>
          <a:bodyPr/>
          <a:lstStyle/>
          <a:p>
            <a:pPr eaLnBrk="1" hangingPunct="1"/>
            <a:r>
              <a:rPr lang="en-US" sz="1800" dirty="0" smtClean="0"/>
              <a:t>Greg Hansen, FCAS, MAAA</a:t>
            </a:r>
          </a:p>
          <a:p>
            <a:pPr eaLnBrk="1" hangingPunct="1"/>
            <a:r>
              <a:rPr lang="en-US" sz="1800" dirty="0" smtClean="0"/>
              <a:t>Actuarial Research Leader</a:t>
            </a:r>
          </a:p>
          <a:p>
            <a:pPr eaLnBrk="1" hangingPunct="1"/>
            <a:r>
              <a:rPr lang="en-US" sz="1800" dirty="0" smtClean="0"/>
              <a:t>Westfield Insurance</a:t>
            </a:r>
          </a:p>
          <a:p>
            <a:pPr eaLnBrk="1" hangingPunct="1"/>
            <a:r>
              <a:rPr lang="en-US" sz="1800" dirty="0" smtClean="0"/>
              <a:t>Westfield Center, Ohio</a:t>
            </a:r>
          </a:p>
        </p:txBody>
      </p:sp>
      <p:sp>
        <p:nvSpPr>
          <p:cNvPr id="4" name="Rectangle 2"/>
          <p:cNvSpPr txBox="1">
            <a:spLocks noChangeArrowheads="1"/>
          </p:cNvSpPr>
          <p:nvPr/>
        </p:nvSpPr>
        <p:spPr bwMode="auto">
          <a:xfrm>
            <a:off x="2209800" y="2133600"/>
            <a:ext cx="4419600" cy="228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1" u="none" strike="noStrike" kern="0" cap="none" spc="0" normalizeH="0" baseline="0" noProof="0" dirty="0" smtClean="0">
                <a:ln>
                  <a:noFill/>
                </a:ln>
                <a:solidFill>
                  <a:schemeClr val="tx2"/>
                </a:solidFill>
                <a:effectLst/>
                <a:uLnTx/>
                <a:uFillTx/>
                <a:latin typeface="+mj-lt"/>
                <a:ea typeface="+mj-ea"/>
                <a:cs typeface="+mj-cs"/>
              </a:rPr>
              <a:t>Lessons Learned </a:t>
            </a:r>
            <a:endParaRPr kumimoji="0" lang="en-US" sz="4400" b="0" i="0" u="none" strike="noStrike" kern="0" cap="none" spc="0" normalizeH="0" baseline="0" noProof="0" dirty="0" smtClean="0">
              <a:ln>
                <a:noFill/>
              </a:ln>
              <a:solidFill>
                <a:schemeClr val="tx2"/>
              </a:solidFill>
              <a:effectLst/>
              <a:uLnTx/>
              <a:uFillTx/>
              <a:latin typeface="+mj-lt"/>
              <a:ea typeface="+mj-ea"/>
              <a:cs typeface="+mj-cs"/>
            </a:endParaRPr>
          </a:p>
        </p:txBody>
      </p:sp>
      <p:sp>
        <p:nvSpPr>
          <p:cNvPr id="5" name="Rectangle 2"/>
          <p:cNvSpPr txBox="1">
            <a:spLocks noChangeArrowheads="1"/>
          </p:cNvSpPr>
          <p:nvPr/>
        </p:nvSpPr>
        <p:spPr bwMode="auto">
          <a:xfrm>
            <a:off x="4191000" y="2133600"/>
            <a:ext cx="4419600" cy="228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1" u="none" strike="noStrike" kern="0" cap="none" spc="0" normalizeH="0" baseline="0" noProof="0" dirty="0" smtClean="0">
                <a:ln>
                  <a:noFill/>
                </a:ln>
                <a:solidFill>
                  <a:schemeClr val="tx2"/>
                </a:solidFill>
                <a:effectLst/>
                <a:uLnTx/>
                <a:uFillTx/>
                <a:latin typeface="+mj-lt"/>
                <a:ea typeface="+mj-ea"/>
                <a:cs typeface="+mj-cs"/>
              </a:rPr>
              <a:t>(the</a:t>
            </a:r>
            <a:r>
              <a:rPr kumimoji="0" lang="en-US" sz="3600" b="0" i="1" u="none" strike="noStrike" kern="0" cap="none" spc="0" normalizeH="0" noProof="0" dirty="0" smtClean="0">
                <a:ln>
                  <a:noFill/>
                </a:ln>
                <a:solidFill>
                  <a:schemeClr val="tx2"/>
                </a:solidFill>
                <a:effectLst/>
                <a:uLnTx/>
                <a:uFillTx/>
                <a:latin typeface="+mj-lt"/>
                <a:ea typeface="+mj-ea"/>
                <a:cs typeface="+mj-cs"/>
              </a:rPr>
              <a:t> Hard Way)</a:t>
            </a:r>
            <a:endParaRPr kumimoji="0" lang="en-US" sz="4400" b="0" i="0" u="none" strike="noStrike" kern="0" cap="none" spc="0" normalizeH="0" baseline="0" noProof="0" dirty="0" smtClean="0">
              <a:ln>
                <a:noFill/>
              </a:ln>
              <a:solidFill>
                <a:schemeClr val="tx2"/>
              </a:solidFill>
              <a:effectLst/>
              <a:uLnTx/>
              <a:uFillTx/>
              <a:latin typeface="+mj-lt"/>
              <a:ea typeface="+mj-ea"/>
              <a:cs typeface="+mj-cs"/>
            </a:endParaRPr>
          </a:p>
        </p:txBody>
      </p:sp>
      <p:sp>
        <p:nvSpPr>
          <p:cNvPr id="6" name="Rectangle 2"/>
          <p:cNvSpPr txBox="1">
            <a:spLocks noChangeArrowheads="1"/>
          </p:cNvSpPr>
          <p:nvPr/>
        </p:nvSpPr>
        <p:spPr bwMode="auto">
          <a:xfrm>
            <a:off x="369425" y="2696900"/>
            <a:ext cx="8398400" cy="228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3600" i="1" kern="0" dirty="0" smtClean="0">
                <a:solidFill>
                  <a:schemeClr val="tx2"/>
                </a:solidFill>
                <a:latin typeface="+mj-lt"/>
                <a:ea typeface="+mj-ea"/>
                <a:cs typeface="+mj-cs"/>
              </a:rPr>
              <a:t>from Predictive Modeling Projects</a:t>
            </a:r>
            <a:endParaRPr kumimoji="0" lang="en-US" sz="4400" b="0" i="0" u="none" strike="noStrike" kern="0" cap="none" spc="0" normalizeH="0" baseline="0" noProof="0" dirty="0" smtClean="0">
              <a:ln>
                <a:noFill/>
              </a:ln>
              <a:solidFill>
                <a:schemeClr val="tx2"/>
              </a:solidFill>
              <a:effectLst/>
              <a:uLnTx/>
              <a:uFillTx/>
              <a:latin typeface="+mj-lt"/>
              <a:ea typeface="+mj-ea"/>
              <a:cs typeface="+mj-cs"/>
            </a:endParaRPr>
          </a:p>
        </p:txBody>
      </p:sp>
      <p:sp>
        <p:nvSpPr>
          <p:cNvPr id="9" name="Rectangle 8"/>
          <p:cNvSpPr/>
          <p:nvPr/>
        </p:nvSpPr>
        <p:spPr>
          <a:xfrm>
            <a:off x="609600" y="1219200"/>
            <a:ext cx="8001000" cy="2514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2"/>
          <p:cNvSpPr>
            <a:spLocks noGrp="1" noChangeArrowheads="1"/>
          </p:cNvSpPr>
          <p:nvPr>
            <p:ph type="ctrTitle"/>
          </p:nvPr>
        </p:nvSpPr>
        <p:spPr>
          <a:xfrm>
            <a:off x="685800" y="2130425"/>
            <a:ext cx="7772400" cy="1470025"/>
          </a:xfrm>
          <a:solidFill>
            <a:schemeClr val="bg1"/>
          </a:solidFill>
        </p:spPr>
        <p:txBody>
          <a:bodyPr/>
          <a:lstStyle/>
          <a:p>
            <a:pPr eaLnBrk="1" hangingPunct="1"/>
            <a:r>
              <a:rPr lang="en-US" sz="2800" dirty="0" smtClean="0"/>
              <a:t>Lessons Learned:</a:t>
            </a:r>
            <a:r>
              <a:rPr lang="en-US" sz="2800" dirty="0"/>
              <a:t/>
            </a:r>
            <a:br>
              <a:rPr lang="en-US" sz="2800" dirty="0"/>
            </a:br>
            <a:r>
              <a:rPr lang="en-US" sz="2800" dirty="0"/>
              <a:t>Viewpoints on Increasing Analytical </a:t>
            </a:r>
            <a:r>
              <a:rPr lang="en-US" sz="2800" dirty="0" smtClean="0"/>
              <a:t>Capabilities</a:t>
            </a:r>
            <a:br>
              <a:rPr lang="en-US" sz="2800" dirty="0" smtClean="0"/>
            </a:br>
            <a:r>
              <a:rPr lang="en-US" sz="2800" dirty="0" smtClean="0"/>
              <a:t>in </a:t>
            </a:r>
            <a:r>
              <a:rPr lang="en-US" sz="2800" dirty="0"/>
              <a:t>an </a:t>
            </a:r>
            <a:r>
              <a:rPr lang="en-US" sz="2800" dirty="0" smtClean="0"/>
              <a:t>Organization</a:t>
            </a:r>
            <a:r>
              <a:rPr lang="en-US" sz="2400" dirty="0" smtClean="0"/>
              <a:t/>
            </a:r>
            <a:br>
              <a:rPr lang="en-US" sz="2400" dirty="0" smtClean="0"/>
            </a:br>
            <a:r>
              <a:rPr lang="en-US" sz="2400" dirty="0"/>
              <a:t/>
            </a:r>
            <a:br>
              <a:rPr lang="en-US" sz="2400" dirty="0"/>
            </a:br>
            <a:r>
              <a:rPr lang="en-US" sz="2000" i="1" dirty="0" smtClean="0"/>
              <a:t>Predictive Modeling Projects from a Company Perspective</a:t>
            </a:r>
            <a:r>
              <a:rPr lang="en-US" sz="2400" i="1" dirty="0"/>
              <a:t/>
            </a:r>
            <a:br>
              <a:rPr lang="en-US" sz="2400" i="1" dirty="0"/>
            </a:br>
            <a:r>
              <a:rPr lang="en-GB" sz="2400" dirty="0"/>
              <a:t/>
            </a:r>
            <a:br>
              <a:rPr lang="en-GB" sz="2400" dirty="0"/>
            </a:br>
            <a:endParaRPr lang="en-US" sz="24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Three</a:t>
            </a:r>
            <a:endParaRPr lang="en-US" dirty="0"/>
          </a:p>
        </p:txBody>
      </p:sp>
      <p:sp>
        <p:nvSpPr>
          <p:cNvPr id="3" name="Content Placeholder 2"/>
          <p:cNvSpPr>
            <a:spLocks noGrp="1"/>
          </p:cNvSpPr>
          <p:nvPr>
            <p:ph idx="1"/>
          </p:nvPr>
        </p:nvSpPr>
        <p:spPr/>
        <p:txBody>
          <a:bodyPr/>
          <a:lstStyle/>
          <a:p>
            <a:r>
              <a:rPr lang="en-US" dirty="0" smtClean="0"/>
              <a:t>Modeling is a </a:t>
            </a:r>
            <a:r>
              <a:rPr lang="en-US" u="sng" dirty="0" smtClean="0"/>
              <a:t>tiny</a:t>
            </a:r>
            <a:r>
              <a:rPr lang="en-US" dirty="0" smtClean="0"/>
              <a:t> portion of the total modeling project</a:t>
            </a:r>
          </a:p>
          <a:p>
            <a:pPr lvl="1"/>
            <a:r>
              <a:rPr lang="en-US" dirty="0" smtClean="0"/>
              <a:t>Recent (large) project:</a:t>
            </a:r>
          </a:p>
          <a:p>
            <a:pPr lvl="2"/>
            <a:r>
              <a:rPr lang="en-US" dirty="0" smtClean="0"/>
              <a:t>Estimated Actuarial Hours:  </a:t>
            </a:r>
            <a:r>
              <a:rPr lang="en-US" dirty="0"/>
              <a:t>6</a:t>
            </a:r>
            <a:r>
              <a:rPr lang="en-US" dirty="0" smtClean="0"/>
              <a:t>,000</a:t>
            </a:r>
          </a:p>
          <a:p>
            <a:pPr lvl="2"/>
            <a:r>
              <a:rPr lang="en-US" dirty="0" smtClean="0"/>
              <a:t>Estimated IT / Business Hours:  25,000</a:t>
            </a:r>
          </a:p>
          <a:p>
            <a:pPr lvl="1"/>
            <a:endParaRPr lang="en-US" dirty="0"/>
          </a:p>
        </p:txBody>
      </p:sp>
      <p:sp>
        <p:nvSpPr>
          <p:cNvPr id="4" name="Right Arrow 3"/>
          <p:cNvSpPr/>
          <p:nvPr/>
        </p:nvSpPr>
        <p:spPr>
          <a:xfrm>
            <a:off x="609600" y="4724400"/>
            <a:ext cx="990600" cy="685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676400" y="4485382"/>
            <a:ext cx="6705600" cy="107721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3200" dirty="0" smtClean="0"/>
              <a:t>Make decisions based on the total scope of the project</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9"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ppt_x</p:attrName>
                                        </p:attrNameLst>
                                      </p:cBhvr>
                                      <p:tavLst>
                                        <p:tav tm="0">
                                          <p:val>
                                            <p:strVal val="#ppt_x-.2"/>
                                          </p:val>
                                        </p:tav>
                                        <p:tav tm="100000">
                                          <p:val>
                                            <p:strVal val="#ppt_x"/>
                                          </p:val>
                                        </p:tav>
                                      </p:tavLst>
                                    </p:anim>
                                    <p:anim calcmode="lin" valueType="num">
                                      <p:cBhvr>
                                        <p:cTn id="16" dur="5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7" dur="500"/>
                                        <p:tgtEl>
                                          <p:spTgt spid="4"/>
                                        </p:tgtEl>
                                      </p:cBhvr>
                                    </p:animEffect>
                                  </p:childTnLst>
                                </p:cTn>
                              </p:par>
                            </p:childTnLst>
                          </p:cTn>
                        </p:par>
                        <p:par>
                          <p:cTn id="18" fill="hold">
                            <p:stCondLst>
                              <p:cond delay="500"/>
                            </p:stCondLst>
                            <p:childTnLst>
                              <p:par>
                                <p:cTn id="19" presetID="1" presetClass="entr" presetSubtype="0"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Tale of Two Projects</a:t>
            </a:r>
            <a:endParaRPr lang="en-US" dirty="0"/>
          </a:p>
        </p:txBody>
      </p:sp>
      <p:sp>
        <p:nvSpPr>
          <p:cNvPr id="3" name="Content Placeholder 2"/>
          <p:cNvSpPr>
            <a:spLocks noGrp="1"/>
          </p:cNvSpPr>
          <p:nvPr>
            <p:ph idx="1"/>
          </p:nvPr>
        </p:nvSpPr>
        <p:spPr/>
        <p:txBody>
          <a:bodyPr/>
          <a:lstStyle/>
          <a:p>
            <a:r>
              <a:rPr lang="en-US" dirty="0" smtClean="0"/>
              <a:t>Two actual projects that I’ve managed over the last several years</a:t>
            </a:r>
          </a:p>
          <a:p>
            <a:pPr lvl="1"/>
            <a:r>
              <a:rPr lang="en-US" dirty="0" smtClean="0"/>
              <a:t>Comparable scope</a:t>
            </a:r>
          </a:p>
          <a:p>
            <a:pPr lvl="1"/>
            <a:r>
              <a:rPr lang="en-US" dirty="0" smtClean="0"/>
              <a:t>Comparable cost</a:t>
            </a:r>
          </a:p>
          <a:p>
            <a:pPr lvl="1"/>
            <a:r>
              <a:rPr lang="en-US" dirty="0" smtClean="0"/>
              <a:t>Comparable expected business value</a:t>
            </a:r>
          </a:p>
          <a:p>
            <a:pPr lvl="1"/>
            <a:r>
              <a:rPr lang="en-US" dirty="0" smtClean="0"/>
              <a:t>Both were ultimately successful</a:t>
            </a:r>
          </a:p>
          <a:p>
            <a:pPr lvl="1"/>
            <a:r>
              <a:rPr lang="en-US" dirty="0" smtClean="0"/>
              <a:t>Biggest difference:  time to complete</a:t>
            </a:r>
          </a:p>
          <a:p>
            <a:pPr lvl="1"/>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457200" y="3657600"/>
            <a:ext cx="8153400" cy="182880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457200" y="995065"/>
            <a:ext cx="8153400" cy="167640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Content Placeholder 3"/>
          <p:cNvGraphicFramePr>
            <a:graphicFrameLocks noGrp="1"/>
          </p:cNvGraphicFramePr>
          <p:nvPr>
            <p:ph idx="1"/>
          </p:nvPr>
        </p:nvGraphicFramePr>
        <p:xfrm>
          <a:off x="152400" y="6400800"/>
          <a:ext cx="5334000" cy="30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Chevron 12"/>
          <p:cNvSpPr/>
          <p:nvPr/>
        </p:nvSpPr>
        <p:spPr>
          <a:xfrm>
            <a:off x="609600" y="1147465"/>
            <a:ext cx="2286000" cy="381000"/>
          </a:xfrm>
          <a:prstGeom prst="chevro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rPr>
              <a:t>12 months</a:t>
            </a:r>
            <a:endParaRPr lang="en-US" sz="1400" b="1" dirty="0">
              <a:solidFill>
                <a:schemeClr val="bg1"/>
              </a:solidFill>
            </a:endParaRPr>
          </a:p>
        </p:txBody>
      </p:sp>
      <p:sp>
        <p:nvSpPr>
          <p:cNvPr id="15" name="Chevron 14"/>
          <p:cNvSpPr/>
          <p:nvPr/>
        </p:nvSpPr>
        <p:spPr>
          <a:xfrm>
            <a:off x="2971800" y="1490365"/>
            <a:ext cx="1143000" cy="381000"/>
          </a:xfrm>
          <a:prstGeom prst="chevr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rPr>
              <a:t>6  m</a:t>
            </a:r>
            <a:endParaRPr lang="en-US" sz="1400" b="1" dirty="0">
              <a:solidFill>
                <a:schemeClr val="bg1"/>
              </a:solidFill>
            </a:endParaRPr>
          </a:p>
        </p:txBody>
      </p:sp>
      <p:sp>
        <p:nvSpPr>
          <p:cNvPr id="16" name="Chevron 15"/>
          <p:cNvSpPr/>
          <p:nvPr/>
        </p:nvSpPr>
        <p:spPr>
          <a:xfrm>
            <a:off x="4495800" y="1833265"/>
            <a:ext cx="3886200" cy="381000"/>
          </a:xfrm>
          <a:prstGeom prst="chevro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rPr>
              <a:t>20 months</a:t>
            </a:r>
            <a:endParaRPr lang="en-US" sz="1400" b="1" dirty="0">
              <a:solidFill>
                <a:schemeClr val="bg1"/>
              </a:solidFill>
            </a:endParaRPr>
          </a:p>
        </p:txBody>
      </p:sp>
      <p:sp>
        <p:nvSpPr>
          <p:cNvPr id="17" name="Chevron 16"/>
          <p:cNvSpPr/>
          <p:nvPr/>
        </p:nvSpPr>
        <p:spPr>
          <a:xfrm>
            <a:off x="3352800" y="3761875"/>
            <a:ext cx="1143000" cy="381000"/>
          </a:xfrm>
          <a:prstGeom prst="chevro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rPr>
              <a:t>6 m</a:t>
            </a:r>
            <a:endParaRPr lang="en-US" sz="1400" b="1" dirty="0">
              <a:solidFill>
                <a:schemeClr val="bg1"/>
              </a:solidFill>
            </a:endParaRPr>
          </a:p>
        </p:txBody>
      </p:sp>
      <p:sp>
        <p:nvSpPr>
          <p:cNvPr id="18" name="Chevron 17"/>
          <p:cNvSpPr/>
          <p:nvPr/>
        </p:nvSpPr>
        <p:spPr>
          <a:xfrm>
            <a:off x="4495800" y="4180975"/>
            <a:ext cx="457200" cy="381000"/>
          </a:xfrm>
          <a:prstGeom prst="chevr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rPr>
              <a:t>2</a:t>
            </a:r>
            <a:endParaRPr lang="en-US" sz="1400" b="1" dirty="0">
              <a:solidFill>
                <a:schemeClr val="bg1"/>
              </a:solidFill>
            </a:endParaRPr>
          </a:p>
        </p:txBody>
      </p:sp>
      <p:sp>
        <p:nvSpPr>
          <p:cNvPr id="19" name="Chevron 18"/>
          <p:cNvSpPr/>
          <p:nvPr/>
        </p:nvSpPr>
        <p:spPr>
          <a:xfrm>
            <a:off x="3352800" y="4600075"/>
            <a:ext cx="2286000" cy="381000"/>
          </a:xfrm>
          <a:prstGeom prst="chevro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rPr>
              <a:t>12 months</a:t>
            </a:r>
            <a:endParaRPr lang="en-US" sz="1400" b="1" dirty="0">
              <a:solidFill>
                <a:schemeClr val="bg1"/>
              </a:solidFill>
            </a:endParaRPr>
          </a:p>
        </p:txBody>
      </p:sp>
      <p:sp>
        <p:nvSpPr>
          <p:cNvPr id="20" name="Chevron 19"/>
          <p:cNvSpPr/>
          <p:nvPr/>
        </p:nvSpPr>
        <p:spPr>
          <a:xfrm>
            <a:off x="609600" y="2366665"/>
            <a:ext cx="7772400" cy="228600"/>
          </a:xfrm>
          <a:prstGeom prst="chevr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i="1" dirty="0" smtClean="0">
                <a:solidFill>
                  <a:schemeClr val="bg1"/>
                </a:solidFill>
              </a:rPr>
              <a:t>Total Duration:  40+ months</a:t>
            </a:r>
            <a:endParaRPr lang="en-US" sz="1400" b="1" i="1" dirty="0">
              <a:solidFill>
                <a:schemeClr val="bg1"/>
              </a:solidFill>
            </a:endParaRPr>
          </a:p>
        </p:txBody>
      </p:sp>
      <p:sp>
        <p:nvSpPr>
          <p:cNvPr id="21" name="Chevron 20"/>
          <p:cNvSpPr/>
          <p:nvPr/>
        </p:nvSpPr>
        <p:spPr>
          <a:xfrm>
            <a:off x="3352800" y="5133475"/>
            <a:ext cx="2286000" cy="228600"/>
          </a:xfrm>
          <a:prstGeom prst="chevr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i="1" dirty="0" smtClean="0">
                <a:solidFill>
                  <a:schemeClr val="bg1"/>
                </a:solidFill>
              </a:rPr>
              <a:t>Total:  12 months</a:t>
            </a:r>
            <a:endParaRPr lang="en-US" sz="1200" b="1" i="1" dirty="0">
              <a:solidFill>
                <a:schemeClr val="bg1"/>
              </a:solidFill>
            </a:endParaRPr>
          </a:p>
        </p:txBody>
      </p:sp>
      <p:sp>
        <p:nvSpPr>
          <p:cNvPr id="25" name="TextBox 24"/>
          <p:cNvSpPr txBox="1"/>
          <p:nvPr/>
        </p:nvSpPr>
        <p:spPr>
          <a:xfrm>
            <a:off x="3429000" y="467380"/>
            <a:ext cx="2133600" cy="523220"/>
          </a:xfrm>
          <a:prstGeom prst="rect">
            <a:avLst/>
          </a:prstGeom>
          <a:noFill/>
        </p:spPr>
        <p:txBody>
          <a:bodyPr wrap="square" rtlCol="0">
            <a:spAutoFit/>
          </a:bodyPr>
          <a:lstStyle/>
          <a:p>
            <a:pPr algn="ctr"/>
            <a:r>
              <a:rPr lang="en-US" sz="2800" dirty="0" smtClean="0"/>
              <a:t>Project A</a:t>
            </a:r>
            <a:endParaRPr lang="en-US" sz="2800" dirty="0"/>
          </a:p>
        </p:txBody>
      </p:sp>
      <p:sp>
        <p:nvSpPr>
          <p:cNvPr id="26" name="TextBox 25"/>
          <p:cNvSpPr txBox="1"/>
          <p:nvPr/>
        </p:nvSpPr>
        <p:spPr>
          <a:xfrm>
            <a:off x="3505200" y="3124200"/>
            <a:ext cx="2133600" cy="523220"/>
          </a:xfrm>
          <a:prstGeom prst="rect">
            <a:avLst/>
          </a:prstGeom>
          <a:noFill/>
        </p:spPr>
        <p:txBody>
          <a:bodyPr wrap="square" rtlCol="0">
            <a:spAutoFit/>
          </a:bodyPr>
          <a:lstStyle/>
          <a:p>
            <a:pPr algn="ctr"/>
            <a:r>
              <a:rPr lang="en-US" sz="2800" dirty="0" smtClean="0"/>
              <a:t>Project B</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3" grpId="0" animBg="1"/>
      <p:bldP spid="13" grpId="0" animBg="1"/>
      <p:bldP spid="15" grpId="0" animBg="1"/>
      <p:bldP spid="16" grpId="0" animBg="1"/>
      <p:bldP spid="17" grpId="0" animBg="1"/>
      <p:bldP spid="18" grpId="0" animBg="1"/>
      <p:bldP spid="19" grpId="0" animBg="1"/>
      <p:bldP spid="20" grpId="0" animBg="1"/>
      <p:bldP spid="21" grpId="0" animBg="1"/>
      <p:bldP spid="25" grpId="0"/>
      <p:bldP spid="2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Four </a:t>
            </a:r>
            <a:endParaRPr lang="en-US" dirty="0"/>
          </a:p>
        </p:txBody>
      </p:sp>
      <p:sp>
        <p:nvSpPr>
          <p:cNvPr id="3" name="Content Placeholder 2"/>
          <p:cNvSpPr>
            <a:spLocks noGrp="1"/>
          </p:cNvSpPr>
          <p:nvPr>
            <p:ph idx="1"/>
          </p:nvPr>
        </p:nvSpPr>
        <p:spPr/>
        <p:txBody>
          <a:bodyPr/>
          <a:lstStyle/>
          <a:p>
            <a:r>
              <a:rPr lang="en-US" dirty="0" smtClean="0"/>
              <a:t>Project A:  Project manager not engaged until </a:t>
            </a:r>
            <a:r>
              <a:rPr lang="en-US" b="1" dirty="0" smtClean="0">
                <a:solidFill>
                  <a:srgbClr val="0070C0"/>
                </a:solidFill>
              </a:rPr>
              <a:t>after the model was built</a:t>
            </a:r>
          </a:p>
          <a:p>
            <a:r>
              <a:rPr lang="en-US" dirty="0" smtClean="0"/>
              <a:t>Project B:  Project manager engaged </a:t>
            </a:r>
            <a:r>
              <a:rPr lang="en-US" b="1" dirty="0" smtClean="0">
                <a:solidFill>
                  <a:srgbClr val="0070C0"/>
                </a:solidFill>
              </a:rPr>
              <a:t>before the project started</a:t>
            </a:r>
            <a:endParaRPr lang="en-US" b="1" dirty="0">
              <a:solidFill>
                <a:srgbClr val="0070C0"/>
              </a:solidFill>
            </a:endParaRPr>
          </a:p>
        </p:txBody>
      </p:sp>
      <p:sp>
        <p:nvSpPr>
          <p:cNvPr id="4" name="Right Arrow 3"/>
          <p:cNvSpPr/>
          <p:nvPr/>
        </p:nvSpPr>
        <p:spPr>
          <a:xfrm>
            <a:off x="609600" y="4724400"/>
            <a:ext cx="990600" cy="685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676400" y="4485382"/>
            <a:ext cx="5410200" cy="107721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3200" dirty="0" smtClean="0"/>
              <a:t>Effective and timely project management is critical</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9"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ppt_x</p:attrName>
                                        </p:attrNameLst>
                                      </p:cBhvr>
                                      <p:tavLst>
                                        <p:tav tm="0">
                                          <p:val>
                                            <p:strVal val="#ppt_x-.2"/>
                                          </p:val>
                                        </p:tav>
                                        <p:tav tm="100000">
                                          <p:val>
                                            <p:strVal val="#ppt_x"/>
                                          </p:val>
                                        </p:tav>
                                      </p:tavLst>
                                    </p:anim>
                                    <p:anim calcmode="lin" valueType="num">
                                      <p:cBhvr>
                                        <p:cTn id="16" dur="5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7" dur="500"/>
                                        <p:tgtEl>
                                          <p:spTgt spid="4"/>
                                        </p:tgtEl>
                                      </p:cBhvr>
                                    </p:animEffect>
                                  </p:childTnLst>
                                </p:cTn>
                              </p:par>
                            </p:childTnLst>
                          </p:cTn>
                        </p:par>
                        <p:par>
                          <p:cTn id="18" fill="hold">
                            <p:stCondLst>
                              <p:cond delay="500"/>
                            </p:stCondLst>
                            <p:childTnLst>
                              <p:par>
                                <p:cTn id="19" presetID="1" presetClass="entr" presetSubtype="0"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Five</a:t>
            </a:r>
            <a:endParaRPr lang="en-US" dirty="0"/>
          </a:p>
        </p:txBody>
      </p:sp>
      <p:sp>
        <p:nvSpPr>
          <p:cNvPr id="3" name="Content Placeholder 2"/>
          <p:cNvSpPr>
            <a:spLocks noGrp="1"/>
          </p:cNvSpPr>
          <p:nvPr>
            <p:ph idx="1"/>
          </p:nvPr>
        </p:nvSpPr>
        <p:spPr/>
        <p:txBody>
          <a:bodyPr/>
          <a:lstStyle/>
          <a:p>
            <a:r>
              <a:rPr lang="en-US" dirty="0" smtClean="0"/>
              <a:t>Project A:  IT work did not start until </a:t>
            </a:r>
            <a:r>
              <a:rPr lang="en-US" b="1" dirty="0" smtClean="0">
                <a:solidFill>
                  <a:srgbClr val="0070C0"/>
                </a:solidFill>
              </a:rPr>
              <a:t>months after the model was built</a:t>
            </a:r>
          </a:p>
          <a:p>
            <a:r>
              <a:rPr lang="en-US" dirty="0" smtClean="0"/>
              <a:t>Project B:  IT work ran </a:t>
            </a:r>
            <a:r>
              <a:rPr lang="en-US" b="1" dirty="0" smtClean="0">
                <a:solidFill>
                  <a:srgbClr val="0070C0"/>
                </a:solidFill>
              </a:rPr>
              <a:t>concurrently with the model building process</a:t>
            </a:r>
            <a:endParaRPr lang="en-US" b="1" dirty="0">
              <a:solidFill>
                <a:srgbClr val="0070C0"/>
              </a:solidFill>
            </a:endParaRPr>
          </a:p>
        </p:txBody>
      </p:sp>
      <p:sp>
        <p:nvSpPr>
          <p:cNvPr id="4" name="Right Arrow 3"/>
          <p:cNvSpPr/>
          <p:nvPr/>
        </p:nvSpPr>
        <p:spPr>
          <a:xfrm>
            <a:off x="609600" y="4724400"/>
            <a:ext cx="990600" cy="685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676400" y="4485382"/>
            <a:ext cx="6781800" cy="107721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3200" dirty="0" smtClean="0"/>
              <a:t>Begin communication between IT, modeling, and business units early</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9"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ppt_x</p:attrName>
                                        </p:attrNameLst>
                                      </p:cBhvr>
                                      <p:tavLst>
                                        <p:tav tm="0">
                                          <p:val>
                                            <p:strVal val="#ppt_x-.2"/>
                                          </p:val>
                                        </p:tav>
                                        <p:tav tm="100000">
                                          <p:val>
                                            <p:strVal val="#ppt_x"/>
                                          </p:val>
                                        </p:tav>
                                      </p:tavLst>
                                    </p:anim>
                                    <p:anim calcmode="lin" valueType="num">
                                      <p:cBhvr>
                                        <p:cTn id="16" dur="5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7" dur="500"/>
                                        <p:tgtEl>
                                          <p:spTgt spid="4"/>
                                        </p:tgtEl>
                                      </p:cBhvr>
                                    </p:animEffect>
                                  </p:childTnLst>
                                </p:cTn>
                              </p:par>
                            </p:childTnLst>
                          </p:cTn>
                        </p:par>
                        <p:par>
                          <p:cTn id="18" fill="hold">
                            <p:stCondLst>
                              <p:cond delay="500"/>
                            </p:stCondLst>
                            <p:childTnLst>
                              <p:par>
                                <p:cTn id="19" presetID="1" presetClass="entr" presetSubtype="0"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Six</a:t>
            </a:r>
            <a:endParaRPr lang="en-US" dirty="0"/>
          </a:p>
        </p:txBody>
      </p:sp>
      <p:sp>
        <p:nvSpPr>
          <p:cNvPr id="3" name="Content Placeholder 2"/>
          <p:cNvSpPr>
            <a:spLocks noGrp="1"/>
          </p:cNvSpPr>
          <p:nvPr>
            <p:ph idx="1"/>
          </p:nvPr>
        </p:nvSpPr>
        <p:spPr/>
        <p:txBody>
          <a:bodyPr/>
          <a:lstStyle/>
          <a:p>
            <a:r>
              <a:rPr lang="en-US" dirty="0" smtClean="0"/>
              <a:t>Project A: Model was </a:t>
            </a:r>
            <a:r>
              <a:rPr lang="en-US" b="1" dirty="0" smtClean="0">
                <a:solidFill>
                  <a:srgbClr val="0070C0"/>
                </a:solidFill>
              </a:rPr>
              <a:t>built entirely in-house</a:t>
            </a:r>
          </a:p>
          <a:p>
            <a:r>
              <a:rPr lang="en-US" dirty="0" smtClean="0"/>
              <a:t>Project B:  Used</a:t>
            </a:r>
            <a:r>
              <a:rPr lang="en-US" b="1" dirty="0" smtClean="0">
                <a:solidFill>
                  <a:srgbClr val="0070C0"/>
                </a:solidFill>
              </a:rPr>
              <a:t> experienced consultants </a:t>
            </a:r>
            <a:r>
              <a:rPr lang="en-US" dirty="0" smtClean="0"/>
              <a:t>with whom we had an established relationship</a:t>
            </a:r>
            <a:endParaRPr lang="en-US" dirty="0"/>
          </a:p>
        </p:txBody>
      </p:sp>
      <p:sp>
        <p:nvSpPr>
          <p:cNvPr id="4" name="Right Arrow 3"/>
          <p:cNvSpPr/>
          <p:nvPr/>
        </p:nvSpPr>
        <p:spPr>
          <a:xfrm>
            <a:off x="609600" y="4724400"/>
            <a:ext cx="990600" cy="685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676400" y="4485382"/>
            <a:ext cx="6781800" cy="107721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3200" dirty="0" smtClean="0"/>
              <a:t>The right partners can help you get done faster (and better)</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9"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ppt_x</p:attrName>
                                        </p:attrNameLst>
                                      </p:cBhvr>
                                      <p:tavLst>
                                        <p:tav tm="0">
                                          <p:val>
                                            <p:strVal val="#ppt_x-.2"/>
                                          </p:val>
                                        </p:tav>
                                        <p:tav tm="100000">
                                          <p:val>
                                            <p:strVal val="#ppt_x"/>
                                          </p:val>
                                        </p:tav>
                                      </p:tavLst>
                                    </p:anim>
                                    <p:anim calcmode="lin" valueType="num">
                                      <p:cBhvr>
                                        <p:cTn id="16" dur="5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7" dur="500"/>
                                        <p:tgtEl>
                                          <p:spTgt spid="4"/>
                                        </p:tgtEl>
                                      </p:cBhvr>
                                    </p:animEffect>
                                  </p:childTnLst>
                                </p:cTn>
                              </p:par>
                            </p:childTnLst>
                          </p:cTn>
                        </p:par>
                        <p:par>
                          <p:cTn id="18" fill="hold">
                            <p:stCondLst>
                              <p:cond delay="500"/>
                            </p:stCondLst>
                            <p:childTnLst>
                              <p:par>
                                <p:cTn id="19" presetID="1" presetClass="entr" presetSubtype="0"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Seven</a:t>
            </a:r>
            <a:endParaRPr lang="en-US" dirty="0"/>
          </a:p>
        </p:txBody>
      </p:sp>
      <p:sp>
        <p:nvSpPr>
          <p:cNvPr id="3" name="Content Placeholder 2"/>
          <p:cNvSpPr>
            <a:spLocks noGrp="1"/>
          </p:cNvSpPr>
          <p:nvPr>
            <p:ph idx="1"/>
          </p:nvPr>
        </p:nvSpPr>
        <p:spPr/>
        <p:txBody>
          <a:bodyPr/>
          <a:lstStyle/>
          <a:p>
            <a:r>
              <a:rPr lang="en-US" dirty="0" smtClean="0"/>
              <a:t>Project A: Model built “on the side” by </a:t>
            </a:r>
            <a:r>
              <a:rPr lang="en-US" b="1" dirty="0" smtClean="0">
                <a:solidFill>
                  <a:srgbClr val="0070C0"/>
                </a:solidFill>
              </a:rPr>
              <a:t>part time resources</a:t>
            </a:r>
          </a:p>
          <a:p>
            <a:r>
              <a:rPr lang="en-US" dirty="0" smtClean="0"/>
              <a:t>Project B:  </a:t>
            </a:r>
            <a:r>
              <a:rPr lang="en-US" dirty="0" smtClean="0">
                <a:solidFill>
                  <a:schemeClr val="tx2"/>
                </a:solidFill>
              </a:rPr>
              <a:t>Had </a:t>
            </a:r>
            <a:r>
              <a:rPr lang="en-US" b="1" dirty="0" smtClean="0">
                <a:solidFill>
                  <a:srgbClr val="0070C0"/>
                </a:solidFill>
              </a:rPr>
              <a:t>full time staff </a:t>
            </a:r>
            <a:r>
              <a:rPr lang="en-US" dirty="0" smtClean="0">
                <a:solidFill>
                  <a:schemeClr val="tx2"/>
                </a:solidFill>
              </a:rPr>
              <a:t>from day one (on both the company and the consulting side)</a:t>
            </a:r>
            <a:endParaRPr lang="en-US" dirty="0">
              <a:solidFill>
                <a:schemeClr val="tx2"/>
              </a:solidFill>
            </a:endParaRPr>
          </a:p>
        </p:txBody>
      </p:sp>
      <p:sp>
        <p:nvSpPr>
          <p:cNvPr id="4" name="Right Arrow 3"/>
          <p:cNvSpPr/>
          <p:nvPr/>
        </p:nvSpPr>
        <p:spPr>
          <a:xfrm>
            <a:off x="609600" y="4724400"/>
            <a:ext cx="990600" cy="685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676400" y="4485382"/>
            <a:ext cx="6781800" cy="107721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3200" dirty="0" smtClean="0"/>
              <a:t>Unless time is no issue, don’t try to build models “on the side”</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9"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ppt_x</p:attrName>
                                        </p:attrNameLst>
                                      </p:cBhvr>
                                      <p:tavLst>
                                        <p:tav tm="0">
                                          <p:val>
                                            <p:strVal val="#ppt_x-.2"/>
                                          </p:val>
                                        </p:tav>
                                        <p:tav tm="100000">
                                          <p:val>
                                            <p:strVal val="#ppt_x"/>
                                          </p:val>
                                        </p:tav>
                                      </p:tavLst>
                                    </p:anim>
                                    <p:anim calcmode="lin" valueType="num">
                                      <p:cBhvr>
                                        <p:cTn id="16" dur="5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7" dur="500"/>
                                        <p:tgtEl>
                                          <p:spTgt spid="4"/>
                                        </p:tgtEl>
                                      </p:cBhvr>
                                    </p:animEffect>
                                  </p:childTnLst>
                                </p:cTn>
                              </p:par>
                            </p:childTnLst>
                          </p:cTn>
                        </p:par>
                        <p:par>
                          <p:cTn id="18" fill="hold">
                            <p:stCondLst>
                              <p:cond delay="500"/>
                            </p:stCondLst>
                            <p:childTnLst>
                              <p:par>
                                <p:cTn id="19" presetID="1" presetClass="entr" presetSubtype="0"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Eight</a:t>
            </a:r>
            <a:endParaRPr lang="en-US" dirty="0"/>
          </a:p>
        </p:txBody>
      </p:sp>
      <p:sp>
        <p:nvSpPr>
          <p:cNvPr id="3" name="Content Placeholder 2"/>
          <p:cNvSpPr>
            <a:spLocks noGrp="1"/>
          </p:cNvSpPr>
          <p:nvPr>
            <p:ph idx="1"/>
          </p:nvPr>
        </p:nvSpPr>
        <p:spPr/>
        <p:txBody>
          <a:bodyPr/>
          <a:lstStyle/>
          <a:p>
            <a:r>
              <a:rPr lang="en-US" dirty="0" smtClean="0"/>
              <a:t>Project A: The </a:t>
            </a:r>
            <a:r>
              <a:rPr lang="en-US" b="1" dirty="0" smtClean="0">
                <a:solidFill>
                  <a:srgbClr val="0070C0"/>
                </a:solidFill>
              </a:rPr>
              <a:t>first project </a:t>
            </a:r>
            <a:r>
              <a:rPr lang="en-US" dirty="0" smtClean="0"/>
              <a:t>of its kind for our company</a:t>
            </a:r>
            <a:endParaRPr lang="en-US" b="1" dirty="0" smtClean="0">
              <a:solidFill>
                <a:srgbClr val="0070C0"/>
              </a:solidFill>
            </a:endParaRPr>
          </a:p>
          <a:p>
            <a:r>
              <a:rPr lang="en-US" dirty="0" smtClean="0"/>
              <a:t>Project B:  </a:t>
            </a:r>
            <a:r>
              <a:rPr lang="en-US" dirty="0" smtClean="0">
                <a:solidFill>
                  <a:schemeClr val="tx2"/>
                </a:solidFill>
              </a:rPr>
              <a:t>The </a:t>
            </a:r>
            <a:r>
              <a:rPr lang="en-US" b="1" dirty="0" smtClean="0">
                <a:solidFill>
                  <a:srgbClr val="0070C0"/>
                </a:solidFill>
              </a:rPr>
              <a:t>fourth project </a:t>
            </a:r>
            <a:r>
              <a:rPr lang="en-US" dirty="0" smtClean="0">
                <a:solidFill>
                  <a:schemeClr val="tx2"/>
                </a:solidFill>
              </a:rPr>
              <a:t>of its kind</a:t>
            </a:r>
            <a:endParaRPr lang="en-US" dirty="0">
              <a:solidFill>
                <a:schemeClr val="tx2"/>
              </a:solidFill>
            </a:endParaRPr>
          </a:p>
        </p:txBody>
      </p:sp>
      <p:sp>
        <p:nvSpPr>
          <p:cNvPr id="4" name="Right Arrow 3"/>
          <p:cNvSpPr/>
          <p:nvPr/>
        </p:nvSpPr>
        <p:spPr>
          <a:xfrm>
            <a:off x="533400" y="3886200"/>
            <a:ext cx="990600" cy="685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600200" y="3911025"/>
            <a:ext cx="6781800" cy="5847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3200" dirty="0" smtClean="0"/>
              <a:t>It gets easier over time</a:t>
            </a:r>
            <a:endParaRPr lang="en-US" sz="3200" dirty="0"/>
          </a:p>
        </p:txBody>
      </p:sp>
      <p:sp>
        <p:nvSpPr>
          <p:cNvPr id="6" name="Right Arrow 5"/>
          <p:cNvSpPr/>
          <p:nvPr/>
        </p:nvSpPr>
        <p:spPr>
          <a:xfrm>
            <a:off x="533400" y="4800600"/>
            <a:ext cx="990600" cy="685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600200" y="4825425"/>
            <a:ext cx="6781800" cy="5847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3200" dirty="0" smtClean="0"/>
              <a:t>Look for repeatable processes</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9"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ppt_x</p:attrName>
                                        </p:attrNameLst>
                                      </p:cBhvr>
                                      <p:tavLst>
                                        <p:tav tm="0">
                                          <p:val>
                                            <p:strVal val="#ppt_x-.2"/>
                                          </p:val>
                                        </p:tav>
                                        <p:tav tm="100000">
                                          <p:val>
                                            <p:strVal val="#ppt_x"/>
                                          </p:val>
                                        </p:tav>
                                      </p:tavLst>
                                    </p:anim>
                                    <p:anim calcmode="lin" valueType="num">
                                      <p:cBhvr>
                                        <p:cTn id="16" dur="5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7" dur="500"/>
                                        <p:tgtEl>
                                          <p:spTgt spid="4"/>
                                        </p:tgtEl>
                                      </p:cBhvr>
                                    </p:animEffect>
                                  </p:childTnLst>
                                </p:cTn>
                              </p:par>
                            </p:childTnLst>
                          </p:cTn>
                        </p:par>
                        <p:par>
                          <p:cTn id="18" fill="hold">
                            <p:stCondLst>
                              <p:cond delay="500"/>
                            </p:stCondLst>
                            <p:childTnLst>
                              <p:par>
                                <p:cTn id="19" presetID="1" presetClass="entr" presetSubtype="0"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9"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ppt_x</p:attrName>
                                        </p:attrNameLst>
                                      </p:cBhvr>
                                      <p:tavLst>
                                        <p:tav tm="0">
                                          <p:val>
                                            <p:strVal val="#ppt_x-.2"/>
                                          </p:val>
                                        </p:tav>
                                        <p:tav tm="100000">
                                          <p:val>
                                            <p:strVal val="#ppt_x"/>
                                          </p:val>
                                        </p:tav>
                                      </p:tavLst>
                                    </p:anim>
                                    <p:anim calcmode="lin" valueType="num">
                                      <p:cBhvr>
                                        <p:cTn id="26" dur="5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27" dur="500"/>
                                        <p:tgtEl>
                                          <p:spTgt spid="6"/>
                                        </p:tgtEl>
                                      </p:cBhvr>
                                    </p:animEffect>
                                  </p:childTnLst>
                                </p:cTn>
                              </p:par>
                            </p:childTnLst>
                          </p:cTn>
                        </p:par>
                        <p:par>
                          <p:cTn id="28" fill="hold">
                            <p:stCondLst>
                              <p:cond delay="500"/>
                            </p:stCondLst>
                            <p:childTnLst>
                              <p:par>
                                <p:cTn id="29" presetID="1" presetClass="entr" presetSubtype="0"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Nine</a:t>
            </a:r>
            <a:endParaRPr lang="en-US" dirty="0"/>
          </a:p>
        </p:txBody>
      </p:sp>
      <p:sp>
        <p:nvSpPr>
          <p:cNvPr id="3" name="Content Placeholder 2"/>
          <p:cNvSpPr>
            <a:spLocks noGrp="1"/>
          </p:cNvSpPr>
          <p:nvPr>
            <p:ph idx="1"/>
          </p:nvPr>
        </p:nvSpPr>
        <p:spPr/>
        <p:txBody>
          <a:bodyPr/>
          <a:lstStyle/>
          <a:p>
            <a:r>
              <a:rPr lang="en-US" dirty="0" smtClean="0"/>
              <a:t>Project A: Was </a:t>
            </a:r>
            <a:r>
              <a:rPr lang="en-US" b="1" dirty="0" smtClean="0">
                <a:solidFill>
                  <a:srgbClr val="0070C0"/>
                </a:solidFill>
              </a:rPr>
              <a:t>not a corporate priority </a:t>
            </a:r>
            <a:r>
              <a:rPr lang="en-US" dirty="0" smtClean="0"/>
              <a:t>until the modeling portion was complete</a:t>
            </a:r>
            <a:endParaRPr lang="en-US" b="1" dirty="0" smtClean="0">
              <a:solidFill>
                <a:srgbClr val="0070C0"/>
              </a:solidFill>
            </a:endParaRPr>
          </a:p>
          <a:p>
            <a:r>
              <a:rPr lang="en-US" dirty="0" smtClean="0"/>
              <a:t>Project B:  </a:t>
            </a:r>
            <a:r>
              <a:rPr lang="en-US" dirty="0" smtClean="0">
                <a:solidFill>
                  <a:schemeClr val="tx2"/>
                </a:solidFill>
              </a:rPr>
              <a:t>Was a </a:t>
            </a:r>
            <a:r>
              <a:rPr lang="en-US" b="1" dirty="0" smtClean="0">
                <a:solidFill>
                  <a:srgbClr val="0070C0"/>
                </a:solidFill>
              </a:rPr>
              <a:t>corporate priority </a:t>
            </a:r>
            <a:r>
              <a:rPr lang="en-US" dirty="0" smtClean="0">
                <a:solidFill>
                  <a:schemeClr val="tx2"/>
                </a:solidFill>
              </a:rPr>
              <a:t>before the project started</a:t>
            </a:r>
            <a:endParaRPr lang="en-US" dirty="0">
              <a:solidFill>
                <a:schemeClr val="tx2"/>
              </a:solidFill>
            </a:endParaRPr>
          </a:p>
        </p:txBody>
      </p:sp>
      <p:sp>
        <p:nvSpPr>
          <p:cNvPr id="4" name="Right Arrow 3"/>
          <p:cNvSpPr/>
          <p:nvPr/>
        </p:nvSpPr>
        <p:spPr>
          <a:xfrm>
            <a:off x="609600" y="4724400"/>
            <a:ext cx="990600" cy="685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676400" y="4485382"/>
            <a:ext cx="6781800" cy="107721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3200" dirty="0" smtClean="0"/>
              <a:t>Models should to be driven by a business purpose (see Lesson One)</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9"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ppt_x</p:attrName>
                                        </p:attrNameLst>
                                      </p:cBhvr>
                                      <p:tavLst>
                                        <p:tav tm="0">
                                          <p:val>
                                            <p:strVal val="#ppt_x-.2"/>
                                          </p:val>
                                        </p:tav>
                                        <p:tav tm="100000">
                                          <p:val>
                                            <p:strVal val="#ppt_x"/>
                                          </p:val>
                                        </p:tav>
                                      </p:tavLst>
                                    </p:anim>
                                    <p:anim calcmode="lin" valueType="num">
                                      <p:cBhvr>
                                        <p:cTn id="16" dur="5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7" dur="500"/>
                                        <p:tgtEl>
                                          <p:spTgt spid="4"/>
                                        </p:tgtEl>
                                      </p:cBhvr>
                                    </p:animEffect>
                                  </p:childTnLst>
                                </p:cTn>
                              </p:par>
                            </p:childTnLst>
                          </p:cTn>
                        </p:par>
                        <p:par>
                          <p:cTn id="18" fill="hold">
                            <p:stCondLst>
                              <p:cond delay="500"/>
                            </p:stCondLst>
                            <p:childTnLst>
                              <p:par>
                                <p:cTn id="19" presetID="1" presetClass="entr" presetSubtype="0"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Closing Thoughts</a:t>
            </a:r>
            <a:endParaRPr lang="en-US" dirty="0"/>
          </a:p>
        </p:txBody>
      </p:sp>
      <p:sp>
        <p:nvSpPr>
          <p:cNvPr id="3" name="Content Placeholder 2"/>
          <p:cNvSpPr>
            <a:spLocks noGrp="1"/>
          </p:cNvSpPr>
          <p:nvPr>
            <p:ph idx="1"/>
          </p:nvPr>
        </p:nvSpPr>
        <p:spPr/>
        <p:txBody>
          <a:bodyPr/>
          <a:lstStyle/>
          <a:p>
            <a:r>
              <a:rPr lang="en-US" dirty="0" smtClean="0"/>
              <a:t>Don’t forget about culture change</a:t>
            </a:r>
          </a:p>
          <a:p>
            <a:pPr lvl="1"/>
            <a:r>
              <a:rPr lang="en-US" dirty="0" smtClean="0"/>
              <a:t>Effective communication and reporting</a:t>
            </a:r>
          </a:p>
          <a:p>
            <a:r>
              <a:rPr lang="en-US" dirty="0" smtClean="0"/>
              <a:t>View wild claims of benefits with skepticism</a:t>
            </a:r>
          </a:p>
          <a:p>
            <a:r>
              <a:rPr lang="en-US" dirty="0" smtClean="0"/>
              <a:t>Building a model has different challenges than owning one</a:t>
            </a:r>
          </a:p>
          <a:p>
            <a:r>
              <a:rPr lang="en-US" dirty="0" smtClean="0"/>
              <a:t>Each project brings new challenges, new lessons</a:t>
            </a:r>
          </a:p>
          <a:p>
            <a:endParaRPr lang="en-US" dirty="0" smtClean="0"/>
          </a:p>
          <a:p>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chemeClr val="bg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chemeClr val="bg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chemeClr val="bg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chemeClr val="bg2"/>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4" end="4"/>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rrowheads="1"/>
          </p:cNvSpPr>
          <p:nvPr>
            <p:ph type="title"/>
          </p:nvPr>
        </p:nvSpPr>
        <p:spPr/>
        <p:txBody>
          <a:bodyPr/>
          <a:lstStyle/>
          <a:p>
            <a:r>
              <a:rPr lang="en-US"/>
              <a:t>Antitrust Notice</a:t>
            </a:r>
          </a:p>
        </p:txBody>
      </p:sp>
      <p:sp>
        <p:nvSpPr>
          <p:cNvPr id="15363" name="Rectangle 3"/>
          <p:cNvSpPr>
            <a:spLocks noGrp="1" noChangeArrowheads="1"/>
          </p:cNvSpPr>
          <p:nvPr>
            <p:ph type="body" idx="1"/>
          </p:nvPr>
        </p:nvSpPr>
        <p:spPr>
          <a:xfrm>
            <a:off x="457200" y="1752600"/>
            <a:ext cx="8229600" cy="5105400"/>
          </a:xfrm>
        </p:spPr>
        <p:txBody>
          <a:bodyPr/>
          <a:lstStyle/>
          <a:p>
            <a:pPr>
              <a:lnSpc>
                <a:spcPct val="80000"/>
              </a:lnSpc>
            </a:pPr>
            <a:r>
              <a:rPr lang="en-US" sz="2200" b="1"/>
              <a:t>The Casualty Actuarial Society is committed to adhering strictly to the letter and spirit of the antitrust laws.  Seminars conducted under the auspices of the CAS are designed solely to provide a forum for the expression of various points of view on topics described in the programs or agendas for such meetings.</a:t>
            </a:r>
            <a:r>
              <a:rPr lang="en-US" sz="1600"/>
              <a:t>  </a:t>
            </a:r>
          </a:p>
          <a:p>
            <a:pPr>
              <a:lnSpc>
                <a:spcPct val="80000"/>
              </a:lnSpc>
            </a:pPr>
            <a:endParaRPr lang="en-US" sz="1600"/>
          </a:p>
          <a:p>
            <a:pPr>
              <a:lnSpc>
                <a:spcPct val="80000"/>
              </a:lnSpc>
            </a:pPr>
            <a:r>
              <a:rPr lang="en-US" sz="2200" b="1"/>
              <a:t>Under no circumstances shall CAS seminars be used as a means for competing companies or firms to reach any understanding – expressed or implied – that restricts competition or in any way impairs the ability of members to exercise independent business judgment regarding matters affecting competition.</a:t>
            </a:r>
            <a:r>
              <a:rPr lang="en-US" sz="2000"/>
              <a:t>  </a:t>
            </a:r>
          </a:p>
          <a:p>
            <a:pPr>
              <a:lnSpc>
                <a:spcPct val="80000"/>
              </a:lnSpc>
            </a:pPr>
            <a:endParaRPr lang="en-US" sz="2000"/>
          </a:p>
          <a:p>
            <a:pPr>
              <a:lnSpc>
                <a:spcPct val="80000"/>
              </a:lnSpc>
            </a:pPr>
            <a:r>
              <a:rPr lang="en-US" sz="2200" b="1"/>
              <a:t>It is the responsibility of all seminar participants to be aware of antitrust regulations, to prevent any written or verbal discussions that appear to violate these laws, and to adhere in every respect to the CAS antitrust compliance policy.</a:t>
            </a:r>
          </a:p>
        </p:txBody>
      </p:sp>
    </p:spTree>
    <p:extLst>
      <p:ext uri="{BB962C8B-B14F-4D97-AF65-F5344CB8AC3E}">
        <p14:creationId xmlns:p14="http://schemas.microsoft.com/office/powerpoint/2010/main" val="1305890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Westfield Insurance</a:t>
            </a:r>
            <a:endParaRPr lang="en-US" dirty="0"/>
          </a:p>
        </p:txBody>
      </p:sp>
      <p:sp>
        <p:nvSpPr>
          <p:cNvPr id="3" name="Content Placeholder 2"/>
          <p:cNvSpPr>
            <a:spLocks noGrp="1"/>
          </p:cNvSpPr>
          <p:nvPr>
            <p:ph idx="1"/>
          </p:nvPr>
        </p:nvSpPr>
        <p:spPr/>
        <p:txBody>
          <a:bodyPr/>
          <a:lstStyle/>
          <a:p>
            <a:r>
              <a:rPr lang="en-US" dirty="0" smtClean="0"/>
              <a:t>Founded in 1848</a:t>
            </a:r>
          </a:p>
          <a:p>
            <a:r>
              <a:rPr lang="en-US" dirty="0" smtClean="0"/>
              <a:t>~$1.5 Billion Direct Written Premium</a:t>
            </a:r>
          </a:p>
          <a:p>
            <a:pPr lvl="1"/>
            <a:r>
              <a:rPr lang="en-US" dirty="0" smtClean="0"/>
              <a:t>$0.9 Billion Commercial / Surety</a:t>
            </a:r>
          </a:p>
          <a:p>
            <a:pPr lvl="1"/>
            <a:r>
              <a:rPr lang="en-US" dirty="0" smtClean="0"/>
              <a:t>$0.6 Billion Personal</a:t>
            </a:r>
          </a:p>
          <a:p>
            <a:r>
              <a:rPr lang="en-US" dirty="0" smtClean="0"/>
              <a:t>Produces business exclusively through independent agencies</a:t>
            </a: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US" dirty="0" smtClean="0"/>
              <a:t>A Basic Modeling Process</a:t>
            </a:r>
          </a:p>
        </p:txBody>
      </p:sp>
      <p:sp>
        <p:nvSpPr>
          <p:cNvPr id="24" name="Down Arrow 23"/>
          <p:cNvSpPr/>
          <p:nvPr/>
        </p:nvSpPr>
        <p:spPr>
          <a:xfrm>
            <a:off x="2514600" y="1524000"/>
            <a:ext cx="3733800" cy="1295400"/>
          </a:xfrm>
          <a:prstGeom prst="downArrow">
            <a:avLst>
              <a:gd name="adj1" fmla="val 50000"/>
              <a:gd name="adj2" fmla="val 52972"/>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Business</a:t>
            </a:r>
          </a:p>
          <a:p>
            <a:pPr algn="ctr"/>
            <a:r>
              <a:rPr lang="en-US" sz="2400" dirty="0" smtClean="0"/>
              <a:t>Purpose</a:t>
            </a:r>
            <a:endParaRPr lang="en-US" sz="2400" dirty="0"/>
          </a:p>
        </p:txBody>
      </p:sp>
      <p:sp>
        <p:nvSpPr>
          <p:cNvPr id="25" name="Down Arrow 24"/>
          <p:cNvSpPr/>
          <p:nvPr/>
        </p:nvSpPr>
        <p:spPr>
          <a:xfrm>
            <a:off x="2590800" y="4648200"/>
            <a:ext cx="3733800" cy="1295400"/>
          </a:xfrm>
          <a:prstGeom prst="downArrow">
            <a:avLst>
              <a:gd name="adj1" fmla="val 50000"/>
              <a:gd name="adj2" fmla="val 52972"/>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Monitor and</a:t>
            </a:r>
          </a:p>
          <a:p>
            <a:pPr algn="ctr"/>
            <a:r>
              <a:rPr lang="en-US" sz="2400" dirty="0" smtClean="0"/>
              <a:t>Maintain</a:t>
            </a:r>
            <a:endParaRPr lang="en-US" sz="2400" dirty="0"/>
          </a:p>
        </p:txBody>
      </p:sp>
      <p:sp>
        <p:nvSpPr>
          <p:cNvPr id="7" name="Chevron 6"/>
          <p:cNvSpPr/>
          <p:nvPr/>
        </p:nvSpPr>
        <p:spPr>
          <a:xfrm>
            <a:off x="5638800" y="3124200"/>
            <a:ext cx="2971800" cy="1143000"/>
          </a:xfrm>
          <a:prstGeom prst="chevro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dirty="0" smtClean="0">
                <a:solidFill>
                  <a:schemeClr val="bg1"/>
                </a:solidFill>
              </a:rPr>
              <a:t>Implement</a:t>
            </a:r>
            <a:endParaRPr lang="en-US" sz="2700" dirty="0">
              <a:solidFill>
                <a:schemeClr val="bg1"/>
              </a:solidFill>
            </a:endParaRPr>
          </a:p>
        </p:txBody>
      </p:sp>
      <p:sp>
        <p:nvSpPr>
          <p:cNvPr id="8" name="Chevron 7"/>
          <p:cNvSpPr/>
          <p:nvPr/>
        </p:nvSpPr>
        <p:spPr>
          <a:xfrm>
            <a:off x="3048000" y="3124200"/>
            <a:ext cx="2971800" cy="1143000"/>
          </a:xfrm>
          <a:prstGeom prst="chevr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dirty="0" smtClean="0">
                <a:solidFill>
                  <a:schemeClr val="bg1"/>
                </a:solidFill>
              </a:rPr>
              <a:t>Model</a:t>
            </a:r>
            <a:endParaRPr lang="en-US" sz="2700" dirty="0">
              <a:solidFill>
                <a:schemeClr val="bg1"/>
              </a:solidFill>
            </a:endParaRPr>
          </a:p>
        </p:txBody>
      </p:sp>
      <p:sp>
        <p:nvSpPr>
          <p:cNvPr id="9" name="Chevron 8"/>
          <p:cNvSpPr/>
          <p:nvPr/>
        </p:nvSpPr>
        <p:spPr>
          <a:xfrm>
            <a:off x="457200" y="3124200"/>
            <a:ext cx="2971800" cy="1143000"/>
          </a:xfrm>
          <a:prstGeom prst="chevro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dirty="0" smtClean="0">
                <a:solidFill>
                  <a:schemeClr val="bg1"/>
                </a:solidFill>
              </a:rPr>
              <a:t>Data</a:t>
            </a:r>
            <a:endParaRPr lang="en-US" sz="27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7" grpId="0" animBg="1"/>
      <p:bldP spid="8"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One</a:t>
            </a:r>
            <a:endParaRPr lang="en-US" dirty="0"/>
          </a:p>
        </p:txBody>
      </p:sp>
      <p:sp>
        <p:nvSpPr>
          <p:cNvPr id="3" name="Content Placeholder 2"/>
          <p:cNvSpPr>
            <a:spLocks noGrp="1"/>
          </p:cNvSpPr>
          <p:nvPr>
            <p:ph idx="1"/>
          </p:nvPr>
        </p:nvSpPr>
        <p:spPr/>
        <p:txBody>
          <a:bodyPr/>
          <a:lstStyle/>
          <a:p>
            <a:r>
              <a:rPr lang="en-US" dirty="0" smtClean="0"/>
              <a:t>Modeling projects don’t begin with modeling.  They begin with:</a:t>
            </a:r>
          </a:p>
          <a:p>
            <a:pPr lvl="1"/>
            <a:r>
              <a:rPr lang="en-US" sz="2400" dirty="0" smtClean="0"/>
              <a:t>A business question / strategic goal</a:t>
            </a:r>
          </a:p>
          <a:p>
            <a:pPr lvl="1"/>
            <a:r>
              <a:rPr lang="en-US" sz="2400" dirty="0" smtClean="0"/>
              <a:t>Research / data collection</a:t>
            </a:r>
          </a:p>
          <a:p>
            <a:r>
              <a:rPr lang="en-US" dirty="0" smtClean="0"/>
              <a:t>Modeling projects don’t end with a model.  They end with:</a:t>
            </a:r>
          </a:p>
          <a:p>
            <a:pPr lvl="1"/>
            <a:r>
              <a:rPr lang="en-US" sz="2400" dirty="0" smtClean="0"/>
              <a:t>IT implementation</a:t>
            </a:r>
          </a:p>
          <a:p>
            <a:pPr lvl="1"/>
            <a:r>
              <a:rPr lang="en-US" sz="2400" dirty="0" smtClean="0"/>
              <a:t>Business implementation</a:t>
            </a:r>
          </a:p>
          <a:p>
            <a:pPr lvl="1"/>
            <a:r>
              <a:rPr lang="en-US" sz="2400" dirty="0" smtClean="0"/>
              <a:t>Monitoring and Maintenance</a:t>
            </a:r>
          </a:p>
          <a:p>
            <a:pPr lvl="2"/>
            <a:r>
              <a:rPr lang="en-US" sz="2000" dirty="0" smtClean="0"/>
              <a:t>(a.k.a. “living with the models”)</a:t>
            </a:r>
          </a:p>
          <a:p>
            <a:pPr lvl="1">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chemeClr val="bg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chemeClr val="bg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chemeClr val="bg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chemeClr val="bg2"/>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4" end="4"/>
                                            </p:txEl>
                                          </p:spTgt>
                                        </p:tgtEl>
                                        <p:attrNameLst>
                                          <p:attrName>ppt_c</p:attrName>
                                        </p:attrNameLst>
                                      </p:cBhvr>
                                      <p:to>
                                        <a:schemeClr val="bg2"/>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5" end="5"/>
                                            </p:txEl>
                                          </p:spTgt>
                                        </p:tgtEl>
                                        <p:attrNameLst>
                                          <p:attrName>ppt_c</p:attrName>
                                        </p:attrNameLst>
                                      </p:cBhvr>
                                      <p:to>
                                        <a:schemeClr val="bg2"/>
                                      </p:to>
                                    </p:animClr>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6" end="6"/>
                                            </p:txEl>
                                          </p:spTgt>
                                        </p:tgtEl>
                                        <p:attrNameLst>
                                          <p:attrName>ppt_c</p:attrName>
                                        </p:attrNameLst>
                                      </p:cBhvr>
                                      <p:to>
                                        <a:schemeClr val="bg2"/>
                                      </p:to>
                                    </p:animClr>
                                  </p:subTnLst>
                                </p:cTn>
                              </p:par>
                              <p:par>
                                <p:cTn id="31" presetID="1" presetClass="entr" presetSubtype="0"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7" end="7"/>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Business Implementation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11016353"/>
              </p:ext>
            </p:extLst>
          </p:nvPr>
        </p:nvGraphicFramePr>
        <p:xfrm>
          <a:off x="457200" y="1676400"/>
          <a:ext cx="82296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p:cNvSpPr/>
          <p:nvPr/>
        </p:nvSpPr>
        <p:spPr>
          <a:xfrm>
            <a:off x="1219200" y="2286000"/>
            <a:ext cx="2438400" cy="3505200"/>
          </a:xfrm>
          <a:prstGeom prst="rect">
            <a:avLst/>
          </a:prstGeom>
          <a:solidFill>
            <a:srgbClr val="BBE0E3">
              <a:alpha val="20000"/>
            </a:srgb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371600" y="2286000"/>
            <a:ext cx="2133600" cy="338554"/>
          </a:xfrm>
          <a:prstGeom prst="rect">
            <a:avLst/>
          </a:prstGeom>
          <a:noFill/>
        </p:spPr>
        <p:txBody>
          <a:bodyPr wrap="square" rtlCol="0">
            <a:spAutoFit/>
          </a:bodyPr>
          <a:lstStyle/>
          <a:p>
            <a:pPr algn="ctr"/>
            <a:r>
              <a:rPr lang="en-US" sz="1600" dirty="0" smtClean="0"/>
              <a:t>Models rolled out</a:t>
            </a:r>
            <a:endParaRPr lang="en-US" sz="1600" dirty="0"/>
          </a:p>
        </p:txBody>
      </p:sp>
      <p:sp>
        <p:nvSpPr>
          <p:cNvPr id="7" name="TextBox 6"/>
          <p:cNvSpPr txBox="1"/>
          <p:nvPr/>
        </p:nvSpPr>
        <p:spPr>
          <a:xfrm>
            <a:off x="3810000" y="2286000"/>
            <a:ext cx="2133600" cy="830997"/>
          </a:xfrm>
          <a:prstGeom prst="rect">
            <a:avLst/>
          </a:prstGeom>
          <a:noFill/>
        </p:spPr>
        <p:txBody>
          <a:bodyPr wrap="square" rtlCol="0">
            <a:spAutoFit/>
          </a:bodyPr>
          <a:lstStyle/>
          <a:p>
            <a:pPr algn="ctr"/>
            <a:r>
              <a:rPr lang="en-US" sz="1600" dirty="0" smtClean="0"/>
              <a:t>Implemented Performance Standard</a:t>
            </a:r>
            <a:endParaRPr lang="en-US" sz="1600" dirty="0"/>
          </a:p>
        </p:txBody>
      </p:sp>
      <p:sp>
        <p:nvSpPr>
          <p:cNvPr id="8" name="TextBox 7"/>
          <p:cNvSpPr txBox="1"/>
          <p:nvPr/>
        </p:nvSpPr>
        <p:spPr>
          <a:xfrm>
            <a:off x="6324600" y="2286000"/>
            <a:ext cx="2133600" cy="584775"/>
          </a:xfrm>
          <a:prstGeom prst="rect">
            <a:avLst/>
          </a:prstGeom>
          <a:noFill/>
        </p:spPr>
        <p:txBody>
          <a:bodyPr wrap="square" rtlCol="0">
            <a:spAutoFit/>
          </a:bodyPr>
          <a:lstStyle/>
          <a:p>
            <a:pPr algn="ctr"/>
            <a:r>
              <a:rPr lang="en-US" sz="1600" dirty="0" smtClean="0"/>
              <a:t>Raised </a:t>
            </a:r>
            <a:r>
              <a:rPr lang="en-US" sz="1600" dirty="0" err="1" smtClean="0"/>
              <a:t>Perf</a:t>
            </a:r>
            <a:r>
              <a:rPr lang="en-US" sz="1600" dirty="0" smtClean="0"/>
              <a:t>.</a:t>
            </a:r>
          </a:p>
          <a:p>
            <a:pPr algn="ctr"/>
            <a:r>
              <a:rPr lang="en-US" sz="1600" dirty="0" smtClean="0"/>
              <a:t>Standard</a:t>
            </a:r>
            <a:endParaRPr lang="en-US"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63" presetClass="path" presetSubtype="0" accel="50000" decel="50000" fill="hold" grpId="1" nodeType="clickEffect">
                                  <p:stCondLst>
                                    <p:cond delay="0"/>
                                  </p:stCondLst>
                                  <p:childTnLst>
                                    <p:animMotion origin="layout" path="M 0.00416 -4.12581E-6 L 0.26909 -4.12581E-6 " pathEditMode="relative" rAng="0" ptsTypes="AA">
                                      <p:cBhvr>
                                        <p:cTn id="12" dur="1000" fill="hold"/>
                                        <p:tgtEl>
                                          <p:spTgt spid="5"/>
                                        </p:tgtEl>
                                        <p:attrNameLst>
                                          <p:attrName>ppt_x</p:attrName>
                                          <p:attrName>ppt_y</p:attrName>
                                        </p:attrNameLst>
                                      </p:cBhvr>
                                      <p:rCtr x="132" y="0"/>
                                    </p:animMotion>
                                  </p:childTnLst>
                                </p:cTn>
                              </p:par>
                            </p:childTnLst>
                          </p:cTn>
                        </p:par>
                        <p:par>
                          <p:cTn id="13" fill="hold">
                            <p:stCondLst>
                              <p:cond delay="1000"/>
                            </p:stCondLst>
                            <p:childTnLst>
                              <p:par>
                                <p:cTn id="14" presetID="1"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16" fill="hold">
                      <p:stCondLst>
                        <p:cond delay="indefinite"/>
                      </p:stCondLst>
                      <p:childTnLst>
                        <p:par>
                          <p:cTn id="17" fill="hold">
                            <p:stCondLst>
                              <p:cond delay="0"/>
                            </p:stCondLst>
                            <p:childTnLst>
                              <p:par>
                                <p:cTn id="18" presetID="63" presetClass="path" presetSubtype="0" accel="50000" decel="50000" fill="hold" grpId="2" nodeType="clickEffect">
                                  <p:stCondLst>
                                    <p:cond delay="0"/>
                                  </p:stCondLst>
                                  <p:childTnLst>
                                    <p:animMotion origin="layout" path="M 0.26909 -4.12581E-6 L 0.53333 -4.12581E-6 " pathEditMode="relative" rAng="0" ptsTypes="AA">
                                      <p:cBhvr>
                                        <p:cTn id="19" dur="1000" fill="hold"/>
                                        <p:tgtEl>
                                          <p:spTgt spid="5"/>
                                        </p:tgtEl>
                                        <p:attrNameLst>
                                          <p:attrName>ppt_x</p:attrName>
                                          <p:attrName>ppt_y</p:attrName>
                                        </p:attrNameLst>
                                      </p:cBhvr>
                                      <p:rCtr x="132" y="0"/>
                                    </p:animMotion>
                                  </p:childTnLst>
                                </p:cTn>
                              </p:par>
                            </p:childTnLst>
                          </p:cTn>
                        </p:par>
                        <p:par>
                          <p:cTn id="20" fill="hold">
                            <p:stCondLst>
                              <p:cond delay="1000"/>
                            </p:stCondLst>
                            <p:childTnLst>
                              <p:par>
                                <p:cTn id="21" presetID="1"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5" grpId="2" animBg="1"/>
      <p:bldP spid="6"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US" smtClean="0"/>
              <a:t>A Basic Modeling Process</a:t>
            </a:r>
          </a:p>
        </p:txBody>
      </p:sp>
      <p:graphicFrame>
        <p:nvGraphicFramePr>
          <p:cNvPr id="4" name="Content Placeholder 3"/>
          <p:cNvGraphicFramePr>
            <a:graphicFrameLocks noGrp="1"/>
          </p:cNvGraphicFramePr>
          <p:nvPr>
            <p:ph idx="1"/>
          </p:nvPr>
        </p:nvGraphicFramePr>
        <p:xfrm>
          <a:off x="457200" y="1905000"/>
          <a:ext cx="8229600" cy="137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Content Placeholder 3"/>
          <p:cNvGraphicFramePr>
            <a:graphicFrameLocks/>
          </p:cNvGraphicFramePr>
          <p:nvPr/>
        </p:nvGraphicFramePr>
        <p:xfrm>
          <a:off x="457200" y="3733800"/>
          <a:ext cx="8229600" cy="8382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4101" name="TextBox 7"/>
          <p:cNvSpPr txBox="1">
            <a:spLocks noChangeArrowheads="1"/>
          </p:cNvSpPr>
          <p:nvPr/>
        </p:nvSpPr>
        <p:spPr bwMode="auto">
          <a:xfrm>
            <a:off x="533400" y="4648200"/>
            <a:ext cx="4648200" cy="523220"/>
          </a:xfrm>
          <a:prstGeom prst="rect">
            <a:avLst/>
          </a:prstGeom>
          <a:noFill/>
          <a:ln w="9525">
            <a:noFill/>
            <a:miter lim="800000"/>
            <a:headEnd/>
            <a:tailEnd/>
          </a:ln>
        </p:spPr>
        <p:txBody>
          <a:bodyPr wrap="square">
            <a:spAutoFit/>
          </a:bodyPr>
          <a:lstStyle/>
          <a:p>
            <a:r>
              <a:rPr lang="en-US" sz="2800" dirty="0"/>
              <a:t>Scaled to Actuarial Effort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410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Two</a:t>
            </a:r>
            <a:endParaRPr lang="en-US" dirty="0"/>
          </a:p>
        </p:txBody>
      </p:sp>
      <p:sp>
        <p:nvSpPr>
          <p:cNvPr id="3" name="Content Placeholder 2"/>
          <p:cNvSpPr>
            <a:spLocks noGrp="1"/>
          </p:cNvSpPr>
          <p:nvPr>
            <p:ph idx="1"/>
          </p:nvPr>
        </p:nvSpPr>
        <p:spPr/>
        <p:txBody>
          <a:bodyPr/>
          <a:lstStyle/>
          <a:p>
            <a:r>
              <a:rPr lang="en-US" dirty="0" smtClean="0"/>
              <a:t>Modeling can be a small part of even the actuarial / modeling project</a:t>
            </a:r>
          </a:p>
          <a:p>
            <a:pPr lvl="1"/>
            <a:endParaRPr lang="en-US" dirty="0" smtClean="0"/>
          </a:p>
          <a:p>
            <a:pPr lvl="1"/>
            <a:endParaRPr lang="en-US" dirty="0"/>
          </a:p>
        </p:txBody>
      </p:sp>
      <p:sp>
        <p:nvSpPr>
          <p:cNvPr id="4" name="Right Arrow 3"/>
          <p:cNvSpPr/>
          <p:nvPr/>
        </p:nvSpPr>
        <p:spPr>
          <a:xfrm>
            <a:off x="533400" y="3733800"/>
            <a:ext cx="990600" cy="685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600200" y="3570982"/>
            <a:ext cx="6400800" cy="107721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3200" dirty="0" smtClean="0"/>
              <a:t>Expect to do a lot more than just modeling</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2"/>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500"/>
                                        <p:tgtEl>
                                          <p:spTgt spid="4"/>
                                        </p:tgtEl>
                                      </p:cBhvr>
                                    </p:animEffect>
                                  </p:childTnLst>
                                </p:cTn>
                              </p:par>
                            </p:childTnLst>
                          </p:cTn>
                        </p:par>
                        <p:par>
                          <p:cTn id="10" fill="hold">
                            <p:stCondLst>
                              <p:cond delay="500"/>
                            </p:stCondLst>
                            <p:childTnLst>
                              <p:par>
                                <p:cTn id="11" presetID="1"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US" smtClean="0"/>
              <a:t>A Basic Modeling Process</a:t>
            </a:r>
          </a:p>
        </p:txBody>
      </p:sp>
      <p:graphicFrame>
        <p:nvGraphicFramePr>
          <p:cNvPr id="4" name="Content Placeholder 3"/>
          <p:cNvGraphicFramePr>
            <a:graphicFrameLocks noGrp="1"/>
          </p:cNvGraphicFramePr>
          <p:nvPr>
            <p:ph idx="1"/>
          </p:nvPr>
        </p:nvGraphicFramePr>
        <p:xfrm>
          <a:off x="457200" y="1905000"/>
          <a:ext cx="8229600" cy="137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Content Placeholder 3"/>
          <p:cNvGraphicFramePr>
            <a:graphicFrameLocks/>
          </p:cNvGraphicFramePr>
          <p:nvPr/>
        </p:nvGraphicFramePr>
        <p:xfrm>
          <a:off x="457200" y="3733800"/>
          <a:ext cx="8229600" cy="8382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4101" name="TextBox 7"/>
          <p:cNvSpPr txBox="1">
            <a:spLocks noChangeArrowheads="1"/>
          </p:cNvSpPr>
          <p:nvPr/>
        </p:nvSpPr>
        <p:spPr bwMode="auto">
          <a:xfrm>
            <a:off x="533400" y="4648200"/>
            <a:ext cx="5334000" cy="523220"/>
          </a:xfrm>
          <a:prstGeom prst="rect">
            <a:avLst/>
          </a:prstGeom>
          <a:noFill/>
          <a:ln w="9525">
            <a:noFill/>
            <a:miter lim="800000"/>
            <a:headEnd/>
            <a:tailEnd/>
          </a:ln>
        </p:spPr>
        <p:txBody>
          <a:bodyPr wrap="square">
            <a:spAutoFit/>
          </a:bodyPr>
          <a:lstStyle/>
          <a:p>
            <a:r>
              <a:rPr lang="en-US" sz="2800" dirty="0"/>
              <a:t>Scaled to </a:t>
            </a:r>
            <a:r>
              <a:rPr lang="en-US" sz="2800" dirty="0" smtClean="0"/>
              <a:t>Total Project Effort</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4101"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Stream">
  <a:themeElements>
    <a:clrScheme name="2_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2_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2_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2_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2_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2_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2_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2_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2_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2_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2_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1230</TotalTime>
  <Words>714</Words>
  <Application>Microsoft Office PowerPoint</Application>
  <PresentationFormat>On-screen Show (4:3)</PresentationFormat>
  <Paragraphs>129</Paragraphs>
  <Slides>19</Slides>
  <Notes>15</Notes>
  <HiddenSlides>0</HiddenSlides>
  <MMClips>0</MMClips>
  <ScaleCrop>false</ScaleCrop>
  <HeadingPairs>
    <vt:vector size="4" baseType="variant">
      <vt:variant>
        <vt:lpstr>Theme</vt:lpstr>
      </vt:variant>
      <vt:variant>
        <vt:i4>2</vt:i4>
      </vt:variant>
      <vt:variant>
        <vt:lpstr>Slide Titles</vt:lpstr>
      </vt:variant>
      <vt:variant>
        <vt:i4>19</vt:i4>
      </vt:variant>
    </vt:vector>
  </HeadingPairs>
  <TitlesOfParts>
    <vt:vector size="21" baseType="lpstr">
      <vt:lpstr>Default Design</vt:lpstr>
      <vt:lpstr>2_Stream</vt:lpstr>
      <vt:lpstr>Lessons Learned: Viewpoints on Increasing Analytical Capabilities in an Organization  Predictive Modeling Projects from a Company Perspective  </vt:lpstr>
      <vt:lpstr>Antitrust Notice</vt:lpstr>
      <vt:lpstr>Westfield Insurance</vt:lpstr>
      <vt:lpstr>A Basic Modeling Process</vt:lpstr>
      <vt:lpstr>Lesson One</vt:lpstr>
      <vt:lpstr>Business Implementation</vt:lpstr>
      <vt:lpstr>A Basic Modeling Process</vt:lpstr>
      <vt:lpstr>Lesson Two</vt:lpstr>
      <vt:lpstr>A Basic Modeling Process</vt:lpstr>
      <vt:lpstr>Lesson Three</vt:lpstr>
      <vt:lpstr>A Tale of Two Projects</vt:lpstr>
      <vt:lpstr>PowerPoint Presentation</vt:lpstr>
      <vt:lpstr>Lesson Four </vt:lpstr>
      <vt:lpstr>Lesson Five</vt:lpstr>
      <vt:lpstr>Lesson Six</vt:lpstr>
      <vt:lpstr>Lesson Seven</vt:lpstr>
      <vt:lpstr>Lesson Eight</vt:lpstr>
      <vt:lpstr>Lesson Nine</vt:lpstr>
      <vt:lpstr>Closing Thoughts</vt:lpstr>
    </vt:vector>
  </TitlesOfParts>
  <Company>Westfield Group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Erin Myers</dc:creator>
  <cp:lastModifiedBy>Hansen.Greg</cp:lastModifiedBy>
  <cp:revision>127</cp:revision>
  <dcterms:created xsi:type="dcterms:W3CDTF">2009-08-03T14:07:08Z</dcterms:created>
  <dcterms:modified xsi:type="dcterms:W3CDTF">2012-03-05T22:04:57Z</dcterms:modified>
</cp:coreProperties>
</file>