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0" r:id="rId1"/>
  </p:sldMasterIdLst>
  <p:notesMasterIdLst>
    <p:notesMasterId r:id="rId17"/>
  </p:notesMasterIdLst>
  <p:handoutMasterIdLst>
    <p:handoutMasterId r:id="rId18"/>
  </p:handoutMasterIdLst>
  <p:sldIdLst>
    <p:sldId id="257" r:id="rId2"/>
    <p:sldId id="341" r:id="rId3"/>
    <p:sldId id="258" r:id="rId4"/>
    <p:sldId id="323" r:id="rId5"/>
    <p:sldId id="334" r:id="rId6"/>
    <p:sldId id="335" r:id="rId7"/>
    <p:sldId id="329" r:id="rId8"/>
    <p:sldId id="331" r:id="rId9"/>
    <p:sldId id="332" r:id="rId10"/>
    <p:sldId id="339" r:id="rId11"/>
    <p:sldId id="337" r:id="rId12"/>
    <p:sldId id="336" r:id="rId13"/>
    <p:sldId id="285" r:id="rId14"/>
    <p:sldId id="340" r:id="rId15"/>
    <p:sldId id="322" r:id="rId16"/>
  </p:sldIdLst>
  <p:sldSz cx="9144000" cy="6858000" type="letter"/>
  <p:notesSz cx="7315200" cy="9601200"/>
  <p:defaultTextStyle>
    <a:defPPr>
      <a:defRPr lang="en-US"/>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3399"/>
    <a:srgbClr val="8099CC"/>
    <a:srgbClr val="80CCCC"/>
    <a:srgbClr val="6666FF"/>
    <a:srgbClr val="4066B2"/>
    <a:srgbClr val="009999"/>
    <a:srgbClr val="FF9900"/>
    <a:srgbClr val="99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92" autoAdjust="0"/>
    <p:restoredTop sz="93782" autoAdjust="0"/>
  </p:normalViewPr>
  <p:slideViewPr>
    <p:cSldViewPr snapToGrid="0">
      <p:cViewPr>
        <p:scale>
          <a:sx n="70" d="100"/>
          <a:sy n="70" d="100"/>
        </p:scale>
        <p:origin x="-1026" y="-84"/>
      </p:cViewPr>
      <p:guideLst>
        <p:guide orient="horz" pos="2160"/>
        <p:guide pos="2880"/>
      </p:guideLst>
    </p:cSldViewPr>
  </p:slideViewPr>
  <p:notesTextViewPr>
    <p:cViewPr>
      <p:scale>
        <a:sx n="1" d="1"/>
        <a:sy n="1" d="1"/>
      </p:scale>
      <p:origin x="0" y="0"/>
    </p:cViewPr>
  </p:notesTextViewPr>
  <p:notesViewPr>
    <p:cSldViewPr snapToGrid="0">
      <p:cViewPr varScale="1">
        <p:scale>
          <a:sx n="54" d="100"/>
          <a:sy n="54" d="100"/>
        </p:scale>
        <p:origin x="-2460" y="-7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A66677-E36A-4E2D-9A45-FA08102C7A0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8C5F636C-0F3B-40D6-A964-14AA43E78978}">
      <dgm:prSet phldrT="[Text]" custT="1"/>
      <dgm:spPr/>
      <dgm:t>
        <a:bodyPr/>
        <a:lstStyle/>
        <a:p>
          <a:r>
            <a:rPr lang="en-US" sz="1400" dirty="0" smtClean="0"/>
            <a:t>Line of Business</a:t>
          </a:r>
          <a:endParaRPr lang="en-US" sz="1400" dirty="0"/>
        </a:p>
      </dgm:t>
    </dgm:pt>
    <dgm:pt modelId="{38BA7EA6-18EA-4C34-8C94-E24C4AB40BB5}" type="parTrans" cxnId="{A2A0B51F-0AAF-4E98-856C-F48FBD69C81F}">
      <dgm:prSet/>
      <dgm:spPr/>
      <dgm:t>
        <a:bodyPr/>
        <a:lstStyle/>
        <a:p>
          <a:endParaRPr lang="en-US" sz="2000"/>
        </a:p>
      </dgm:t>
    </dgm:pt>
    <dgm:pt modelId="{3CC08B67-3D2A-4B21-AEC2-883AF9852589}" type="sibTrans" cxnId="{A2A0B51F-0AAF-4E98-856C-F48FBD69C81F}">
      <dgm:prSet/>
      <dgm:spPr/>
      <dgm:t>
        <a:bodyPr/>
        <a:lstStyle/>
        <a:p>
          <a:endParaRPr lang="en-US" sz="2000"/>
        </a:p>
      </dgm:t>
    </dgm:pt>
    <dgm:pt modelId="{04FBBB4C-9990-4C14-9FB1-BAB4FCA9BCB8}">
      <dgm:prSet phldrT="[Text]" custT="1"/>
      <dgm:spPr>
        <a:solidFill>
          <a:schemeClr val="accent2"/>
        </a:solidFill>
      </dgm:spPr>
      <dgm:t>
        <a:bodyPr/>
        <a:lstStyle/>
        <a:p>
          <a:r>
            <a:rPr lang="en-US" sz="1400" dirty="0" smtClean="0"/>
            <a:t>Forms</a:t>
          </a:r>
          <a:endParaRPr lang="en-US" sz="1400" dirty="0"/>
        </a:p>
      </dgm:t>
    </dgm:pt>
    <dgm:pt modelId="{D4FF99F1-BD5B-4878-ABB8-8442F2D2102B}" type="parTrans" cxnId="{8BA7C60F-BD63-4A13-8B4E-317F818DE6BE}">
      <dgm:prSet custT="1"/>
      <dgm:spPr/>
      <dgm:t>
        <a:bodyPr/>
        <a:lstStyle/>
        <a:p>
          <a:endParaRPr lang="en-US" sz="900"/>
        </a:p>
      </dgm:t>
    </dgm:pt>
    <dgm:pt modelId="{D6392855-D805-403A-A45F-668EE6FF482A}" type="sibTrans" cxnId="{8BA7C60F-BD63-4A13-8B4E-317F818DE6BE}">
      <dgm:prSet/>
      <dgm:spPr/>
      <dgm:t>
        <a:bodyPr/>
        <a:lstStyle/>
        <a:p>
          <a:endParaRPr lang="en-US" sz="2000"/>
        </a:p>
      </dgm:t>
    </dgm:pt>
    <dgm:pt modelId="{98EFA2A4-18DB-4830-9D3C-7EA21FFA4211}">
      <dgm:prSet phldrT="[Text]" custT="1"/>
      <dgm:spPr>
        <a:solidFill>
          <a:schemeClr val="accent2"/>
        </a:solidFill>
      </dgm:spPr>
      <dgm:t>
        <a:bodyPr/>
        <a:lstStyle/>
        <a:p>
          <a:r>
            <a:rPr lang="en-US" sz="1400" dirty="0" smtClean="0"/>
            <a:t>Rating</a:t>
          </a:r>
          <a:endParaRPr lang="en-US" sz="1400" dirty="0"/>
        </a:p>
      </dgm:t>
    </dgm:pt>
    <dgm:pt modelId="{540E899F-478E-4411-8B79-93C87C92E697}" type="parTrans" cxnId="{D2C61A40-C80C-414D-A843-EBC5EB3176CF}">
      <dgm:prSet custT="1"/>
      <dgm:spPr/>
      <dgm:t>
        <a:bodyPr/>
        <a:lstStyle/>
        <a:p>
          <a:endParaRPr lang="en-US" sz="800"/>
        </a:p>
      </dgm:t>
    </dgm:pt>
    <dgm:pt modelId="{DC8D28F6-45C1-4CB7-9C90-0D8D297A02F9}" type="sibTrans" cxnId="{D2C61A40-C80C-414D-A843-EBC5EB3176CF}">
      <dgm:prSet/>
      <dgm:spPr/>
      <dgm:t>
        <a:bodyPr/>
        <a:lstStyle/>
        <a:p>
          <a:endParaRPr lang="en-US" sz="2000"/>
        </a:p>
      </dgm:t>
    </dgm:pt>
    <dgm:pt modelId="{81C2A8D7-3CB6-40AA-B9FB-604D5DC537AC}">
      <dgm:prSet phldrT="[Text]" custT="1"/>
      <dgm:spPr/>
      <dgm:t>
        <a:bodyPr/>
        <a:lstStyle/>
        <a:p>
          <a:r>
            <a:rPr lang="en-US" sz="1400" dirty="0" smtClean="0"/>
            <a:t>Coverages</a:t>
          </a:r>
          <a:endParaRPr lang="en-US" sz="1400" dirty="0"/>
        </a:p>
      </dgm:t>
    </dgm:pt>
    <dgm:pt modelId="{486339DD-9ED0-449F-AE5B-4F4317A795A3}" type="parTrans" cxnId="{878EC399-5908-43AF-B763-A33822CEB669}">
      <dgm:prSet custT="1"/>
      <dgm:spPr/>
      <dgm:t>
        <a:bodyPr/>
        <a:lstStyle/>
        <a:p>
          <a:endParaRPr lang="en-US" sz="800"/>
        </a:p>
      </dgm:t>
    </dgm:pt>
    <dgm:pt modelId="{9C6FA4EA-3564-4660-8689-65D04F67E6A2}" type="sibTrans" cxnId="{878EC399-5908-43AF-B763-A33822CEB669}">
      <dgm:prSet/>
      <dgm:spPr/>
      <dgm:t>
        <a:bodyPr/>
        <a:lstStyle/>
        <a:p>
          <a:endParaRPr lang="en-US" sz="2000"/>
        </a:p>
      </dgm:t>
    </dgm:pt>
    <dgm:pt modelId="{61331C26-9BEA-4605-B0E6-F93DED3621CB}">
      <dgm:prSet phldrT="[Text]" custT="1"/>
      <dgm:spPr>
        <a:solidFill>
          <a:schemeClr val="accent2"/>
        </a:solidFill>
      </dgm:spPr>
      <dgm:t>
        <a:bodyPr/>
        <a:lstStyle/>
        <a:p>
          <a:r>
            <a:rPr lang="en-US" sz="1400" dirty="0" smtClean="0"/>
            <a:t>Data Capture</a:t>
          </a:r>
        </a:p>
      </dgm:t>
    </dgm:pt>
    <dgm:pt modelId="{06182F77-FC66-4618-A2C5-85088436059C}" type="parTrans" cxnId="{B93FEAF5-3525-4474-9BF7-4D4CBEE1346C}">
      <dgm:prSet custT="1"/>
      <dgm:spPr/>
      <dgm:t>
        <a:bodyPr/>
        <a:lstStyle/>
        <a:p>
          <a:endParaRPr lang="en-US" sz="700"/>
        </a:p>
      </dgm:t>
    </dgm:pt>
    <dgm:pt modelId="{53C6A918-2113-4384-9156-2688E5B32857}" type="sibTrans" cxnId="{B93FEAF5-3525-4474-9BF7-4D4CBEE1346C}">
      <dgm:prSet/>
      <dgm:spPr/>
      <dgm:t>
        <a:bodyPr/>
        <a:lstStyle/>
        <a:p>
          <a:endParaRPr lang="en-US" sz="2000"/>
        </a:p>
      </dgm:t>
    </dgm:pt>
    <dgm:pt modelId="{06C02C0A-39C9-43F8-B8B3-62F1C8D3D422}">
      <dgm:prSet phldrT="[Text]" custT="1"/>
      <dgm:spPr>
        <a:solidFill>
          <a:schemeClr val="accent2"/>
        </a:solidFill>
      </dgm:spPr>
      <dgm:t>
        <a:bodyPr/>
        <a:lstStyle/>
        <a:p>
          <a:r>
            <a:rPr lang="en-US" sz="1400" dirty="0" smtClean="0"/>
            <a:t>Operational Rules</a:t>
          </a:r>
        </a:p>
      </dgm:t>
    </dgm:pt>
    <dgm:pt modelId="{9F92E55E-DF24-428B-AF76-F69B3B1285AC}" type="parTrans" cxnId="{2A13044A-A30A-4B95-80F1-3E538A384085}">
      <dgm:prSet custT="1"/>
      <dgm:spPr/>
      <dgm:t>
        <a:bodyPr/>
        <a:lstStyle/>
        <a:p>
          <a:endParaRPr lang="en-US" sz="600"/>
        </a:p>
      </dgm:t>
    </dgm:pt>
    <dgm:pt modelId="{23A4C32B-E50A-4623-B66C-030A28CC3C63}" type="sibTrans" cxnId="{2A13044A-A30A-4B95-80F1-3E538A384085}">
      <dgm:prSet/>
      <dgm:spPr/>
      <dgm:t>
        <a:bodyPr/>
        <a:lstStyle/>
        <a:p>
          <a:endParaRPr lang="en-US" sz="2000"/>
        </a:p>
      </dgm:t>
    </dgm:pt>
    <dgm:pt modelId="{F28B33F9-2A6B-402B-96B6-45233341D25C}">
      <dgm:prSet phldrT="[Text]" custT="1"/>
      <dgm:spPr>
        <a:solidFill>
          <a:schemeClr val="accent2"/>
        </a:solidFill>
      </dgm:spPr>
      <dgm:t>
        <a:bodyPr/>
        <a:lstStyle/>
        <a:p>
          <a:r>
            <a:rPr lang="en-US" sz="1400" dirty="0" smtClean="0"/>
            <a:t>Underwriting Rules</a:t>
          </a:r>
        </a:p>
      </dgm:t>
    </dgm:pt>
    <dgm:pt modelId="{2F3F0339-D46E-40BF-A08D-666D7BCD20B5}" type="parTrans" cxnId="{2D4ECA0F-3E5B-47B2-B046-3882ADE9191C}">
      <dgm:prSet custT="1"/>
      <dgm:spPr/>
      <dgm:t>
        <a:bodyPr/>
        <a:lstStyle/>
        <a:p>
          <a:endParaRPr lang="en-US" sz="700"/>
        </a:p>
      </dgm:t>
    </dgm:pt>
    <dgm:pt modelId="{5A4BD107-B72C-42BD-AA6E-C7450F8185AF}" type="sibTrans" cxnId="{2D4ECA0F-3E5B-47B2-B046-3882ADE9191C}">
      <dgm:prSet/>
      <dgm:spPr/>
      <dgm:t>
        <a:bodyPr/>
        <a:lstStyle/>
        <a:p>
          <a:endParaRPr lang="en-US" sz="2000"/>
        </a:p>
      </dgm:t>
    </dgm:pt>
    <dgm:pt modelId="{69CBC29D-985B-488D-A74F-E53C09C09F72}">
      <dgm:prSet phldrT="[Text]" custT="1"/>
      <dgm:spPr/>
      <dgm:t>
        <a:bodyPr/>
        <a:lstStyle/>
        <a:p>
          <a:r>
            <a:rPr lang="en-US" sz="1400" dirty="0" smtClean="0"/>
            <a:t>Subcoverages</a:t>
          </a:r>
        </a:p>
      </dgm:t>
    </dgm:pt>
    <dgm:pt modelId="{0894ED7A-19A4-4EF1-B3C5-C64E8BC50B7F}" type="sibTrans" cxnId="{1D612509-01D7-436E-805A-A2BAA88B8E8D}">
      <dgm:prSet/>
      <dgm:spPr/>
      <dgm:t>
        <a:bodyPr/>
        <a:lstStyle/>
        <a:p>
          <a:endParaRPr lang="en-US" sz="2000"/>
        </a:p>
      </dgm:t>
    </dgm:pt>
    <dgm:pt modelId="{28CD01D6-1886-46BF-868F-2681E04694CF}" type="parTrans" cxnId="{1D612509-01D7-436E-805A-A2BAA88B8E8D}">
      <dgm:prSet custT="1"/>
      <dgm:spPr/>
      <dgm:t>
        <a:bodyPr/>
        <a:lstStyle/>
        <a:p>
          <a:endParaRPr lang="en-US" sz="800"/>
        </a:p>
      </dgm:t>
    </dgm:pt>
    <dgm:pt modelId="{648AFA7F-D72B-4ED3-A0DD-74FDFD0946CC}">
      <dgm:prSet phldrT="[Text]" custT="1"/>
      <dgm:spPr>
        <a:solidFill>
          <a:schemeClr val="accent2"/>
        </a:solidFill>
      </dgm:spPr>
      <dgm:t>
        <a:bodyPr/>
        <a:lstStyle/>
        <a:p>
          <a:r>
            <a:rPr lang="en-US" sz="1400" dirty="0" smtClean="0"/>
            <a:t>Underwriting Rules</a:t>
          </a:r>
        </a:p>
      </dgm:t>
    </dgm:pt>
    <dgm:pt modelId="{1E06C09A-EF40-428A-B645-9D4D95042714}" type="sibTrans" cxnId="{DBEEF8B2-E1AD-4494-BB4B-69EA8895EF8A}">
      <dgm:prSet/>
      <dgm:spPr/>
      <dgm:t>
        <a:bodyPr/>
        <a:lstStyle/>
        <a:p>
          <a:endParaRPr lang="en-US" sz="2000"/>
        </a:p>
      </dgm:t>
    </dgm:pt>
    <dgm:pt modelId="{0907FC72-B7A7-4FCF-9165-D30B470A60F9}" type="parTrans" cxnId="{DBEEF8B2-E1AD-4494-BB4B-69EA8895EF8A}">
      <dgm:prSet custT="1"/>
      <dgm:spPr/>
      <dgm:t>
        <a:bodyPr/>
        <a:lstStyle/>
        <a:p>
          <a:endParaRPr lang="en-US" sz="600"/>
        </a:p>
      </dgm:t>
    </dgm:pt>
    <dgm:pt modelId="{337F8416-C726-462F-AFDF-52CFF9305BA6}">
      <dgm:prSet phldrT="[Text]" custT="1"/>
      <dgm:spPr>
        <a:solidFill>
          <a:schemeClr val="accent2"/>
        </a:solidFill>
      </dgm:spPr>
      <dgm:t>
        <a:bodyPr/>
        <a:lstStyle/>
        <a:p>
          <a:r>
            <a:rPr lang="en-US" sz="1400" dirty="0" smtClean="0"/>
            <a:t>Operational Rules</a:t>
          </a:r>
        </a:p>
      </dgm:t>
    </dgm:pt>
    <dgm:pt modelId="{D46A05DB-9C08-47E5-A5A9-0781072ECDBE}" type="sibTrans" cxnId="{07B37831-2ADB-4C73-B31B-50C3DCCECB4F}">
      <dgm:prSet/>
      <dgm:spPr/>
      <dgm:t>
        <a:bodyPr/>
        <a:lstStyle/>
        <a:p>
          <a:endParaRPr lang="en-US" sz="2000"/>
        </a:p>
      </dgm:t>
    </dgm:pt>
    <dgm:pt modelId="{6920723D-823E-4C82-A667-D59DC61A4A3C}" type="parTrans" cxnId="{07B37831-2ADB-4C73-B31B-50C3DCCECB4F}">
      <dgm:prSet custT="1"/>
      <dgm:spPr/>
      <dgm:t>
        <a:bodyPr/>
        <a:lstStyle/>
        <a:p>
          <a:endParaRPr lang="en-US" sz="600"/>
        </a:p>
      </dgm:t>
    </dgm:pt>
    <dgm:pt modelId="{F08C9E1A-82E4-4954-9010-B7C2EC8E447C}">
      <dgm:prSet phldrT="[Text]" custT="1"/>
      <dgm:spPr>
        <a:solidFill>
          <a:schemeClr val="accent2"/>
        </a:solidFill>
      </dgm:spPr>
      <dgm:t>
        <a:bodyPr/>
        <a:lstStyle/>
        <a:p>
          <a:r>
            <a:rPr lang="en-US" sz="1400" dirty="0" smtClean="0"/>
            <a:t>Data Capture</a:t>
          </a:r>
        </a:p>
      </dgm:t>
    </dgm:pt>
    <dgm:pt modelId="{CD270234-064F-42C7-816A-13A138C39CF7}" type="sibTrans" cxnId="{8DEDB95B-4D59-4C52-BEA6-9E0C41B1491D}">
      <dgm:prSet/>
      <dgm:spPr/>
      <dgm:t>
        <a:bodyPr/>
        <a:lstStyle/>
        <a:p>
          <a:endParaRPr lang="en-US" sz="2000"/>
        </a:p>
      </dgm:t>
    </dgm:pt>
    <dgm:pt modelId="{6CC5DEAD-F3DA-4D1B-A1B8-75C59C3E40CF}" type="parTrans" cxnId="{8DEDB95B-4D59-4C52-BEA6-9E0C41B1491D}">
      <dgm:prSet custT="1"/>
      <dgm:spPr/>
      <dgm:t>
        <a:bodyPr/>
        <a:lstStyle/>
        <a:p>
          <a:endParaRPr lang="en-US" sz="600"/>
        </a:p>
      </dgm:t>
    </dgm:pt>
    <dgm:pt modelId="{D6796934-8836-472F-8E4F-0F15CABBC629}">
      <dgm:prSet phldrT="[Text]" custT="1"/>
      <dgm:spPr>
        <a:solidFill>
          <a:schemeClr val="accent2"/>
        </a:solidFill>
      </dgm:spPr>
      <dgm:t>
        <a:bodyPr/>
        <a:lstStyle/>
        <a:p>
          <a:r>
            <a:rPr lang="en-US" sz="1400" dirty="0" smtClean="0"/>
            <a:t>Rating</a:t>
          </a:r>
          <a:endParaRPr lang="en-US" sz="1400" dirty="0"/>
        </a:p>
      </dgm:t>
    </dgm:pt>
    <dgm:pt modelId="{F3F3C575-BCFF-466E-8C5D-AAB4191599BD}" type="sibTrans" cxnId="{C9523756-A258-49B6-8A9F-0785280603ED}">
      <dgm:prSet/>
      <dgm:spPr/>
      <dgm:t>
        <a:bodyPr/>
        <a:lstStyle/>
        <a:p>
          <a:endParaRPr lang="en-US" sz="2000"/>
        </a:p>
      </dgm:t>
    </dgm:pt>
    <dgm:pt modelId="{3C9ADE89-CFF5-462A-8732-18C5978EF5B3}" type="parTrans" cxnId="{C9523756-A258-49B6-8A9F-0785280603ED}">
      <dgm:prSet custT="1"/>
      <dgm:spPr/>
      <dgm:t>
        <a:bodyPr/>
        <a:lstStyle/>
        <a:p>
          <a:endParaRPr lang="en-US" sz="600"/>
        </a:p>
      </dgm:t>
    </dgm:pt>
    <dgm:pt modelId="{418E6C70-5AD9-47F3-A32F-EC6E95574627}">
      <dgm:prSet phldrT="[Text]" custT="1"/>
      <dgm:spPr>
        <a:solidFill>
          <a:schemeClr val="accent2"/>
        </a:solidFill>
      </dgm:spPr>
      <dgm:t>
        <a:bodyPr/>
        <a:lstStyle/>
        <a:p>
          <a:r>
            <a:rPr lang="en-US" sz="1400" dirty="0" smtClean="0"/>
            <a:t>Forms</a:t>
          </a:r>
          <a:endParaRPr lang="en-US" sz="1400" dirty="0"/>
        </a:p>
      </dgm:t>
    </dgm:pt>
    <dgm:pt modelId="{628D8FA6-7CF1-44FB-9B2B-C21D9F21AEC6}" type="sibTrans" cxnId="{E6D1E219-2E09-46CB-AC18-433A12067E6E}">
      <dgm:prSet/>
      <dgm:spPr/>
      <dgm:t>
        <a:bodyPr/>
        <a:lstStyle/>
        <a:p>
          <a:endParaRPr lang="en-US" sz="2000"/>
        </a:p>
      </dgm:t>
    </dgm:pt>
    <dgm:pt modelId="{67ECEDB0-46B5-410C-98FC-57FADDB0ED8F}" type="parTrans" cxnId="{E6D1E219-2E09-46CB-AC18-433A12067E6E}">
      <dgm:prSet custT="1"/>
      <dgm:spPr/>
      <dgm:t>
        <a:bodyPr/>
        <a:lstStyle/>
        <a:p>
          <a:endParaRPr lang="en-US" sz="800"/>
        </a:p>
      </dgm:t>
    </dgm:pt>
    <dgm:pt modelId="{F9D7EE23-9C87-43A1-911B-3685147F1167}" type="pres">
      <dgm:prSet presAssocID="{4BA66677-E36A-4E2D-9A45-FA08102C7A07}" presName="diagram" presStyleCnt="0">
        <dgm:presLayoutVars>
          <dgm:chPref val="1"/>
          <dgm:dir/>
          <dgm:animOne val="branch"/>
          <dgm:animLvl val="lvl"/>
          <dgm:resizeHandles val="exact"/>
        </dgm:presLayoutVars>
      </dgm:prSet>
      <dgm:spPr/>
      <dgm:t>
        <a:bodyPr/>
        <a:lstStyle/>
        <a:p>
          <a:endParaRPr lang="en-US"/>
        </a:p>
      </dgm:t>
    </dgm:pt>
    <dgm:pt modelId="{AFD5B3E0-3819-4E90-B736-05FEB5C3CC76}" type="pres">
      <dgm:prSet presAssocID="{8C5F636C-0F3B-40D6-A964-14AA43E78978}" presName="root1" presStyleCnt="0"/>
      <dgm:spPr/>
    </dgm:pt>
    <dgm:pt modelId="{22C53E1B-E877-4F6D-81AC-0EFDCF4FAFDA}" type="pres">
      <dgm:prSet presAssocID="{8C5F636C-0F3B-40D6-A964-14AA43E78978}" presName="LevelOneTextNode" presStyleLbl="node0" presStyleIdx="0" presStyleCnt="1" custScaleX="165887" custLinFactX="-9856" custLinFactNeighborX="-100000" custLinFactNeighborY="49470">
        <dgm:presLayoutVars>
          <dgm:chPref val="3"/>
        </dgm:presLayoutVars>
      </dgm:prSet>
      <dgm:spPr/>
      <dgm:t>
        <a:bodyPr/>
        <a:lstStyle/>
        <a:p>
          <a:endParaRPr lang="en-US"/>
        </a:p>
      </dgm:t>
    </dgm:pt>
    <dgm:pt modelId="{C338CAD9-6F83-42E0-8EE6-59666AC02FB5}" type="pres">
      <dgm:prSet presAssocID="{8C5F636C-0F3B-40D6-A964-14AA43E78978}" presName="level2hierChild" presStyleCnt="0"/>
      <dgm:spPr/>
    </dgm:pt>
    <dgm:pt modelId="{3BA67E57-6D60-4AAD-85AD-3CA37187B85D}" type="pres">
      <dgm:prSet presAssocID="{D4FF99F1-BD5B-4878-ABB8-8442F2D2102B}" presName="conn2-1" presStyleLbl="parChTrans1D2" presStyleIdx="0" presStyleCnt="6"/>
      <dgm:spPr/>
      <dgm:t>
        <a:bodyPr/>
        <a:lstStyle/>
        <a:p>
          <a:endParaRPr lang="en-US"/>
        </a:p>
      </dgm:t>
    </dgm:pt>
    <dgm:pt modelId="{8522FF41-C294-4E6A-A0C4-F1DA474EF7A0}" type="pres">
      <dgm:prSet presAssocID="{D4FF99F1-BD5B-4878-ABB8-8442F2D2102B}" presName="connTx" presStyleLbl="parChTrans1D2" presStyleIdx="0" presStyleCnt="6"/>
      <dgm:spPr/>
      <dgm:t>
        <a:bodyPr/>
        <a:lstStyle/>
        <a:p>
          <a:endParaRPr lang="en-US"/>
        </a:p>
      </dgm:t>
    </dgm:pt>
    <dgm:pt modelId="{E93309EC-8523-4042-BCCB-D61ACAC5006F}" type="pres">
      <dgm:prSet presAssocID="{04FBBB4C-9990-4C14-9FB1-BAB4FCA9BCB8}" presName="root2" presStyleCnt="0"/>
      <dgm:spPr/>
    </dgm:pt>
    <dgm:pt modelId="{3A72446A-C6AE-4E73-AD11-C202D1429917}" type="pres">
      <dgm:prSet presAssocID="{04FBBB4C-9990-4C14-9FB1-BAB4FCA9BCB8}" presName="LevelTwoTextNode" presStyleLbl="node2" presStyleIdx="0" presStyleCnt="6" custScaleX="165887" custLinFactNeighborX="-23362" custLinFactNeighborY="8253">
        <dgm:presLayoutVars>
          <dgm:chPref val="3"/>
        </dgm:presLayoutVars>
      </dgm:prSet>
      <dgm:spPr/>
      <dgm:t>
        <a:bodyPr/>
        <a:lstStyle/>
        <a:p>
          <a:endParaRPr lang="en-US"/>
        </a:p>
      </dgm:t>
    </dgm:pt>
    <dgm:pt modelId="{5F2EF44F-83DF-43C5-9955-A8439355A056}" type="pres">
      <dgm:prSet presAssocID="{04FBBB4C-9990-4C14-9FB1-BAB4FCA9BCB8}" presName="level3hierChild" presStyleCnt="0"/>
      <dgm:spPr/>
    </dgm:pt>
    <dgm:pt modelId="{64263E18-9C3D-42F8-BAEC-697F5D058920}" type="pres">
      <dgm:prSet presAssocID="{540E899F-478E-4411-8B79-93C87C92E697}" presName="conn2-1" presStyleLbl="parChTrans1D2" presStyleIdx="1" presStyleCnt="6"/>
      <dgm:spPr/>
      <dgm:t>
        <a:bodyPr/>
        <a:lstStyle/>
        <a:p>
          <a:endParaRPr lang="en-US"/>
        </a:p>
      </dgm:t>
    </dgm:pt>
    <dgm:pt modelId="{646D9C5A-5882-40DD-AD55-0848C1E513AA}" type="pres">
      <dgm:prSet presAssocID="{540E899F-478E-4411-8B79-93C87C92E697}" presName="connTx" presStyleLbl="parChTrans1D2" presStyleIdx="1" presStyleCnt="6"/>
      <dgm:spPr/>
      <dgm:t>
        <a:bodyPr/>
        <a:lstStyle/>
        <a:p>
          <a:endParaRPr lang="en-US"/>
        </a:p>
      </dgm:t>
    </dgm:pt>
    <dgm:pt modelId="{9E5D5407-5458-4CFA-9AC5-632FA1CA265A}" type="pres">
      <dgm:prSet presAssocID="{98EFA2A4-18DB-4830-9D3C-7EA21FFA4211}" presName="root2" presStyleCnt="0"/>
      <dgm:spPr/>
    </dgm:pt>
    <dgm:pt modelId="{7300FD6C-F634-486E-89ED-5011D4FCEF48}" type="pres">
      <dgm:prSet presAssocID="{98EFA2A4-18DB-4830-9D3C-7EA21FFA4211}" presName="LevelTwoTextNode" presStyleLbl="node2" presStyleIdx="1" presStyleCnt="6" custScaleX="165887" custLinFactNeighborX="-23362" custLinFactNeighborY="8253">
        <dgm:presLayoutVars>
          <dgm:chPref val="3"/>
        </dgm:presLayoutVars>
      </dgm:prSet>
      <dgm:spPr/>
      <dgm:t>
        <a:bodyPr/>
        <a:lstStyle/>
        <a:p>
          <a:endParaRPr lang="en-US"/>
        </a:p>
      </dgm:t>
    </dgm:pt>
    <dgm:pt modelId="{DC025430-C219-4582-A265-722EC260C02A}" type="pres">
      <dgm:prSet presAssocID="{98EFA2A4-18DB-4830-9D3C-7EA21FFA4211}" presName="level3hierChild" presStyleCnt="0"/>
      <dgm:spPr/>
    </dgm:pt>
    <dgm:pt modelId="{8C3F0FB7-99AF-4EF2-A858-287451D2794B}" type="pres">
      <dgm:prSet presAssocID="{06182F77-FC66-4618-A2C5-85088436059C}" presName="conn2-1" presStyleLbl="parChTrans1D2" presStyleIdx="2" presStyleCnt="6"/>
      <dgm:spPr/>
      <dgm:t>
        <a:bodyPr/>
        <a:lstStyle/>
        <a:p>
          <a:endParaRPr lang="en-US"/>
        </a:p>
      </dgm:t>
    </dgm:pt>
    <dgm:pt modelId="{96ADE720-C6D8-4656-967C-E1D1AFD11D76}" type="pres">
      <dgm:prSet presAssocID="{06182F77-FC66-4618-A2C5-85088436059C}" presName="connTx" presStyleLbl="parChTrans1D2" presStyleIdx="2" presStyleCnt="6"/>
      <dgm:spPr/>
      <dgm:t>
        <a:bodyPr/>
        <a:lstStyle/>
        <a:p>
          <a:endParaRPr lang="en-US"/>
        </a:p>
      </dgm:t>
    </dgm:pt>
    <dgm:pt modelId="{A82C989F-ED82-4590-A8C9-19B2BD9A8C46}" type="pres">
      <dgm:prSet presAssocID="{61331C26-9BEA-4605-B0E6-F93DED3621CB}" presName="root2" presStyleCnt="0"/>
      <dgm:spPr/>
    </dgm:pt>
    <dgm:pt modelId="{9E0CD2E6-7550-4E9C-9E09-B1416F5B006D}" type="pres">
      <dgm:prSet presAssocID="{61331C26-9BEA-4605-B0E6-F93DED3621CB}" presName="LevelTwoTextNode" presStyleLbl="node2" presStyleIdx="2" presStyleCnt="6" custScaleX="165887" custLinFactNeighborX="-23362" custLinFactNeighborY="8253">
        <dgm:presLayoutVars>
          <dgm:chPref val="3"/>
        </dgm:presLayoutVars>
      </dgm:prSet>
      <dgm:spPr/>
      <dgm:t>
        <a:bodyPr/>
        <a:lstStyle/>
        <a:p>
          <a:endParaRPr lang="en-US"/>
        </a:p>
      </dgm:t>
    </dgm:pt>
    <dgm:pt modelId="{3A7B5F08-7595-4A34-8C36-39D6B833081F}" type="pres">
      <dgm:prSet presAssocID="{61331C26-9BEA-4605-B0E6-F93DED3621CB}" presName="level3hierChild" presStyleCnt="0"/>
      <dgm:spPr/>
    </dgm:pt>
    <dgm:pt modelId="{3ADA5257-5D53-4060-B2AA-8D3AC8318398}" type="pres">
      <dgm:prSet presAssocID="{9F92E55E-DF24-428B-AF76-F69B3B1285AC}" presName="conn2-1" presStyleLbl="parChTrans1D2" presStyleIdx="3" presStyleCnt="6"/>
      <dgm:spPr/>
      <dgm:t>
        <a:bodyPr/>
        <a:lstStyle/>
        <a:p>
          <a:endParaRPr lang="en-US"/>
        </a:p>
      </dgm:t>
    </dgm:pt>
    <dgm:pt modelId="{BDDF4F4E-FF6D-4297-9519-9A1FBE18B269}" type="pres">
      <dgm:prSet presAssocID="{9F92E55E-DF24-428B-AF76-F69B3B1285AC}" presName="connTx" presStyleLbl="parChTrans1D2" presStyleIdx="3" presStyleCnt="6"/>
      <dgm:spPr/>
      <dgm:t>
        <a:bodyPr/>
        <a:lstStyle/>
        <a:p>
          <a:endParaRPr lang="en-US"/>
        </a:p>
      </dgm:t>
    </dgm:pt>
    <dgm:pt modelId="{13FAE66D-038D-439D-97B4-7445810AA648}" type="pres">
      <dgm:prSet presAssocID="{06C02C0A-39C9-43F8-B8B3-62F1C8D3D422}" presName="root2" presStyleCnt="0"/>
      <dgm:spPr/>
    </dgm:pt>
    <dgm:pt modelId="{0BD42A64-5538-4B9C-BE2F-705F886593DA}" type="pres">
      <dgm:prSet presAssocID="{06C02C0A-39C9-43F8-B8B3-62F1C8D3D422}" presName="LevelTwoTextNode" presStyleLbl="node2" presStyleIdx="3" presStyleCnt="6" custScaleX="165887" custLinFactNeighborX="-23362" custLinFactNeighborY="8253">
        <dgm:presLayoutVars>
          <dgm:chPref val="3"/>
        </dgm:presLayoutVars>
      </dgm:prSet>
      <dgm:spPr/>
      <dgm:t>
        <a:bodyPr/>
        <a:lstStyle/>
        <a:p>
          <a:endParaRPr lang="en-US"/>
        </a:p>
      </dgm:t>
    </dgm:pt>
    <dgm:pt modelId="{D0B7DB0D-91C5-4C54-812A-A41620A6BBAF}" type="pres">
      <dgm:prSet presAssocID="{06C02C0A-39C9-43F8-B8B3-62F1C8D3D422}" presName="level3hierChild" presStyleCnt="0"/>
      <dgm:spPr/>
    </dgm:pt>
    <dgm:pt modelId="{CF1A9DA2-D545-4A5A-B032-B14A1D550442}" type="pres">
      <dgm:prSet presAssocID="{2F3F0339-D46E-40BF-A08D-666D7BCD20B5}" presName="conn2-1" presStyleLbl="parChTrans1D2" presStyleIdx="4" presStyleCnt="6"/>
      <dgm:spPr/>
      <dgm:t>
        <a:bodyPr/>
        <a:lstStyle/>
        <a:p>
          <a:endParaRPr lang="en-US"/>
        </a:p>
      </dgm:t>
    </dgm:pt>
    <dgm:pt modelId="{F3EEE689-2CC5-4CBD-A3E0-F25F7C33AD66}" type="pres">
      <dgm:prSet presAssocID="{2F3F0339-D46E-40BF-A08D-666D7BCD20B5}" presName="connTx" presStyleLbl="parChTrans1D2" presStyleIdx="4" presStyleCnt="6"/>
      <dgm:spPr/>
      <dgm:t>
        <a:bodyPr/>
        <a:lstStyle/>
        <a:p>
          <a:endParaRPr lang="en-US"/>
        </a:p>
      </dgm:t>
    </dgm:pt>
    <dgm:pt modelId="{464CA85C-EC7E-43A3-B0D0-B6EEB58B5791}" type="pres">
      <dgm:prSet presAssocID="{F28B33F9-2A6B-402B-96B6-45233341D25C}" presName="root2" presStyleCnt="0"/>
      <dgm:spPr/>
    </dgm:pt>
    <dgm:pt modelId="{218354CD-9500-4AF2-A5C0-5A07B84A920C}" type="pres">
      <dgm:prSet presAssocID="{F28B33F9-2A6B-402B-96B6-45233341D25C}" presName="LevelTwoTextNode" presStyleLbl="node2" presStyleIdx="4" presStyleCnt="6" custScaleX="165887" custLinFactNeighborX="-23362">
        <dgm:presLayoutVars>
          <dgm:chPref val="3"/>
        </dgm:presLayoutVars>
      </dgm:prSet>
      <dgm:spPr/>
      <dgm:t>
        <a:bodyPr/>
        <a:lstStyle/>
        <a:p>
          <a:endParaRPr lang="en-US"/>
        </a:p>
      </dgm:t>
    </dgm:pt>
    <dgm:pt modelId="{2D66D53A-0B63-494C-BDA2-AD837AB2865F}" type="pres">
      <dgm:prSet presAssocID="{F28B33F9-2A6B-402B-96B6-45233341D25C}" presName="level3hierChild" presStyleCnt="0"/>
      <dgm:spPr/>
    </dgm:pt>
    <dgm:pt modelId="{18154B71-3E51-46FB-9ECB-256FBF819B1A}" type="pres">
      <dgm:prSet presAssocID="{486339DD-9ED0-449F-AE5B-4F4317A795A3}" presName="conn2-1" presStyleLbl="parChTrans1D2" presStyleIdx="5" presStyleCnt="6"/>
      <dgm:spPr/>
      <dgm:t>
        <a:bodyPr/>
        <a:lstStyle/>
        <a:p>
          <a:endParaRPr lang="en-US"/>
        </a:p>
      </dgm:t>
    </dgm:pt>
    <dgm:pt modelId="{5F538720-A38F-4751-B452-34042F01EAEE}" type="pres">
      <dgm:prSet presAssocID="{486339DD-9ED0-449F-AE5B-4F4317A795A3}" presName="connTx" presStyleLbl="parChTrans1D2" presStyleIdx="5" presStyleCnt="6"/>
      <dgm:spPr/>
      <dgm:t>
        <a:bodyPr/>
        <a:lstStyle/>
        <a:p>
          <a:endParaRPr lang="en-US"/>
        </a:p>
      </dgm:t>
    </dgm:pt>
    <dgm:pt modelId="{DFBD7116-0EE7-4012-AFAB-1F0D22F0F305}" type="pres">
      <dgm:prSet presAssocID="{81C2A8D7-3CB6-40AA-B9FB-604D5DC537AC}" presName="root2" presStyleCnt="0"/>
      <dgm:spPr/>
    </dgm:pt>
    <dgm:pt modelId="{CCA822E5-B877-499E-BA74-3D11EB606A7D}" type="pres">
      <dgm:prSet presAssocID="{81C2A8D7-3CB6-40AA-B9FB-604D5DC537AC}" presName="LevelTwoTextNode" presStyleLbl="node2" presStyleIdx="5" presStyleCnt="6" custScaleX="165887" custLinFactNeighborX="-23362">
        <dgm:presLayoutVars>
          <dgm:chPref val="3"/>
        </dgm:presLayoutVars>
      </dgm:prSet>
      <dgm:spPr/>
      <dgm:t>
        <a:bodyPr/>
        <a:lstStyle/>
        <a:p>
          <a:endParaRPr lang="en-US"/>
        </a:p>
      </dgm:t>
    </dgm:pt>
    <dgm:pt modelId="{39C2511E-2246-42B0-90F0-C5FCEBD25A12}" type="pres">
      <dgm:prSet presAssocID="{81C2A8D7-3CB6-40AA-B9FB-604D5DC537AC}" presName="level3hierChild" presStyleCnt="0"/>
      <dgm:spPr/>
    </dgm:pt>
    <dgm:pt modelId="{1CFFF759-1902-42BC-AAB6-7A516D44885D}" type="pres">
      <dgm:prSet presAssocID="{67ECEDB0-46B5-410C-98FC-57FADDB0ED8F}" presName="conn2-1" presStyleLbl="parChTrans1D3" presStyleIdx="0" presStyleCnt="6"/>
      <dgm:spPr/>
      <dgm:t>
        <a:bodyPr/>
        <a:lstStyle/>
        <a:p>
          <a:endParaRPr lang="en-US"/>
        </a:p>
      </dgm:t>
    </dgm:pt>
    <dgm:pt modelId="{0DD48A48-B404-4170-93DF-3A18042DC3B7}" type="pres">
      <dgm:prSet presAssocID="{67ECEDB0-46B5-410C-98FC-57FADDB0ED8F}" presName="connTx" presStyleLbl="parChTrans1D3" presStyleIdx="0" presStyleCnt="6"/>
      <dgm:spPr/>
      <dgm:t>
        <a:bodyPr/>
        <a:lstStyle/>
        <a:p>
          <a:endParaRPr lang="en-US"/>
        </a:p>
      </dgm:t>
    </dgm:pt>
    <dgm:pt modelId="{3F4E6786-0D30-4711-94E5-6757D63C34EB}" type="pres">
      <dgm:prSet presAssocID="{418E6C70-5AD9-47F3-A32F-EC6E95574627}" presName="root2" presStyleCnt="0"/>
      <dgm:spPr/>
    </dgm:pt>
    <dgm:pt modelId="{9DD8B66C-1FCD-4CB2-982F-5863B86AC0F3}" type="pres">
      <dgm:prSet presAssocID="{418E6C70-5AD9-47F3-A32F-EC6E95574627}" presName="LevelTwoTextNode" presStyleLbl="node3" presStyleIdx="0" presStyleCnt="6" custScaleX="165887" custLinFactNeighborX="78348">
        <dgm:presLayoutVars>
          <dgm:chPref val="3"/>
        </dgm:presLayoutVars>
      </dgm:prSet>
      <dgm:spPr/>
      <dgm:t>
        <a:bodyPr/>
        <a:lstStyle/>
        <a:p>
          <a:endParaRPr lang="en-US"/>
        </a:p>
      </dgm:t>
    </dgm:pt>
    <dgm:pt modelId="{6C1C3BB2-BBD6-4966-9243-CC0BA542175E}" type="pres">
      <dgm:prSet presAssocID="{418E6C70-5AD9-47F3-A32F-EC6E95574627}" presName="level3hierChild" presStyleCnt="0"/>
      <dgm:spPr/>
    </dgm:pt>
    <dgm:pt modelId="{9FB35D64-08A6-4F40-87EC-5C66449D83DB}" type="pres">
      <dgm:prSet presAssocID="{3C9ADE89-CFF5-462A-8732-18C5978EF5B3}" presName="conn2-1" presStyleLbl="parChTrans1D3" presStyleIdx="1" presStyleCnt="6"/>
      <dgm:spPr/>
      <dgm:t>
        <a:bodyPr/>
        <a:lstStyle/>
        <a:p>
          <a:endParaRPr lang="en-US"/>
        </a:p>
      </dgm:t>
    </dgm:pt>
    <dgm:pt modelId="{49BD7D06-C5C3-4E01-83D3-ADF93BF94697}" type="pres">
      <dgm:prSet presAssocID="{3C9ADE89-CFF5-462A-8732-18C5978EF5B3}" presName="connTx" presStyleLbl="parChTrans1D3" presStyleIdx="1" presStyleCnt="6"/>
      <dgm:spPr/>
      <dgm:t>
        <a:bodyPr/>
        <a:lstStyle/>
        <a:p>
          <a:endParaRPr lang="en-US"/>
        </a:p>
      </dgm:t>
    </dgm:pt>
    <dgm:pt modelId="{790A3BC2-0F24-4640-BC45-57F1701D002B}" type="pres">
      <dgm:prSet presAssocID="{D6796934-8836-472F-8E4F-0F15CABBC629}" presName="root2" presStyleCnt="0"/>
      <dgm:spPr/>
    </dgm:pt>
    <dgm:pt modelId="{85137780-146D-4A42-9BDB-2EA076A2060F}" type="pres">
      <dgm:prSet presAssocID="{D6796934-8836-472F-8E4F-0F15CABBC629}" presName="LevelTwoTextNode" presStyleLbl="node3" presStyleIdx="1" presStyleCnt="6" custScaleX="165887" custLinFactNeighborX="78348">
        <dgm:presLayoutVars>
          <dgm:chPref val="3"/>
        </dgm:presLayoutVars>
      </dgm:prSet>
      <dgm:spPr/>
      <dgm:t>
        <a:bodyPr/>
        <a:lstStyle/>
        <a:p>
          <a:endParaRPr lang="en-US"/>
        </a:p>
      </dgm:t>
    </dgm:pt>
    <dgm:pt modelId="{A02627AB-F760-4713-B34D-D0BC68CD497E}" type="pres">
      <dgm:prSet presAssocID="{D6796934-8836-472F-8E4F-0F15CABBC629}" presName="level3hierChild" presStyleCnt="0"/>
      <dgm:spPr/>
    </dgm:pt>
    <dgm:pt modelId="{80213AFB-AE42-4252-87F7-BCD0CE8AB107}" type="pres">
      <dgm:prSet presAssocID="{6CC5DEAD-F3DA-4D1B-A1B8-75C59C3E40CF}" presName="conn2-1" presStyleLbl="parChTrans1D3" presStyleIdx="2" presStyleCnt="6"/>
      <dgm:spPr/>
      <dgm:t>
        <a:bodyPr/>
        <a:lstStyle/>
        <a:p>
          <a:endParaRPr lang="en-US"/>
        </a:p>
      </dgm:t>
    </dgm:pt>
    <dgm:pt modelId="{E926DEE8-8C05-43B4-B233-71DEBDF25268}" type="pres">
      <dgm:prSet presAssocID="{6CC5DEAD-F3DA-4D1B-A1B8-75C59C3E40CF}" presName="connTx" presStyleLbl="parChTrans1D3" presStyleIdx="2" presStyleCnt="6"/>
      <dgm:spPr/>
      <dgm:t>
        <a:bodyPr/>
        <a:lstStyle/>
        <a:p>
          <a:endParaRPr lang="en-US"/>
        </a:p>
      </dgm:t>
    </dgm:pt>
    <dgm:pt modelId="{BBB6E194-37F5-4A95-A34B-9012B293F755}" type="pres">
      <dgm:prSet presAssocID="{F08C9E1A-82E4-4954-9010-B7C2EC8E447C}" presName="root2" presStyleCnt="0"/>
      <dgm:spPr/>
    </dgm:pt>
    <dgm:pt modelId="{A1215A4F-D817-4501-9651-02E7C5043209}" type="pres">
      <dgm:prSet presAssocID="{F08C9E1A-82E4-4954-9010-B7C2EC8E447C}" presName="LevelTwoTextNode" presStyleLbl="node3" presStyleIdx="2" presStyleCnt="6" custScaleX="165887" custLinFactNeighborX="78348">
        <dgm:presLayoutVars>
          <dgm:chPref val="3"/>
        </dgm:presLayoutVars>
      </dgm:prSet>
      <dgm:spPr/>
      <dgm:t>
        <a:bodyPr/>
        <a:lstStyle/>
        <a:p>
          <a:endParaRPr lang="en-US"/>
        </a:p>
      </dgm:t>
    </dgm:pt>
    <dgm:pt modelId="{60C8E1E3-689F-413F-B9C6-90260435A343}" type="pres">
      <dgm:prSet presAssocID="{F08C9E1A-82E4-4954-9010-B7C2EC8E447C}" presName="level3hierChild" presStyleCnt="0"/>
      <dgm:spPr/>
    </dgm:pt>
    <dgm:pt modelId="{E955091E-D683-4734-8C55-C5F95F9C15DE}" type="pres">
      <dgm:prSet presAssocID="{6920723D-823E-4C82-A667-D59DC61A4A3C}" presName="conn2-1" presStyleLbl="parChTrans1D3" presStyleIdx="3" presStyleCnt="6"/>
      <dgm:spPr/>
      <dgm:t>
        <a:bodyPr/>
        <a:lstStyle/>
        <a:p>
          <a:endParaRPr lang="en-US"/>
        </a:p>
      </dgm:t>
    </dgm:pt>
    <dgm:pt modelId="{793BE666-1FDF-4A5B-93F6-6E253B91ABED}" type="pres">
      <dgm:prSet presAssocID="{6920723D-823E-4C82-A667-D59DC61A4A3C}" presName="connTx" presStyleLbl="parChTrans1D3" presStyleIdx="3" presStyleCnt="6"/>
      <dgm:spPr/>
      <dgm:t>
        <a:bodyPr/>
        <a:lstStyle/>
        <a:p>
          <a:endParaRPr lang="en-US"/>
        </a:p>
      </dgm:t>
    </dgm:pt>
    <dgm:pt modelId="{BAA3E351-6E6D-414C-A230-254FC28CDC00}" type="pres">
      <dgm:prSet presAssocID="{337F8416-C726-462F-AFDF-52CFF9305BA6}" presName="root2" presStyleCnt="0"/>
      <dgm:spPr/>
    </dgm:pt>
    <dgm:pt modelId="{FFBFF3D4-A093-4BC2-BF9A-8DFB1214B3D5}" type="pres">
      <dgm:prSet presAssocID="{337F8416-C726-462F-AFDF-52CFF9305BA6}" presName="LevelTwoTextNode" presStyleLbl="node3" presStyleIdx="3" presStyleCnt="6" custScaleX="165887" custLinFactNeighborX="78348">
        <dgm:presLayoutVars>
          <dgm:chPref val="3"/>
        </dgm:presLayoutVars>
      </dgm:prSet>
      <dgm:spPr/>
      <dgm:t>
        <a:bodyPr/>
        <a:lstStyle/>
        <a:p>
          <a:endParaRPr lang="en-US"/>
        </a:p>
      </dgm:t>
    </dgm:pt>
    <dgm:pt modelId="{4C70826B-488F-41C7-B8AC-B4D4BD05C5FC}" type="pres">
      <dgm:prSet presAssocID="{337F8416-C726-462F-AFDF-52CFF9305BA6}" presName="level3hierChild" presStyleCnt="0"/>
      <dgm:spPr/>
    </dgm:pt>
    <dgm:pt modelId="{9EBEA1F2-8C13-401B-8064-9E22A762EDFD}" type="pres">
      <dgm:prSet presAssocID="{0907FC72-B7A7-4FCF-9165-D30B470A60F9}" presName="conn2-1" presStyleLbl="parChTrans1D3" presStyleIdx="4" presStyleCnt="6"/>
      <dgm:spPr/>
      <dgm:t>
        <a:bodyPr/>
        <a:lstStyle/>
        <a:p>
          <a:endParaRPr lang="en-US"/>
        </a:p>
      </dgm:t>
    </dgm:pt>
    <dgm:pt modelId="{7DC7D305-D4B5-4741-8D36-FEC2631A5C1B}" type="pres">
      <dgm:prSet presAssocID="{0907FC72-B7A7-4FCF-9165-D30B470A60F9}" presName="connTx" presStyleLbl="parChTrans1D3" presStyleIdx="4" presStyleCnt="6"/>
      <dgm:spPr/>
      <dgm:t>
        <a:bodyPr/>
        <a:lstStyle/>
        <a:p>
          <a:endParaRPr lang="en-US"/>
        </a:p>
      </dgm:t>
    </dgm:pt>
    <dgm:pt modelId="{FC4797A9-F480-466B-A007-613EB3396A48}" type="pres">
      <dgm:prSet presAssocID="{648AFA7F-D72B-4ED3-A0DD-74FDFD0946CC}" presName="root2" presStyleCnt="0"/>
      <dgm:spPr/>
    </dgm:pt>
    <dgm:pt modelId="{E778D62B-DAA8-4E81-9D0F-E1D5A2CAD0C4}" type="pres">
      <dgm:prSet presAssocID="{648AFA7F-D72B-4ED3-A0DD-74FDFD0946CC}" presName="LevelTwoTextNode" presStyleLbl="node3" presStyleIdx="4" presStyleCnt="6" custScaleX="165887" custLinFactNeighborX="78348">
        <dgm:presLayoutVars>
          <dgm:chPref val="3"/>
        </dgm:presLayoutVars>
      </dgm:prSet>
      <dgm:spPr/>
      <dgm:t>
        <a:bodyPr/>
        <a:lstStyle/>
        <a:p>
          <a:endParaRPr lang="en-US"/>
        </a:p>
      </dgm:t>
    </dgm:pt>
    <dgm:pt modelId="{0852872A-5694-4DDF-8477-46C80BA51FA7}" type="pres">
      <dgm:prSet presAssocID="{648AFA7F-D72B-4ED3-A0DD-74FDFD0946CC}" presName="level3hierChild" presStyleCnt="0"/>
      <dgm:spPr/>
    </dgm:pt>
    <dgm:pt modelId="{AA313515-70DF-40AC-82F5-FFF8F70DEE92}" type="pres">
      <dgm:prSet presAssocID="{28CD01D6-1886-46BF-868F-2681E04694CF}" presName="conn2-1" presStyleLbl="parChTrans1D3" presStyleIdx="5" presStyleCnt="6"/>
      <dgm:spPr/>
      <dgm:t>
        <a:bodyPr/>
        <a:lstStyle/>
        <a:p>
          <a:endParaRPr lang="en-US"/>
        </a:p>
      </dgm:t>
    </dgm:pt>
    <dgm:pt modelId="{A13AC697-B7E3-49B0-8050-98AB28BF8FCF}" type="pres">
      <dgm:prSet presAssocID="{28CD01D6-1886-46BF-868F-2681E04694CF}" presName="connTx" presStyleLbl="parChTrans1D3" presStyleIdx="5" presStyleCnt="6"/>
      <dgm:spPr/>
      <dgm:t>
        <a:bodyPr/>
        <a:lstStyle/>
        <a:p>
          <a:endParaRPr lang="en-US"/>
        </a:p>
      </dgm:t>
    </dgm:pt>
    <dgm:pt modelId="{B853CD12-4CF1-48AF-BFBA-B46D62FEE16F}" type="pres">
      <dgm:prSet presAssocID="{69CBC29D-985B-488D-A74F-E53C09C09F72}" presName="root2" presStyleCnt="0"/>
      <dgm:spPr/>
    </dgm:pt>
    <dgm:pt modelId="{4732A1A9-3471-4644-A6F4-892C533287D5}" type="pres">
      <dgm:prSet presAssocID="{69CBC29D-985B-488D-A74F-E53C09C09F72}" presName="LevelTwoTextNode" presStyleLbl="node3" presStyleIdx="5" presStyleCnt="6" custScaleX="165887" custLinFactNeighborX="76974">
        <dgm:presLayoutVars>
          <dgm:chPref val="3"/>
        </dgm:presLayoutVars>
      </dgm:prSet>
      <dgm:spPr/>
      <dgm:t>
        <a:bodyPr/>
        <a:lstStyle/>
        <a:p>
          <a:endParaRPr lang="en-US"/>
        </a:p>
      </dgm:t>
    </dgm:pt>
    <dgm:pt modelId="{01B72B4D-3772-4383-8BA2-09DDC67637B9}" type="pres">
      <dgm:prSet presAssocID="{69CBC29D-985B-488D-A74F-E53C09C09F72}" presName="level3hierChild" presStyleCnt="0"/>
      <dgm:spPr/>
    </dgm:pt>
  </dgm:ptLst>
  <dgm:cxnLst>
    <dgm:cxn modelId="{224962F3-9460-477A-8086-94D24A28B089}" type="presOf" srcId="{540E899F-478E-4411-8B79-93C87C92E697}" destId="{646D9C5A-5882-40DD-AD55-0848C1E513AA}" srcOrd="1" destOrd="0" presId="urn:microsoft.com/office/officeart/2005/8/layout/hierarchy2"/>
    <dgm:cxn modelId="{FB2ED06A-7DA5-440C-B8AD-BC58D678A718}" type="presOf" srcId="{D4FF99F1-BD5B-4878-ABB8-8442F2D2102B}" destId="{3BA67E57-6D60-4AAD-85AD-3CA37187B85D}" srcOrd="0" destOrd="0" presId="urn:microsoft.com/office/officeart/2005/8/layout/hierarchy2"/>
    <dgm:cxn modelId="{83C52552-8295-41A6-9DF4-BD50F2BEB798}" type="presOf" srcId="{6920723D-823E-4C82-A667-D59DC61A4A3C}" destId="{E955091E-D683-4734-8C55-C5F95F9C15DE}" srcOrd="0" destOrd="0" presId="urn:microsoft.com/office/officeart/2005/8/layout/hierarchy2"/>
    <dgm:cxn modelId="{52CF2006-20E0-4850-A091-8937501D5814}" type="presOf" srcId="{D6796934-8836-472F-8E4F-0F15CABBC629}" destId="{85137780-146D-4A42-9BDB-2EA076A2060F}" srcOrd="0" destOrd="0" presId="urn:microsoft.com/office/officeart/2005/8/layout/hierarchy2"/>
    <dgm:cxn modelId="{728D9C20-A601-4323-BD8E-3B1FB3B86723}" type="presOf" srcId="{3C9ADE89-CFF5-462A-8732-18C5978EF5B3}" destId="{49BD7D06-C5C3-4E01-83D3-ADF93BF94697}" srcOrd="1" destOrd="0" presId="urn:microsoft.com/office/officeart/2005/8/layout/hierarchy2"/>
    <dgm:cxn modelId="{C021D8E0-CFF1-4549-8493-3AC004E1E09A}" type="presOf" srcId="{9F92E55E-DF24-428B-AF76-F69B3B1285AC}" destId="{BDDF4F4E-FF6D-4297-9519-9A1FBE18B269}" srcOrd="1" destOrd="0" presId="urn:microsoft.com/office/officeart/2005/8/layout/hierarchy2"/>
    <dgm:cxn modelId="{D7DED477-412D-4B51-8853-F61DAC9FA187}" type="presOf" srcId="{6CC5DEAD-F3DA-4D1B-A1B8-75C59C3E40CF}" destId="{80213AFB-AE42-4252-87F7-BCD0CE8AB107}" srcOrd="0" destOrd="0" presId="urn:microsoft.com/office/officeart/2005/8/layout/hierarchy2"/>
    <dgm:cxn modelId="{D2C61A40-C80C-414D-A843-EBC5EB3176CF}" srcId="{8C5F636C-0F3B-40D6-A964-14AA43E78978}" destId="{98EFA2A4-18DB-4830-9D3C-7EA21FFA4211}" srcOrd="1" destOrd="0" parTransId="{540E899F-478E-4411-8B79-93C87C92E697}" sibTransId="{DC8D28F6-45C1-4CB7-9C90-0D8D297A02F9}"/>
    <dgm:cxn modelId="{2D4ECA0F-3E5B-47B2-B046-3882ADE9191C}" srcId="{8C5F636C-0F3B-40D6-A964-14AA43E78978}" destId="{F28B33F9-2A6B-402B-96B6-45233341D25C}" srcOrd="4" destOrd="0" parTransId="{2F3F0339-D46E-40BF-A08D-666D7BCD20B5}" sibTransId="{5A4BD107-B72C-42BD-AA6E-C7450F8185AF}"/>
    <dgm:cxn modelId="{73327816-4CB3-4E7F-AC54-C9C44BEC5F48}" type="presOf" srcId="{6920723D-823E-4C82-A667-D59DC61A4A3C}" destId="{793BE666-1FDF-4A5B-93F6-6E253B91ABED}" srcOrd="1" destOrd="0" presId="urn:microsoft.com/office/officeart/2005/8/layout/hierarchy2"/>
    <dgm:cxn modelId="{FDB5A815-DDBF-4E9C-AD6F-F65FEED4CB4E}" type="presOf" srcId="{06182F77-FC66-4618-A2C5-85088436059C}" destId="{8C3F0FB7-99AF-4EF2-A858-287451D2794B}" srcOrd="0" destOrd="0" presId="urn:microsoft.com/office/officeart/2005/8/layout/hierarchy2"/>
    <dgm:cxn modelId="{600D3017-7E05-4ED7-8E11-A5E49CB69CFE}" type="presOf" srcId="{0907FC72-B7A7-4FCF-9165-D30B470A60F9}" destId="{9EBEA1F2-8C13-401B-8064-9E22A762EDFD}" srcOrd="0" destOrd="0" presId="urn:microsoft.com/office/officeart/2005/8/layout/hierarchy2"/>
    <dgm:cxn modelId="{7CDF7EB4-0FD4-44AF-AB10-4DFDA5FEB452}" type="presOf" srcId="{0907FC72-B7A7-4FCF-9165-D30B470A60F9}" destId="{7DC7D305-D4B5-4741-8D36-FEC2631A5C1B}" srcOrd="1" destOrd="0" presId="urn:microsoft.com/office/officeart/2005/8/layout/hierarchy2"/>
    <dgm:cxn modelId="{878EC399-5908-43AF-B763-A33822CEB669}" srcId="{8C5F636C-0F3B-40D6-A964-14AA43E78978}" destId="{81C2A8D7-3CB6-40AA-B9FB-604D5DC537AC}" srcOrd="5" destOrd="0" parTransId="{486339DD-9ED0-449F-AE5B-4F4317A795A3}" sibTransId="{9C6FA4EA-3564-4660-8689-65D04F67E6A2}"/>
    <dgm:cxn modelId="{8BA7C60F-BD63-4A13-8B4E-317F818DE6BE}" srcId="{8C5F636C-0F3B-40D6-A964-14AA43E78978}" destId="{04FBBB4C-9990-4C14-9FB1-BAB4FCA9BCB8}" srcOrd="0" destOrd="0" parTransId="{D4FF99F1-BD5B-4878-ABB8-8442F2D2102B}" sibTransId="{D6392855-D805-403A-A45F-668EE6FF482A}"/>
    <dgm:cxn modelId="{197ED60A-B1B7-483C-BB42-19D1F3CF06F4}" type="presOf" srcId="{67ECEDB0-46B5-410C-98FC-57FADDB0ED8F}" destId="{1CFFF759-1902-42BC-AAB6-7A516D44885D}" srcOrd="0" destOrd="0" presId="urn:microsoft.com/office/officeart/2005/8/layout/hierarchy2"/>
    <dgm:cxn modelId="{C0204F91-75D6-43A1-9444-E8F45CDB1CD7}" type="presOf" srcId="{4BA66677-E36A-4E2D-9A45-FA08102C7A07}" destId="{F9D7EE23-9C87-43A1-911B-3685147F1167}" srcOrd="0" destOrd="0" presId="urn:microsoft.com/office/officeart/2005/8/layout/hierarchy2"/>
    <dgm:cxn modelId="{AFDE23FE-E1AA-4042-A02C-46CE4ACCAEC4}" type="presOf" srcId="{F28B33F9-2A6B-402B-96B6-45233341D25C}" destId="{218354CD-9500-4AF2-A5C0-5A07B84A920C}" srcOrd="0" destOrd="0" presId="urn:microsoft.com/office/officeart/2005/8/layout/hierarchy2"/>
    <dgm:cxn modelId="{DBEEF8B2-E1AD-4494-BB4B-69EA8895EF8A}" srcId="{81C2A8D7-3CB6-40AA-B9FB-604D5DC537AC}" destId="{648AFA7F-D72B-4ED3-A0DD-74FDFD0946CC}" srcOrd="4" destOrd="0" parTransId="{0907FC72-B7A7-4FCF-9165-D30B470A60F9}" sibTransId="{1E06C09A-EF40-428A-B645-9D4D95042714}"/>
    <dgm:cxn modelId="{6188FBAA-551F-4F53-9F5D-404A2B338C8E}" type="presOf" srcId="{28CD01D6-1886-46BF-868F-2681E04694CF}" destId="{AA313515-70DF-40AC-82F5-FFF8F70DEE92}" srcOrd="0" destOrd="0" presId="urn:microsoft.com/office/officeart/2005/8/layout/hierarchy2"/>
    <dgm:cxn modelId="{44D97556-6FAB-45B2-B601-DB281281E59B}" type="presOf" srcId="{98EFA2A4-18DB-4830-9D3C-7EA21FFA4211}" destId="{7300FD6C-F634-486E-89ED-5011D4FCEF48}" srcOrd="0" destOrd="0" presId="urn:microsoft.com/office/officeart/2005/8/layout/hierarchy2"/>
    <dgm:cxn modelId="{E9702513-D6D9-4E6D-A826-0E8F2D201B05}" type="presOf" srcId="{04FBBB4C-9990-4C14-9FB1-BAB4FCA9BCB8}" destId="{3A72446A-C6AE-4E73-AD11-C202D1429917}" srcOrd="0" destOrd="0" presId="urn:microsoft.com/office/officeart/2005/8/layout/hierarchy2"/>
    <dgm:cxn modelId="{823D22AD-240B-4595-B99F-056C91E3617F}" type="presOf" srcId="{D4FF99F1-BD5B-4878-ABB8-8442F2D2102B}" destId="{8522FF41-C294-4E6A-A0C4-F1DA474EF7A0}" srcOrd="1" destOrd="0" presId="urn:microsoft.com/office/officeart/2005/8/layout/hierarchy2"/>
    <dgm:cxn modelId="{1D612509-01D7-436E-805A-A2BAA88B8E8D}" srcId="{81C2A8D7-3CB6-40AA-B9FB-604D5DC537AC}" destId="{69CBC29D-985B-488D-A74F-E53C09C09F72}" srcOrd="5" destOrd="0" parTransId="{28CD01D6-1886-46BF-868F-2681E04694CF}" sibTransId="{0894ED7A-19A4-4EF1-B3C5-C64E8BC50B7F}"/>
    <dgm:cxn modelId="{BD26C6D1-AE2E-44B3-A404-F1E85BBE0C43}" type="presOf" srcId="{2F3F0339-D46E-40BF-A08D-666D7BCD20B5}" destId="{CF1A9DA2-D545-4A5A-B032-B14A1D550442}" srcOrd="0" destOrd="0" presId="urn:microsoft.com/office/officeart/2005/8/layout/hierarchy2"/>
    <dgm:cxn modelId="{1F438B73-2E5E-4A42-825B-442081C172A5}" type="presOf" srcId="{06C02C0A-39C9-43F8-B8B3-62F1C8D3D422}" destId="{0BD42A64-5538-4B9C-BE2F-705F886593DA}" srcOrd="0" destOrd="0" presId="urn:microsoft.com/office/officeart/2005/8/layout/hierarchy2"/>
    <dgm:cxn modelId="{C9523756-A258-49B6-8A9F-0785280603ED}" srcId="{81C2A8D7-3CB6-40AA-B9FB-604D5DC537AC}" destId="{D6796934-8836-472F-8E4F-0F15CABBC629}" srcOrd="1" destOrd="0" parTransId="{3C9ADE89-CFF5-462A-8732-18C5978EF5B3}" sibTransId="{F3F3C575-BCFF-466E-8C5D-AAB4191599BD}"/>
    <dgm:cxn modelId="{0E08EFFC-1109-4A78-8980-0E23B3F27D67}" type="presOf" srcId="{3C9ADE89-CFF5-462A-8732-18C5978EF5B3}" destId="{9FB35D64-08A6-4F40-87EC-5C66449D83DB}" srcOrd="0" destOrd="0" presId="urn:microsoft.com/office/officeart/2005/8/layout/hierarchy2"/>
    <dgm:cxn modelId="{B93FEAF5-3525-4474-9BF7-4D4CBEE1346C}" srcId="{8C5F636C-0F3B-40D6-A964-14AA43E78978}" destId="{61331C26-9BEA-4605-B0E6-F93DED3621CB}" srcOrd="2" destOrd="0" parTransId="{06182F77-FC66-4618-A2C5-85088436059C}" sibTransId="{53C6A918-2113-4384-9156-2688E5B32857}"/>
    <dgm:cxn modelId="{6601AD2C-25CA-42BA-A23A-274D16227090}" type="presOf" srcId="{337F8416-C726-462F-AFDF-52CFF9305BA6}" destId="{FFBFF3D4-A093-4BC2-BF9A-8DFB1214B3D5}" srcOrd="0" destOrd="0" presId="urn:microsoft.com/office/officeart/2005/8/layout/hierarchy2"/>
    <dgm:cxn modelId="{8DEDB95B-4D59-4C52-BEA6-9E0C41B1491D}" srcId="{81C2A8D7-3CB6-40AA-B9FB-604D5DC537AC}" destId="{F08C9E1A-82E4-4954-9010-B7C2EC8E447C}" srcOrd="2" destOrd="0" parTransId="{6CC5DEAD-F3DA-4D1B-A1B8-75C59C3E40CF}" sibTransId="{CD270234-064F-42C7-816A-13A138C39CF7}"/>
    <dgm:cxn modelId="{A2A0B51F-0AAF-4E98-856C-F48FBD69C81F}" srcId="{4BA66677-E36A-4E2D-9A45-FA08102C7A07}" destId="{8C5F636C-0F3B-40D6-A964-14AA43E78978}" srcOrd="0" destOrd="0" parTransId="{38BA7EA6-18EA-4C34-8C94-E24C4AB40BB5}" sibTransId="{3CC08B67-3D2A-4B21-AEC2-883AF9852589}"/>
    <dgm:cxn modelId="{4374823C-4FE3-4500-A225-6C4628BCAAB5}" type="presOf" srcId="{28CD01D6-1886-46BF-868F-2681E04694CF}" destId="{A13AC697-B7E3-49B0-8050-98AB28BF8FCF}" srcOrd="1" destOrd="0" presId="urn:microsoft.com/office/officeart/2005/8/layout/hierarchy2"/>
    <dgm:cxn modelId="{B3344F91-F2CF-4909-8C77-74DC718C1898}" type="presOf" srcId="{486339DD-9ED0-449F-AE5B-4F4317A795A3}" destId="{18154B71-3E51-46FB-9ECB-256FBF819B1A}" srcOrd="0" destOrd="0" presId="urn:microsoft.com/office/officeart/2005/8/layout/hierarchy2"/>
    <dgm:cxn modelId="{8D824BF1-3945-46BA-A49E-24D26263F742}" type="presOf" srcId="{540E899F-478E-4411-8B79-93C87C92E697}" destId="{64263E18-9C3D-42F8-BAEC-697F5D058920}" srcOrd="0" destOrd="0" presId="urn:microsoft.com/office/officeart/2005/8/layout/hierarchy2"/>
    <dgm:cxn modelId="{896DFFC5-C106-49F4-9D4F-94F015EC16FF}" type="presOf" srcId="{F08C9E1A-82E4-4954-9010-B7C2EC8E447C}" destId="{A1215A4F-D817-4501-9651-02E7C5043209}" srcOrd="0" destOrd="0" presId="urn:microsoft.com/office/officeart/2005/8/layout/hierarchy2"/>
    <dgm:cxn modelId="{21A55F47-A824-44E2-BAB8-D0A82EBB4EE2}" type="presOf" srcId="{2F3F0339-D46E-40BF-A08D-666D7BCD20B5}" destId="{F3EEE689-2CC5-4CBD-A3E0-F25F7C33AD66}" srcOrd="1" destOrd="0" presId="urn:microsoft.com/office/officeart/2005/8/layout/hierarchy2"/>
    <dgm:cxn modelId="{3F163B6C-89E3-44C3-820E-83450DE3485F}" type="presOf" srcId="{418E6C70-5AD9-47F3-A32F-EC6E95574627}" destId="{9DD8B66C-1FCD-4CB2-982F-5863B86AC0F3}" srcOrd="0" destOrd="0" presId="urn:microsoft.com/office/officeart/2005/8/layout/hierarchy2"/>
    <dgm:cxn modelId="{F0B76C38-B613-46C6-A65A-5FB00DDF4791}" type="presOf" srcId="{67ECEDB0-46B5-410C-98FC-57FADDB0ED8F}" destId="{0DD48A48-B404-4170-93DF-3A18042DC3B7}" srcOrd="1" destOrd="0" presId="urn:microsoft.com/office/officeart/2005/8/layout/hierarchy2"/>
    <dgm:cxn modelId="{9CC47E53-8733-4C90-8E12-EDFC2017E64D}" type="presOf" srcId="{81C2A8D7-3CB6-40AA-B9FB-604D5DC537AC}" destId="{CCA822E5-B877-499E-BA74-3D11EB606A7D}" srcOrd="0" destOrd="0" presId="urn:microsoft.com/office/officeart/2005/8/layout/hierarchy2"/>
    <dgm:cxn modelId="{4C8FE9AE-765B-452A-83FF-7EEB9F6CF7B9}" type="presOf" srcId="{8C5F636C-0F3B-40D6-A964-14AA43E78978}" destId="{22C53E1B-E877-4F6D-81AC-0EFDCF4FAFDA}" srcOrd="0" destOrd="0" presId="urn:microsoft.com/office/officeart/2005/8/layout/hierarchy2"/>
    <dgm:cxn modelId="{2B391304-A05E-4A0E-AC2A-C39081A77E98}" type="presOf" srcId="{69CBC29D-985B-488D-A74F-E53C09C09F72}" destId="{4732A1A9-3471-4644-A6F4-892C533287D5}" srcOrd="0" destOrd="0" presId="urn:microsoft.com/office/officeart/2005/8/layout/hierarchy2"/>
    <dgm:cxn modelId="{4949DFBE-8BBB-48C8-AC0C-DD1DFCE4BAEE}" type="presOf" srcId="{61331C26-9BEA-4605-B0E6-F93DED3621CB}" destId="{9E0CD2E6-7550-4E9C-9E09-B1416F5B006D}" srcOrd="0" destOrd="0" presId="urn:microsoft.com/office/officeart/2005/8/layout/hierarchy2"/>
    <dgm:cxn modelId="{37E96F0D-BCA9-4392-AB5B-742CEEF6C070}" type="presOf" srcId="{06182F77-FC66-4618-A2C5-85088436059C}" destId="{96ADE720-C6D8-4656-967C-E1D1AFD11D76}" srcOrd="1" destOrd="0" presId="urn:microsoft.com/office/officeart/2005/8/layout/hierarchy2"/>
    <dgm:cxn modelId="{07B37831-2ADB-4C73-B31B-50C3DCCECB4F}" srcId="{81C2A8D7-3CB6-40AA-B9FB-604D5DC537AC}" destId="{337F8416-C726-462F-AFDF-52CFF9305BA6}" srcOrd="3" destOrd="0" parTransId="{6920723D-823E-4C82-A667-D59DC61A4A3C}" sibTransId="{D46A05DB-9C08-47E5-A5A9-0781072ECDBE}"/>
    <dgm:cxn modelId="{EA1CEDC0-221B-4D36-B2CB-E1C8C4FC63CD}" type="presOf" srcId="{648AFA7F-D72B-4ED3-A0DD-74FDFD0946CC}" destId="{E778D62B-DAA8-4E81-9D0F-E1D5A2CAD0C4}" srcOrd="0" destOrd="0" presId="urn:microsoft.com/office/officeart/2005/8/layout/hierarchy2"/>
    <dgm:cxn modelId="{2A13044A-A30A-4B95-80F1-3E538A384085}" srcId="{8C5F636C-0F3B-40D6-A964-14AA43E78978}" destId="{06C02C0A-39C9-43F8-B8B3-62F1C8D3D422}" srcOrd="3" destOrd="0" parTransId="{9F92E55E-DF24-428B-AF76-F69B3B1285AC}" sibTransId="{23A4C32B-E50A-4623-B66C-030A28CC3C63}"/>
    <dgm:cxn modelId="{DF5C821E-C83A-4F6A-BC5E-8B008931E2F9}" type="presOf" srcId="{6CC5DEAD-F3DA-4D1B-A1B8-75C59C3E40CF}" destId="{E926DEE8-8C05-43B4-B233-71DEBDF25268}" srcOrd="1" destOrd="0" presId="urn:microsoft.com/office/officeart/2005/8/layout/hierarchy2"/>
    <dgm:cxn modelId="{E6D1E219-2E09-46CB-AC18-433A12067E6E}" srcId="{81C2A8D7-3CB6-40AA-B9FB-604D5DC537AC}" destId="{418E6C70-5AD9-47F3-A32F-EC6E95574627}" srcOrd="0" destOrd="0" parTransId="{67ECEDB0-46B5-410C-98FC-57FADDB0ED8F}" sibTransId="{628D8FA6-7CF1-44FB-9B2B-C21D9F21AEC6}"/>
    <dgm:cxn modelId="{8FB05DA3-9CBE-4610-B644-626A5767A79B}" type="presOf" srcId="{9F92E55E-DF24-428B-AF76-F69B3B1285AC}" destId="{3ADA5257-5D53-4060-B2AA-8D3AC8318398}" srcOrd="0" destOrd="0" presId="urn:microsoft.com/office/officeart/2005/8/layout/hierarchy2"/>
    <dgm:cxn modelId="{5C0412DD-6EA2-41B4-A2C7-C2AA4615F104}" type="presOf" srcId="{486339DD-9ED0-449F-AE5B-4F4317A795A3}" destId="{5F538720-A38F-4751-B452-34042F01EAEE}" srcOrd="1" destOrd="0" presId="urn:microsoft.com/office/officeart/2005/8/layout/hierarchy2"/>
    <dgm:cxn modelId="{7E8D04BC-1A04-42CB-9763-370859EF16B2}" type="presParOf" srcId="{F9D7EE23-9C87-43A1-911B-3685147F1167}" destId="{AFD5B3E0-3819-4E90-B736-05FEB5C3CC76}" srcOrd="0" destOrd="0" presId="urn:microsoft.com/office/officeart/2005/8/layout/hierarchy2"/>
    <dgm:cxn modelId="{77FE1CE8-F07E-4F7E-95DD-138F1BC255DA}" type="presParOf" srcId="{AFD5B3E0-3819-4E90-B736-05FEB5C3CC76}" destId="{22C53E1B-E877-4F6D-81AC-0EFDCF4FAFDA}" srcOrd="0" destOrd="0" presId="urn:microsoft.com/office/officeart/2005/8/layout/hierarchy2"/>
    <dgm:cxn modelId="{F139F288-4715-4362-90A5-BE86DF473B52}" type="presParOf" srcId="{AFD5B3E0-3819-4E90-B736-05FEB5C3CC76}" destId="{C338CAD9-6F83-42E0-8EE6-59666AC02FB5}" srcOrd="1" destOrd="0" presId="urn:microsoft.com/office/officeart/2005/8/layout/hierarchy2"/>
    <dgm:cxn modelId="{98C943B8-9028-4831-981C-FC8AE61E78E1}" type="presParOf" srcId="{C338CAD9-6F83-42E0-8EE6-59666AC02FB5}" destId="{3BA67E57-6D60-4AAD-85AD-3CA37187B85D}" srcOrd="0" destOrd="0" presId="urn:microsoft.com/office/officeart/2005/8/layout/hierarchy2"/>
    <dgm:cxn modelId="{B8843D10-1EBA-4BA7-987A-16F08744AD82}" type="presParOf" srcId="{3BA67E57-6D60-4AAD-85AD-3CA37187B85D}" destId="{8522FF41-C294-4E6A-A0C4-F1DA474EF7A0}" srcOrd="0" destOrd="0" presId="urn:microsoft.com/office/officeart/2005/8/layout/hierarchy2"/>
    <dgm:cxn modelId="{F683DD61-651F-4863-8765-1C15E92992D0}" type="presParOf" srcId="{C338CAD9-6F83-42E0-8EE6-59666AC02FB5}" destId="{E93309EC-8523-4042-BCCB-D61ACAC5006F}" srcOrd="1" destOrd="0" presId="urn:microsoft.com/office/officeart/2005/8/layout/hierarchy2"/>
    <dgm:cxn modelId="{7259026D-4FFC-4760-BA21-01763A2F338C}" type="presParOf" srcId="{E93309EC-8523-4042-BCCB-D61ACAC5006F}" destId="{3A72446A-C6AE-4E73-AD11-C202D1429917}" srcOrd="0" destOrd="0" presId="urn:microsoft.com/office/officeart/2005/8/layout/hierarchy2"/>
    <dgm:cxn modelId="{5F4D237F-DB41-43A2-B032-33DECE73587E}" type="presParOf" srcId="{E93309EC-8523-4042-BCCB-D61ACAC5006F}" destId="{5F2EF44F-83DF-43C5-9955-A8439355A056}" srcOrd="1" destOrd="0" presId="urn:microsoft.com/office/officeart/2005/8/layout/hierarchy2"/>
    <dgm:cxn modelId="{36CB7394-E3D6-4ABF-B767-86FC13CFD1A0}" type="presParOf" srcId="{C338CAD9-6F83-42E0-8EE6-59666AC02FB5}" destId="{64263E18-9C3D-42F8-BAEC-697F5D058920}" srcOrd="2" destOrd="0" presId="urn:microsoft.com/office/officeart/2005/8/layout/hierarchy2"/>
    <dgm:cxn modelId="{C687057F-2B71-4D7C-9D57-684C28E198EE}" type="presParOf" srcId="{64263E18-9C3D-42F8-BAEC-697F5D058920}" destId="{646D9C5A-5882-40DD-AD55-0848C1E513AA}" srcOrd="0" destOrd="0" presId="urn:microsoft.com/office/officeart/2005/8/layout/hierarchy2"/>
    <dgm:cxn modelId="{BAAFB5EF-5C9E-4C9D-A87D-0CA707AFB863}" type="presParOf" srcId="{C338CAD9-6F83-42E0-8EE6-59666AC02FB5}" destId="{9E5D5407-5458-4CFA-9AC5-632FA1CA265A}" srcOrd="3" destOrd="0" presId="urn:microsoft.com/office/officeart/2005/8/layout/hierarchy2"/>
    <dgm:cxn modelId="{4700189B-1663-40D6-BE58-075DA3B85C97}" type="presParOf" srcId="{9E5D5407-5458-4CFA-9AC5-632FA1CA265A}" destId="{7300FD6C-F634-486E-89ED-5011D4FCEF48}" srcOrd="0" destOrd="0" presId="urn:microsoft.com/office/officeart/2005/8/layout/hierarchy2"/>
    <dgm:cxn modelId="{B591FF5A-2486-4606-AA6F-9231981988EA}" type="presParOf" srcId="{9E5D5407-5458-4CFA-9AC5-632FA1CA265A}" destId="{DC025430-C219-4582-A265-722EC260C02A}" srcOrd="1" destOrd="0" presId="urn:microsoft.com/office/officeart/2005/8/layout/hierarchy2"/>
    <dgm:cxn modelId="{972D0DB3-46A2-454A-B215-7A48A2E158BC}" type="presParOf" srcId="{C338CAD9-6F83-42E0-8EE6-59666AC02FB5}" destId="{8C3F0FB7-99AF-4EF2-A858-287451D2794B}" srcOrd="4" destOrd="0" presId="urn:microsoft.com/office/officeart/2005/8/layout/hierarchy2"/>
    <dgm:cxn modelId="{8F07491D-0829-46FD-8BC1-849419D8CBB4}" type="presParOf" srcId="{8C3F0FB7-99AF-4EF2-A858-287451D2794B}" destId="{96ADE720-C6D8-4656-967C-E1D1AFD11D76}" srcOrd="0" destOrd="0" presId="urn:microsoft.com/office/officeart/2005/8/layout/hierarchy2"/>
    <dgm:cxn modelId="{7ED377EF-52E5-43EA-A22D-31DD7CE5B4AA}" type="presParOf" srcId="{C338CAD9-6F83-42E0-8EE6-59666AC02FB5}" destId="{A82C989F-ED82-4590-A8C9-19B2BD9A8C46}" srcOrd="5" destOrd="0" presId="urn:microsoft.com/office/officeart/2005/8/layout/hierarchy2"/>
    <dgm:cxn modelId="{D20689C5-B0E0-47B0-9278-1FA8E677B394}" type="presParOf" srcId="{A82C989F-ED82-4590-A8C9-19B2BD9A8C46}" destId="{9E0CD2E6-7550-4E9C-9E09-B1416F5B006D}" srcOrd="0" destOrd="0" presId="urn:microsoft.com/office/officeart/2005/8/layout/hierarchy2"/>
    <dgm:cxn modelId="{EEE58A42-AC31-4F95-911E-B0AAFCC3AB5F}" type="presParOf" srcId="{A82C989F-ED82-4590-A8C9-19B2BD9A8C46}" destId="{3A7B5F08-7595-4A34-8C36-39D6B833081F}" srcOrd="1" destOrd="0" presId="urn:microsoft.com/office/officeart/2005/8/layout/hierarchy2"/>
    <dgm:cxn modelId="{823BAE8E-18D8-4F35-B38B-5F74220BA37B}" type="presParOf" srcId="{C338CAD9-6F83-42E0-8EE6-59666AC02FB5}" destId="{3ADA5257-5D53-4060-B2AA-8D3AC8318398}" srcOrd="6" destOrd="0" presId="urn:microsoft.com/office/officeart/2005/8/layout/hierarchy2"/>
    <dgm:cxn modelId="{5264460F-5F20-42B7-8310-B7F4AEA7F3FC}" type="presParOf" srcId="{3ADA5257-5D53-4060-B2AA-8D3AC8318398}" destId="{BDDF4F4E-FF6D-4297-9519-9A1FBE18B269}" srcOrd="0" destOrd="0" presId="urn:microsoft.com/office/officeart/2005/8/layout/hierarchy2"/>
    <dgm:cxn modelId="{B9427C46-082E-4487-9932-EC00470C8FEC}" type="presParOf" srcId="{C338CAD9-6F83-42E0-8EE6-59666AC02FB5}" destId="{13FAE66D-038D-439D-97B4-7445810AA648}" srcOrd="7" destOrd="0" presId="urn:microsoft.com/office/officeart/2005/8/layout/hierarchy2"/>
    <dgm:cxn modelId="{7E71D786-3383-4711-8276-008113318755}" type="presParOf" srcId="{13FAE66D-038D-439D-97B4-7445810AA648}" destId="{0BD42A64-5538-4B9C-BE2F-705F886593DA}" srcOrd="0" destOrd="0" presId="urn:microsoft.com/office/officeart/2005/8/layout/hierarchy2"/>
    <dgm:cxn modelId="{FDB482C2-5A52-4100-819E-8A49E35293D9}" type="presParOf" srcId="{13FAE66D-038D-439D-97B4-7445810AA648}" destId="{D0B7DB0D-91C5-4C54-812A-A41620A6BBAF}" srcOrd="1" destOrd="0" presId="urn:microsoft.com/office/officeart/2005/8/layout/hierarchy2"/>
    <dgm:cxn modelId="{42A25EBE-3C0E-4063-9CA8-904C97CC0D10}" type="presParOf" srcId="{C338CAD9-6F83-42E0-8EE6-59666AC02FB5}" destId="{CF1A9DA2-D545-4A5A-B032-B14A1D550442}" srcOrd="8" destOrd="0" presId="urn:microsoft.com/office/officeart/2005/8/layout/hierarchy2"/>
    <dgm:cxn modelId="{707A028C-371A-486E-A712-C850333B62FB}" type="presParOf" srcId="{CF1A9DA2-D545-4A5A-B032-B14A1D550442}" destId="{F3EEE689-2CC5-4CBD-A3E0-F25F7C33AD66}" srcOrd="0" destOrd="0" presId="urn:microsoft.com/office/officeart/2005/8/layout/hierarchy2"/>
    <dgm:cxn modelId="{3C94AF6E-1780-4443-B4FE-C0335521AE57}" type="presParOf" srcId="{C338CAD9-6F83-42E0-8EE6-59666AC02FB5}" destId="{464CA85C-EC7E-43A3-B0D0-B6EEB58B5791}" srcOrd="9" destOrd="0" presId="urn:microsoft.com/office/officeart/2005/8/layout/hierarchy2"/>
    <dgm:cxn modelId="{6FE650AB-0466-4E80-B583-0650C0962167}" type="presParOf" srcId="{464CA85C-EC7E-43A3-B0D0-B6EEB58B5791}" destId="{218354CD-9500-4AF2-A5C0-5A07B84A920C}" srcOrd="0" destOrd="0" presId="urn:microsoft.com/office/officeart/2005/8/layout/hierarchy2"/>
    <dgm:cxn modelId="{3095DABA-B0FF-486E-BB08-A42EAF64894B}" type="presParOf" srcId="{464CA85C-EC7E-43A3-B0D0-B6EEB58B5791}" destId="{2D66D53A-0B63-494C-BDA2-AD837AB2865F}" srcOrd="1" destOrd="0" presId="urn:microsoft.com/office/officeart/2005/8/layout/hierarchy2"/>
    <dgm:cxn modelId="{DEE45904-ED7D-4CEE-81C7-E33E94ABDCD7}" type="presParOf" srcId="{C338CAD9-6F83-42E0-8EE6-59666AC02FB5}" destId="{18154B71-3E51-46FB-9ECB-256FBF819B1A}" srcOrd="10" destOrd="0" presId="urn:microsoft.com/office/officeart/2005/8/layout/hierarchy2"/>
    <dgm:cxn modelId="{6EAD523A-3EC1-4171-BDAC-23CD5870BED1}" type="presParOf" srcId="{18154B71-3E51-46FB-9ECB-256FBF819B1A}" destId="{5F538720-A38F-4751-B452-34042F01EAEE}" srcOrd="0" destOrd="0" presId="urn:microsoft.com/office/officeart/2005/8/layout/hierarchy2"/>
    <dgm:cxn modelId="{9050B6A0-6305-48A7-8A50-08BA7B3954D3}" type="presParOf" srcId="{C338CAD9-6F83-42E0-8EE6-59666AC02FB5}" destId="{DFBD7116-0EE7-4012-AFAB-1F0D22F0F305}" srcOrd="11" destOrd="0" presId="urn:microsoft.com/office/officeart/2005/8/layout/hierarchy2"/>
    <dgm:cxn modelId="{F79C5791-DA4F-4F9E-AD26-594E31DE6870}" type="presParOf" srcId="{DFBD7116-0EE7-4012-AFAB-1F0D22F0F305}" destId="{CCA822E5-B877-499E-BA74-3D11EB606A7D}" srcOrd="0" destOrd="0" presId="urn:microsoft.com/office/officeart/2005/8/layout/hierarchy2"/>
    <dgm:cxn modelId="{11F7E81E-8BC1-45CE-B92E-CB070BD56814}" type="presParOf" srcId="{DFBD7116-0EE7-4012-AFAB-1F0D22F0F305}" destId="{39C2511E-2246-42B0-90F0-C5FCEBD25A12}" srcOrd="1" destOrd="0" presId="urn:microsoft.com/office/officeart/2005/8/layout/hierarchy2"/>
    <dgm:cxn modelId="{1A693144-B69B-4CAA-81E7-533E2A44076A}" type="presParOf" srcId="{39C2511E-2246-42B0-90F0-C5FCEBD25A12}" destId="{1CFFF759-1902-42BC-AAB6-7A516D44885D}" srcOrd="0" destOrd="0" presId="urn:microsoft.com/office/officeart/2005/8/layout/hierarchy2"/>
    <dgm:cxn modelId="{34EFC38E-92FD-4F94-8FC4-69EAA032FC9E}" type="presParOf" srcId="{1CFFF759-1902-42BC-AAB6-7A516D44885D}" destId="{0DD48A48-B404-4170-93DF-3A18042DC3B7}" srcOrd="0" destOrd="0" presId="urn:microsoft.com/office/officeart/2005/8/layout/hierarchy2"/>
    <dgm:cxn modelId="{6E2EBE38-3A5E-4DB4-B9D6-A7F47B108D10}" type="presParOf" srcId="{39C2511E-2246-42B0-90F0-C5FCEBD25A12}" destId="{3F4E6786-0D30-4711-94E5-6757D63C34EB}" srcOrd="1" destOrd="0" presId="urn:microsoft.com/office/officeart/2005/8/layout/hierarchy2"/>
    <dgm:cxn modelId="{1766AE7F-9541-4C57-ADD0-12310FD8A02B}" type="presParOf" srcId="{3F4E6786-0D30-4711-94E5-6757D63C34EB}" destId="{9DD8B66C-1FCD-4CB2-982F-5863B86AC0F3}" srcOrd="0" destOrd="0" presId="urn:microsoft.com/office/officeart/2005/8/layout/hierarchy2"/>
    <dgm:cxn modelId="{7157CC62-A162-4EBC-B026-4570D25E9C33}" type="presParOf" srcId="{3F4E6786-0D30-4711-94E5-6757D63C34EB}" destId="{6C1C3BB2-BBD6-4966-9243-CC0BA542175E}" srcOrd="1" destOrd="0" presId="urn:microsoft.com/office/officeart/2005/8/layout/hierarchy2"/>
    <dgm:cxn modelId="{2FEC7DA8-E636-483B-A926-7771F8FCCC14}" type="presParOf" srcId="{39C2511E-2246-42B0-90F0-C5FCEBD25A12}" destId="{9FB35D64-08A6-4F40-87EC-5C66449D83DB}" srcOrd="2" destOrd="0" presId="urn:microsoft.com/office/officeart/2005/8/layout/hierarchy2"/>
    <dgm:cxn modelId="{81E82882-D9F2-46AC-B12C-C10411F8A6F3}" type="presParOf" srcId="{9FB35D64-08A6-4F40-87EC-5C66449D83DB}" destId="{49BD7D06-C5C3-4E01-83D3-ADF93BF94697}" srcOrd="0" destOrd="0" presId="urn:microsoft.com/office/officeart/2005/8/layout/hierarchy2"/>
    <dgm:cxn modelId="{A33EC6D7-1571-493C-9320-01A5EC5CAB37}" type="presParOf" srcId="{39C2511E-2246-42B0-90F0-C5FCEBD25A12}" destId="{790A3BC2-0F24-4640-BC45-57F1701D002B}" srcOrd="3" destOrd="0" presId="urn:microsoft.com/office/officeart/2005/8/layout/hierarchy2"/>
    <dgm:cxn modelId="{DBB5DDB3-F456-4682-AA47-7CBE04808873}" type="presParOf" srcId="{790A3BC2-0F24-4640-BC45-57F1701D002B}" destId="{85137780-146D-4A42-9BDB-2EA076A2060F}" srcOrd="0" destOrd="0" presId="urn:microsoft.com/office/officeart/2005/8/layout/hierarchy2"/>
    <dgm:cxn modelId="{365CCF85-D168-4D07-9CF5-7F13CB5B2F2E}" type="presParOf" srcId="{790A3BC2-0F24-4640-BC45-57F1701D002B}" destId="{A02627AB-F760-4713-B34D-D0BC68CD497E}" srcOrd="1" destOrd="0" presId="urn:microsoft.com/office/officeart/2005/8/layout/hierarchy2"/>
    <dgm:cxn modelId="{556281BB-A05C-4041-AA2D-532A359639C5}" type="presParOf" srcId="{39C2511E-2246-42B0-90F0-C5FCEBD25A12}" destId="{80213AFB-AE42-4252-87F7-BCD0CE8AB107}" srcOrd="4" destOrd="0" presId="urn:microsoft.com/office/officeart/2005/8/layout/hierarchy2"/>
    <dgm:cxn modelId="{A80A5C09-7878-4794-938E-79342592F65B}" type="presParOf" srcId="{80213AFB-AE42-4252-87F7-BCD0CE8AB107}" destId="{E926DEE8-8C05-43B4-B233-71DEBDF25268}" srcOrd="0" destOrd="0" presId="urn:microsoft.com/office/officeart/2005/8/layout/hierarchy2"/>
    <dgm:cxn modelId="{0AD6E453-F003-49E4-80F1-543378DB31C2}" type="presParOf" srcId="{39C2511E-2246-42B0-90F0-C5FCEBD25A12}" destId="{BBB6E194-37F5-4A95-A34B-9012B293F755}" srcOrd="5" destOrd="0" presId="urn:microsoft.com/office/officeart/2005/8/layout/hierarchy2"/>
    <dgm:cxn modelId="{01E3D1A7-9A7B-46B8-8370-7C5375DF5ED1}" type="presParOf" srcId="{BBB6E194-37F5-4A95-A34B-9012B293F755}" destId="{A1215A4F-D817-4501-9651-02E7C5043209}" srcOrd="0" destOrd="0" presId="urn:microsoft.com/office/officeart/2005/8/layout/hierarchy2"/>
    <dgm:cxn modelId="{23DD1BE1-CCB9-46B0-889B-DF16F2C43DB1}" type="presParOf" srcId="{BBB6E194-37F5-4A95-A34B-9012B293F755}" destId="{60C8E1E3-689F-413F-B9C6-90260435A343}" srcOrd="1" destOrd="0" presId="urn:microsoft.com/office/officeart/2005/8/layout/hierarchy2"/>
    <dgm:cxn modelId="{96FCC7EB-D810-4A8C-BD31-B1FAFB2E5451}" type="presParOf" srcId="{39C2511E-2246-42B0-90F0-C5FCEBD25A12}" destId="{E955091E-D683-4734-8C55-C5F95F9C15DE}" srcOrd="6" destOrd="0" presId="urn:microsoft.com/office/officeart/2005/8/layout/hierarchy2"/>
    <dgm:cxn modelId="{7AEBE604-2F91-4157-AC36-71961BC46BC1}" type="presParOf" srcId="{E955091E-D683-4734-8C55-C5F95F9C15DE}" destId="{793BE666-1FDF-4A5B-93F6-6E253B91ABED}" srcOrd="0" destOrd="0" presId="urn:microsoft.com/office/officeart/2005/8/layout/hierarchy2"/>
    <dgm:cxn modelId="{AF4354B5-C10C-413A-9902-22CB93AAB473}" type="presParOf" srcId="{39C2511E-2246-42B0-90F0-C5FCEBD25A12}" destId="{BAA3E351-6E6D-414C-A230-254FC28CDC00}" srcOrd="7" destOrd="0" presId="urn:microsoft.com/office/officeart/2005/8/layout/hierarchy2"/>
    <dgm:cxn modelId="{BB986A67-6DC3-4E59-B950-42709FFFB7C3}" type="presParOf" srcId="{BAA3E351-6E6D-414C-A230-254FC28CDC00}" destId="{FFBFF3D4-A093-4BC2-BF9A-8DFB1214B3D5}" srcOrd="0" destOrd="0" presId="urn:microsoft.com/office/officeart/2005/8/layout/hierarchy2"/>
    <dgm:cxn modelId="{007063D7-37B7-4B36-A7D8-42901B2D8D47}" type="presParOf" srcId="{BAA3E351-6E6D-414C-A230-254FC28CDC00}" destId="{4C70826B-488F-41C7-B8AC-B4D4BD05C5FC}" srcOrd="1" destOrd="0" presId="urn:microsoft.com/office/officeart/2005/8/layout/hierarchy2"/>
    <dgm:cxn modelId="{16B20A17-9271-44CA-8D03-BA17E0EFC414}" type="presParOf" srcId="{39C2511E-2246-42B0-90F0-C5FCEBD25A12}" destId="{9EBEA1F2-8C13-401B-8064-9E22A762EDFD}" srcOrd="8" destOrd="0" presId="urn:microsoft.com/office/officeart/2005/8/layout/hierarchy2"/>
    <dgm:cxn modelId="{F34998FA-4191-4A29-A8A9-E5A808546E64}" type="presParOf" srcId="{9EBEA1F2-8C13-401B-8064-9E22A762EDFD}" destId="{7DC7D305-D4B5-4741-8D36-FEC2631A5C1B}" srcOrd="0" destOrd="0" presId="urn:microsoft.com/office/officeart/2005/8/layout/hierarchy2"/>
    <dgm:cxn modelId="{C5FD3FBE-B0C3-483D-B249-B45BFD4BB077}" type="presParOf" srcId="{39C2511E-2246-42B0-90F0-C5FCEBD25A12}" destId="{FC4797A9-F480-466B-A007-613EB3396A48}" srcOrd="9" destOrd="0" presId="urn:microsoft.com/office/officeart/2005/8/layout/hierarchy2"/>
    <dgm:cxn modelId="{B27043EC-C3C7-4A2B-B042-C3B8D188946D}" type="presParOf" srcId="{FC4797A9-F480-466B-A007-613EB3396A48}" destId="{E778D62B-DAA8-4E81-9D0F-E1D5A2CAD0C4}" srcOrd="0" destOrd="0" presId="urn:microsoft.com/office/officeart/2005/8/layout/hierarchy2"/>
    <dgm:cxn modelId="{1FC0F8B7-AE1D-4AA8-9763-6A66BF84C3C7}" type="presParOf" srcId="{FC4797A9-F480-466B-A007-613EB3396A48}" destId="{0852872A-5694-4DDF-8477-46C80BA51FA7}" srcOrd="1" destOrd="0" presId="urn:microsoft.com/office/officeart/2005/8/layout/hierarchy2"/>
    <dgm:cxn modelId="{CEA588A2-6CCF-48CF-BA95-C9EE2959CF31}" type="presParOf" srcId="{39C2511E-2246-42B0-90F0-C5FCEBD25A12}" destId="{AA313515-70DF-40AC-82F5-FFF8F70DEE92}" srcOrd="10" destOrd="0" presId="urn:microsoft.com/office/officeart/2005/8/layout/hierarchy2"/>
    <dgm:cxn modelId="{1BA6BB9F-7E02-4021-831E-7B7DB1F101C6}" type="presParOf" srcId="{AA313515-70DF-40AC-82F5-FFF8F70DEE92}" destId="{A13AC697-B7E3-49B0-8050-98AB28BF8FCF}" srcOrd="0" destOrd="0" presId="urn:microsoft.com/office/officeart/2005/8/layout/hierarchy2"/>
    <dgm:cxn modelId="{7FF27AF7-95C2-4654-9239-8AB2145ABE1B}" type="presParOf" srcId="{39C2511E-2246-42B0-90F0-C5FCEBD25A12}" destId="{B853CD12-4CF1-48AF-BFBA-B46D62FEE16F}" srcOrd="11" destOrd="0" presId="urn:microsoft.com/office/officeart/2005/8/layout/hierarchy2"/>
    <dgm:cxn modelId="{132333FD-9A80-4A09-A73B-B8A114E63216}" type="presParOf" srcId="{B853CD12-4CF1-48AF-BFBA-B46D62FEE16F}" destId="{4732A1A9-3471-4644-A6F4-892C533287D5}" srcOrd="0" destOrd="0" presId="urn:microsoft.com/office/officeart/2005/8/layout/hierarchy2"/>
    <dgm:cxn modelId="{AD258E8E-0C18-4574-A377-2294C567B06E}" type="presParOf" srcId="{B853CD12-4CF1-48AF-BFBA-B46D62FEE16F}" destId="{01B72B4D-3772-4383-8BA2-09DDC67637B9}"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5AC7EE-75CC-4727-A818-D7A4A19AED9D}"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D74CEB24-A2FA-4F9F-8EEC-2923ADBAC6E3}">
      <dgm:prSet phldrT="[Text]" custT="1"/>
      <dgm:spPr/>
      <dgm:t>
        <a:bodyPr/>
        <a:lstStyle/>
        <a:p>
          <a:r>
            <a:rPr lang="en-US" sz="1400" dirty="0" smtClean="0"/>
            <a:t>Property</a:t>
          </a:r>
          <a:endParaRPr lang="en-US" sz="1400" dirty="0"/>
        </a:p>
      </dgm:t>
    </dgm:pt>
    <dgm:pt modelId="{6DE41C85-E0D9-4D9D-AF74-49AE0A12BBCD}" type="parTrans" cxnId="{38E6BCE5-D263-440E-A4FE-BDDAA9E13821}">
      <dgm:prSet/>
      <dgm:spPr/>
      <dgm:t>
        <a:bodyPr/>
        <a:lstStyle/>
        <a:p>
          <a:endParaRPr lang="en-US"/>
        </a:p>
      </dgm:t>
    </dgm:pt>
    <dgm:pt modelId="{A563F69B-039A-4125-82F6-2D403D49039C}" type="sibTrans" cxnId="{38E6BCE5-D263-440E-A4FE-BDDAA9E13821}">
      <dgm:prSet/>
      <dgm:spPr/>
      <dgm:t>
        <a:bodyPr/>
        <a:lstStyle/>
        <a:p>
          <a:endParaRPr lang="en-US"/>
        </a:p>
      </dgm:t>
    </dgm:pt>
    <dgm:pt modelId="{7516A0AC-9594-4A49-ACCC-4DA8FC762D0A}">
      <dgm:prSet phldrT="[Text]" custT="1"/>
      <dgm:spPr>
        <a:solidFill>
          <a:schemeClr val="accent2"/>
        </a:solidFill>
      </dgm:spPr>
      <dgm:t>
        <a:bodyPr/>
        <a:lstStyle/>
        <a:p>
          <a:r>
            <a:rPr lang="en-US" sz="1400" dirty="0" smtClean="0"/>
            <a:t>Coverages</a:t>
          </a:r>
          <a:endParaRPr lang="en-US" sz="1400" dirty="0"/>
        </a:p>
      </dgm:t>
    </dgm:pt>
    <dgm:pt modelId="{79342694-BE18-4DED-B349-C6D83DC0288F}" type="parTrans" cxnId="{55EB9E67-BFD4-4ABF-B1C4-405C3302DBD9}">
      <dgm:prSet/>
      <dgm:spPr/>
      <dgm:t>
        <a:bodyPr/>
        <a:lstStyle/>
        <a:p>
          <a:endParaRPr lang="en-US"/>
        </a:p>
      </dgm:t>
    </dgm:pt>
    <dgm:pt modelId="{79FA68F6-A4F5-4804-9B8D-88E6AE92C09E}" type="sibTrans" cxnId="{55EB9E67-BFD4-4ABF-B1C4-405C3302DBD9}">
      <dgm:prSet/>
      <dgm:spPr/>
      <dgm:t>
        <a:bodyPr/>
        <a:lstStyle/>
        <a:p>
          <a:endParaRPr lang="en-US"/>
        </a:p>
      </dgm:t>
    </dgm:pt>
    <dgm:pt modelId="{AAC07890-F9EF-43D8-86F5-3CED350451CB}">
      <dgm:prSet phldrT="[Text]" custT="1"/>
      <dgm:spPr>
        <a:solidFill>
          <a:schemeClr val="accent2"/>
        </a:solidFill>
      </dgm:spPr>
      <dgm:t>
        <a:bodyPr/>
        <a:lstStyle/>
        <a:p>
          <a:r>
            <a:rPr lang="en-US" sz="1400" dirty="0" smtClean="0"/>
            <a:t>Dimensions</a:t>
          </a:r>
          <a:endParaRPr lang="en-US" sz="1400" dirty="0"/>
        </a:p>
      </dgm:t>
    </dgm:pt>
    <dgm:pt modelId="{2393F968-0AF8-424D-AEB8-2383B0544DE5}" type="parTrans" cxnId="{C7DC6BFC-558E-4A3F-8F12-694FA6E35391}">
      <dgm:prSet/>
      <dgm:spPr/>
      <dgm:t>
        <a:bodyPr/>
        <a:lstStyle/>
        <a:p>
          <a:endParaRPr lang="en-US"/>
        </a:p>
      </dgm:t>
    </dgm:pt>
    <dgm:pt modelId="{D05FF866-6FD4-437C-92AC-8FFEE291E55C}" type="sibTrans" cxnId="{C7DC6BFC-558E-4A3F-8F12-694FA6E35391}">
      <dgm:prSet/>
      <dgm:spPr/>
      <dgm:t>
        <a:bodyPr/>
        <a:lstStyle/>
        <a:p>
          <a:endParaRPr lang="en-US"/>
        </a:p>
      </dgm:t>
    </dgm:pt>
    <dgm:pt modelId="{B20ECE95-C649-4178-8B6A-3552EE847243}">
      <dgm:prSet phldrT="[Text]" custT="1"/>
      <dgm:spPr/>
      <dgm:t>
        <a:bodyPr/>
        <a:lstStyle/>
        <a:p>
          <a:r>
            <a:rPr lang="en-US" sz="1400" dirty="0" smtClean="0"/>
            <a:t>Liability</a:t>
          </a:r>
          <a:endParaRPr lang="en-US" sz="1400" dirty="0"/>
        </a:p>
      </dgm:t>
    </dgm:pt>
    <dgm:pt modelId="{3AA6D6C1-5D87-45A4-A077-5E5C53E0BDC6}" type="parTrans" cxnId="{FCCCCCB2-8AF8-47C6-9493-8B906E6E41C5}">
      <dgm:prSet/>
      <dgm:spPr/>
      <dgm:t>
        <a:bodyPr/>
        <a:lstStyle/>
        <a:p>
          <a:endParaRPr lang="en-US"/>
        </a:p>
      </dgm:t>
    </dgm:pt>
    <dgm:pt modelId="{9D140231-1627-448E-BB83-80FA6D284F99}" type="sibTrans" cxnId="{FCCCCCB2-8AF8-47C6-9493-8B906E6E41C5}">
      <dgm:prSet/>
      <dgm:spPr/>
      <dgm:t>
        <a:bodyPr/>
        <a:lstStyle/>
        <a:p>
          <a:endParaRPr lang="en-US"/>
        </a:p>
      </dgm:t>
    </dgm:pt>
    <dgm:pt modelId="{3E6706D6-607B-4D3C-B53F-0F33F7AD34C1}">
      <dgm:prSet phldrT="[Text]" custT="1"/>
      <dgm:spPr>
        <a:solidFill>
          <a:schemeClr val="accent2"/>
        </a:solidFill>
      </dgm:spPr>
      <dgm:t>
        <a:bodyPr/>
        <a:lstStyle/>
        <a:p>
          <a:r>
            <a:rPr lang="en-US" sz="1400" dirty="0" smtClean="0"/>
            <a:t>Coverages</a:t>
          </a:r>
          <a:endParaRPr lang="en-US" sz="1400" dirty="0"/>
        </a:p>
      </dgm:t>
    </dgm:pt>
    <dgm:pt modelId="{62E557D9-7744-4908-8DB0-A685BA7E6A17}" type="parTrans" cxnId="{4E688CFE-B1A9-4C27-A9E9-3C237022FD48}">
      <dgm:prSet/>
      <dgm:spPr/>
      <dgm:t>
        <a:bodyPr/>
        <a:lstStyle/>
        <a:p>
          <a:endParaRPr lang="en-US"/>
        </a:p>
      </dgm:t>
    </dgm:pt>
    <dgm:pt modelId="{3348E8FB-0738-41DA-A17E-85234B65D865}" type="sibTrans" cxnId="{4E688CFE-B1A9-4C27-A9E9-3C237022FD48}">
      <dgm:prSet/>
      <dgm:spPr/>
      <dgm:t>
        <a:bodyPr/>
        <a:lstStyle/>
        <a:p>
          <a:endParaRPr lang="en-US"/>
        </a:p>
      </dgm:t>
    </dgm:pt>
    <dgm:pt modelId="{7C00779A-6862-4995-A543-E079D0165372}">
      <dgm:prSet phldrT="[Text]" custT="1"/>
      <dgm:spPr>
        <a:solidFill>
          <a:schemeClr val="accent2"/>
        </a:solidFill>
      </dgm:spPr>
      <dgm:t>
        <a:bodyPr/>
        <a:lstStyle/>
        <a:p>
          <a:r>
            <a:rPr lang="en-US" sz="1400" smtClean="0"/>
            <a:t>Rules</a:t>
          </a:r>
          <a:endParaRPr lang="en-US" sz="1400" dirty="0"/>
        </a:p>
      </dgm:t>
    </dgm:pt>
    <dgm:pt modelId="{BC16BC0C-AB10-4438-B737-0265E6552BCB}" type="parTrans" cxnId="{528E1E1C-C348-4DA7-9FD7-6E47AB4D79B0}">
      <dgm:prSet/>
      <dgm:spPr/>
      <dgm:t>
        <a:bodyPr/>
        <a:lstStyle/>
        <a:p>
          <a:endParaRPr lang="en-US"/>
        </a:p>
      </dgm:t>
    </dgm:pt>
    <dgm:pt modelId="{EE9724DA-7BC6-448B-96E3-8D0184B8E920}" type="sibTrans" cxnId="{528E1E1C-C348-4DA7-9FD7-6E47AB4D79B0}">
      <dgm:prSet/>
      <dgm:spPr/>
      <dgm:t>
        <a:bodyPr/>
        <a:lstStyle/>
        <a:p>
          <a:endParaRPr lang="en-US"/>
        </a:p>
      </dgm:t>
    </dgm:pt>
    <dgm:pt modelId="{CDD5F79D-BFC9-46AC-B02B-FB349EE79417}">
      <dgm:prSet phldrT="[Text]" custT="1"/>
      <dgm:spPr>
        <a:solidFill>
          <a:schemeClr val="accent2"/>
        </a:solidFill>
      </dgm:spPr>
      <dgm:t>
        <a:bodyPr/>
        <a:lstStyle/>
        <a:p>
          <a:r>
            <a:rPr lang="en-US" sz="1400" dirty="0" smtClean="0"/>
            <a:t>Dimensions</a:t>
          </a:r>
          <a:endParaRPr lang="en-US" sz="1400" dirty="0"/>
        </a:p>
      </dgm:t>
    </dgm:pt>
    <dgm:pt modelId="{8FBF7F4E-BE8E-48BF-9928-87EC6018AA58}" type="parTrans" cxnId="{EB377ECA-9F6B-4F46-815D-420F458BAE98}">
      <dgm:prSet/>
      <dgm:spPr/>
      <dgm:t>
        <a:bodyPr/>
        <a:lstStyle/>
        <a:p>
          <a:endParaRPr lang="en-US"/>
        </a:p>
      </dgm:t>
    </dgm:pt>
    <dgm:pt modelId="{DCC5DADA-C075-42B5-9535-EC87EB1F9F89}" type="sibTrans" cxnId="{EB377ECA-9F6B-4F46-815D-420F458BAE98}">
      <dgm:prSet/>
      <dgm:spPr/>
      <dgm:t>
        <a:bodyPr/>
        <a:lstStyle/>
        <a:p>
          <a:endParaRPr lang="en-US"/>
        </a:p>
      </dgm:t>
    </dgm:pt>
    <dgm:pt modelId="{DA55A197-F6F6-493E-B07B-2643C7AD2809}">
      <dgm:prSet phldrT="[Text]" custT="1"/>
      <dgm:spPr>
        <a:solidFill>
          <a:schemeClr val="accent2"/>
        </a:solidFill>
      </dgm:spPr>
      <dgm:t>
        <a:bodyPr/>
        <a:lstStyle/>
        <a:p>
          <a:r>
            <a:rPr lang="en-US" sz="1400" dirty="0" smtClean="0"/>
            <a:t>Rules</a:t>
          </a:r>
          <a:endParaRPr lang="en-US" sz="1400" dirty="0"/>
        </a:p>
      </dgm:t>
    </dgm:pt>
    <dgm:pt modelId="{CB946A7C-F5C3-45C6-BC55-C5F8EE522A37}" type="parTrans" cxnId="{C69548C5-C36B-4457-9DAF-F6F860D5308D}">
      <dgm:prSet/>
      <dgm:spPr/>
      <dgm:t>
        <a:bodyPr/>
        <a:lstStyle/>
        <a:p>
          <a:endParaRPr lang="en-US"/>
        </a:p>
      </dgm:t>
    </dgm:pt>
    <dgm:pt modelId="{44303F45-6DE4-4712-9770-86C024AC3B3F}" type="sibTrans" cxnId="{C69548C5-C36B-4457-9DAF-F6F860D5308D}">
      <dgm:prSet/>
      <dgm:spPr/>
      <dgm:t>
        <a:bodyPr/>
        <a:lstStyle/>
        <a:p>
          <a:endParaRPr lang="en-US"/>
        </a:p>
      </dgm:t>
    </dgm:pt>
    <dgm:pt modelId="{1EFB8530-AE24-4E36-BA7F-8AAB97F624C5}" type="pres">
      <dgm:prSet presAssocID="{725AC7EE-75CC-4727-A818-D7A4A19AED9D}" presName="diagram" presStyleCnt="0">
        <dgm:presLayoutVars>
          <dgm:chPref val="1"/>
          <dgm:dir/>
          <dgm:animOne val="branch"/>
          <dgm:animLvl val="lvl"/>
          <dgm:resizeHandles val="exact"/>
        </dgm:presLayoutVars>
      </dgm:prSet>
      <dgm:spPr/>
      <dgm:t>
        <a:bodyPr/>
        <a:lstStyle/>
        <a:p>
          <a:endParaRPr lang="en-US"/>
        </a:p>
      </dgm:t>
    </dgm:pt>
    <dgm:pt modelId="{BD4BEAAA-8721-4C1F-9730-D15661B85C98}" type="pres">
      <dgm:prSet presAssocID="{D74CEB24-A2FA-4F9F-8EEC-2923ADBAC6E3}" presName="root1" presStyleCnt="0"/>
      <dgm:spPr/>
    </dgm:pt>
    <dgm:pt modelId="{F2045406-5DE1-40BF-A6DA-07910CC31D2D}" type="pres">
      <dgm:prSet presAssocID="{D74CEB24-A2FA-4F9F-8EEC-2923ADBAC6E3}" presName="LevelOneTextNode" presStyleLbl="node0" presStyleIdx="0" presStyleCnt="2" custScaleX="42335" custScaleY="20666" custLinFactNeighborX="16740" custLinFactNeighborY="15070">
        <dgm:presLayoutVars>
          <dgm:chPref val="3"/>
        </dgm:presLayoutVars>
      </dgm:prSet>
      <dgm:spPr/>
      <dgm:t>
        <a:bodyPr/>
        <a:lstStyle/>
        <a:p>
          <a:endParaRPr lang="en-US"/>
        </a:p>
      </dgm:t>
    </dgm:pt>
    <dgm:pt modelId="{55B8B967-A1AE-495B-A23B-51240441BD4B}" type="pres">
      <dgm:prSet presAssocID="{D74CEB24-A2FA-4F9F-8EEC-2923ADBAC6E3}" presName="level2hierChild" presStyleCnt="0"/>
      <dgm:spPr/>
    </dgm:pt>
    <dgm:pt modelId="{39176282-CADD-480B-8CA6-F20DCBB89732}" type="pres">
      <dgm:prSet presAssocID="{79342694-BE18-4DED-B349-C6D83DC0288F}" presName="conn2-1" presStyleLbl="parChTrans1D2" presStyleIdx="0" presStyleCnt="6"/>
      <dgm:spPr/>
      <dgm:t>
        <a:bodyPr/>
        <a:lstStyle/>
        <a:p>
          <a:endParaRPr lang="en-US"/>
        </a:p>
      </dgm:t>
    </dgm:pt>
    <dgm:pt modelId="{F7C3D603-8FE5-4B95-99C1-E8CFF537AB87}" type="pres">
      <dgm:prSet presAssocID="{79342694-BE18-4DED-B349-C6D83DC0288F}" presName="connTx" presStyleLbl="parChTrans1D2" presStyleIdx="0" presStyleCnt="6"/>
      <dgm:spPr/>
      <dgm:t>
        <a:bodyPr/>
        <a:lstStyle/>
        <a:p>
          <a:endParaRPr lang="en-US"/>
        </a:p>
      </dgm:t>
    </dgm:pt>
    <dgm:pt modelId="{C8C6FAD5-27CF-45A3-87E3-6A7E0DAD9F2D}" type="pres">
      <dgm:prSet presAssocID="{7516A0AC-9594-4A49-ACCC-4DA8FC762D0A}" presName="root2" presStyleCnt="0"/>
      <dgm:spPr/>
    </dgm:pt>
    <dgm:pt modelId="{41B7114F-E954-4D75-909C-27CBECB865F1}" type="pres">
      <dgm:prSet presAssocID="{7516A0AC-9594-4A49-ACCC-4DA8FC762D0A}" presName="LevelTwoTextNode" presStyleLbl="node2" presStyleIdx="0" presStyleCnt="6" custScaleX="42335" custScaleY="20666" custLinFactNeighborX="372" custLinFactNeighborY="19280">
        <dgm:presLayoutVars>
          <dgm:chPref val="3"/>
        </dgm:presLayoutVars>
      </dgm:prSet>
      <dgm:spPr/>
      <dgm:t>
        <a:bodyPr/>
        <a:lstStyle/>
        <a:p>
          <a:endParaRPr lang="en-US"/>
        </a:p>
      </dgm:t>
    </dgm:pt>
    <dgm:pt modelId="{62880869-10CC-417F-AE68-BBB9284F4616}" type="pres">
      <dgm:prSet presAssocID="{7516A0AC-9594-4A49-ACCC-4DA8FC762D0A}" presName="level3hierChild" presStyleCnt="0"/>
      <dgm:spPr/>
    </dgm:pt>
    <dgm:pt modelId="{46F519C6-F287-418F-B5F9-05B6EDB6B6CF}" type="pres">
      <dgm:prSet presAssocID="{2393F968-0AF8-424D-AEB8-2383B0544DE5}" presName="conn2-1" presStyleLbl="parChTrans1D2" presStyleIdx="1" presStyleCnt="6"/>
      <dgm:spPr/>
      <dgm:t>
        <a:bodyPr/>
        <a:lstStyle/>
        <a:p>
          <a:endParaRPr lang="en-US"/>
        </a:p>
      </dgm:t>
    </dgm:pt>
    <dgm:pt modelId="{485AB1C5-D6DB-416C-8C9B-516476CDD18C}" type="pres">
      <dgm:prSet presAssocID="{2393F968-0AF8-424D-AEB8-2383B0544DE5}" presName="connTx" presStyleLbl="parChTrans1D2" presStyleIdx="1" presStyleCnt="6"/>
      <dgm:spPr/>
      <dgm:t>
        <a:bodyPr/>
        <a:lstStyle/>
        <a:p>
          <a:endParaRPr lang="en-US"/>
        </a:p>
      </dgm:t>
    </dgm:pt>
    <dgm:pt modelId="{40A4C8C0-98D4-4E6F-82E4-1F50E24A6F9A}" type="pres">
      <dgm:prSet presAssocID="{AAC07890-F9EF-43D8-86F5-3CED350451CB}" presName="root2" presStyleCnt="0"/>
      <dgm:spPr/>
    </dgm:pt>
    <dgm:pt modelId="{9D6DAEC3-1133-40C5-8E28-FA0DACE476DB}" type="pres">
      <dgm:prSet presAssocID="{AAC07890-F9EF-43D8-86F5-3CED350451CB}" presName="LevelTwoTextNode" presStyleLbl="node2" presStyleIdx="1" presStyleCnt="6" custScaleX="42335" custScaleY="20666" custLinFactNeighborY="15070">
        <dgm:presLayoutVars>
          <dgm:chPref val="3"/>
        </dgm:presLayoutVars>
      </dgm:prSet>
      <dgm:spPr/>
      <dgm:t>
        <a:bodyPr/>
        <a:lstStyle/>
        <a:p>
          <a:endParaRPr lang="en-US"/>
        </a:p>
      </dgm:t>
    </dgm:pt>
    <dgm:pt modelId="{7B7DEE9A-3AEC-4365-9379-7F2B1F3604D5}" type="pres">
      <dgm:prSet presAssocID="{AAC07890-F9EF-43D8-86F5-3CED350451CB}" presName="level3hierChild" presStyleCnt="0"/>
      <dgm:spPr/>
    </dgm:pt>
    <dgm:pt modelId="{17BBB912-654A-4950-B60C-6B35EB1AC5CE}" type="pres">
      <dgm:prSet presAssocID="{BC16BC0C-AB10-4438-B737-0265E6552BCB}" presName="conn2-1" presStyleLbl="parChTrans1D2" presStyleIdx="2" presStyleCnt="6"/>
      <dgm:spPr/>
      <dgm:t>
        <a:bodyPr/>
        <a:lstStyle/>
        <a:p>
          <a:endParaRPr lang="en-US"/>
        </a:p>
      </dgm:t>
    </dgm:pt>
    <dgm:pt modelId="{B1576B1A-70B6-4922-B93D-0095628728CA}" type="pres">
      <dgm:prSet presAssocID="{BC16BC0C-AB10-4438-B737-0265E6552BCB}" presName="connTx" presStyleLbl="parChTrans1D2" presStyleIdx="2" presStyleCnt="6"/>
      <dgm:spPr/>
      <dgm:t>
        <a:bodyPr/>
        <a:lstStyle/>
        <a:p>
          <a:endParaRPr lang="en-US"/>
        </a:p>
      </dgm:t>
    </dgm:pt>
    <dgm:pt modelId="{FED6AD31-64A6-4D7C-8422-A36F1A1C7C8E}" type="pres">
      <dgm:prSet presAssocID="{7C00779A-6862-4995-A543-E079D0165372}" presName="root2" presStyleCnt="0"/>
      <dgm:spPr/>
    </dgm:pt>
    <dgm:pt modelId="{B4785D08-1704-4E1D-B08F-BAB124B30510}" type="pres">
      <dgm:prSet presAssocID="{7C00779A-6862-4995-A543-E079D0165372}" presName="LevelTwoTextNode" presStyleLbl="node2" presStyleIdx="2" presStyleCnt="6" custScaleX="42335" custScaleY="20666" custLinFactNeighborY="8383">
        <dgm:presLayoutVars>
          <dgm:chPref val="3"/>
        </dgm:presLayoutVars>
      </dgm:prSet>
      <dgm:spPr/>
      <dgm:t>
        <a:bodyPr/>
        <a:lstStyle/>
        <a:p>
          <a:endParaRPr lang="en-US"/>
        </a:p>
      </dgm:t>
    </dgm:pt>
    <dgm:pt modelId="{EC44152A-5529-4495-930A-AAABB1A91C9D}" type="pres">
      <dgm:prSet presAssocID="{7C00779A-6862-4995-A543-E079D0165372}" presName="level3hierChild" presStyleCnt="0"/>
      <dgm:spPr/>
    </dgm:pt>
    <dgm:pt modelId="{27E3F599-B674-4AD0-83D7-C9D7455BB3CE}" type="pres">
      <dgm:prSet presAssocID="{B20ECE95-C649-4178-8B6A-3552EE847243}" presName="root1" presStyleCnt="0"/>
      <dgm:spPr/>
    </dgm:pt>
    <dgm:pt modelId="{B6D32D0D-0114-4684-BF19-BE1FFAC84C17}" type="pres">
      <dgm:prSet presAssocID="{B20ECE95-C649-4178-8B6A-3552EE847243}" presName="LevelOneTextNode" presStyleLbl="node0" presStyleIdx="1" presStyleCnt="2" custScaleX="42335" custScaleY="20666" custLinFactNeighborX="16740" custLinFactNeighborY="743">
        <dgm:presLayoutVars>
          <dgm:chPref val="3"/>
        </dgm:presLayoutVars>
      </dgm:prSet>
      <dgm:spPr/>
      <dgm:t>
        <a:bodyPr/>
        <a:lstStyle/>
        <a:p>
          <a:endParaRPr lang="en-US"/>
        </a:p>
      </dgm:t>
    </dgm:pt>
    <dgm:pt modelId="{297FA1E8-D89B-4E5E-A1AE-41860BE78EFB}" type="pres">
      <dgm:prSet presAssocID="{B20ECE95-C649-4178-8B6A-3552EE847243}" presName="level2hierChild" presStyleCnt="0"/>
      <dgm:spPr/>
    </dgm:pt>
    <dgm:pt modelId="{09DBCC24-AD55-4F13-9736-DFBC8B9212D6}" type="pres">
      <dgm:prSet presAssocID="{62E557D9-7744-4908-8DB0-A685BA7E6A17}" presName="conn2-1" presStyleLbl="parChTrans1D2" presStyleIdx="3" presStyleCnt="6"/>
      <dgm:spPr/>
      <dgm:t>
        <a:bodyPr/>
        <a:lstStyle/>
        <a:p>
          <a:endParaRPr lang="en-US"/>
        </a:p>
      </dgm:t>
    </dgm:pt>
    <dgm:pt modelId="{DF8C0109-4700-4ACB-A942-06F3F9D156B2}" type="pres">
      <dgm:prSet presAssocID="{62E557D9-7744-4908-8DB0-A685BA7E6A17}" presName="connTx" presStyleLbl="parChTrans1D2" presStyleIdx="3" presStyleCnt="6"/>
      <dgm:spPr/>
      <dgm:t>
        <a:bodyPr/>
        <a:lstStyle/>
        <a:p>
          <a:endParaRPr lang="en-US"/>
        </a:p>
      </dgm:t>
    </dgm:pt>
    <dgm:pt modelId="{7117F20B-B1FF-47C0-A1C6-FAD1E37CFFD0}" type="pres">
      <dgm:prSet presAssocID="{3E6706D6-607B-4D3C-B53F-0F33F7AD34C1}" presName="root2" presStyleCnt="0"/>
      <dgm:spPr/>
    </dgm:pt>
    <dgm:pt modelId="{5FD6033C-3A8A-4626-97AE-2BC57B309CC4}" type="pres">
      <dgm:prSet presAssocID="{3E6706D6-607B-4D3C-B53F-0F33F7AD34C1}" presName="LevelTwoTextNode" presStyleLbl="node2" presStyleIdx="3" presStyleCnt="6" custScaleX="42335" custScaleY="20666" custLinFactNeighborY="3925">
        <dgm:presLayoutVars>
          <dgm:chPref val="3"/>
        </dgm:presLayoutVars>
      </dgm:prSet>
      <dgm:spPr/>
      <dgm:t>
        <a:bodyPr/>
        <a:lstStyle/>
        <a:p>
          <a:endParaRPr lang="en-US"/>
        </a:p>
      </dgm:t>
    </dgm:pt>
    <dgm:pt modelId="{3B12BA53-721E-4082-B404-B907CBE96D23}" type="pres">
      <dgm:prSet presAssocID="{3E6706D6-607B-4D3C-B53F-0F33F7AD34C1}" presName="level3hierChild" presStyleCnt="0"/>
      <dgm:spPr/>
    </dgm:pt>
    <dgm:pt modelId="{CE14B220-39E0-4AED-BAB2-7800760584CF}" type="pres">
      <dgm:prSet presAssocID="{8FBF7F4E-BE8E-48BF-9928-87EC6018AA58}" presName="conn2-1" presStyleLbl="parChTrans1D2" presStyleIdx="4" presStyleCnt="6"/>
      <dgm:spPr/>
      <dgm:t>
        <a:bodyPr/>
        <a:lstStyle/>
        <a:p>
          <a:endParaRPr lang="en-US"/>
        </a:p>
      </dgm:t>
    </dgm:pt>
    <dgm:pt modelId="{C56184F1-C592-4B90-B636-3CEF88E4E937}" type="pres">
      <dgm:prSet presAssocID="{8FBF7F4E-BE8E-48BF-9928-87EC6018AA58}" presName="connTx" presStyleLbl="parChTrans1D2" presStyleIdx="4" presStyleCnt="6"/>
      <dgm:spPr/>
      <dgm:t>
        <a:bodyPr/>
        <a:lstStyle/>
        <a:p>
          <a:endParaRPr lang="en-US"/>
        </a:p>
      </dgm:t>
    </dgm:pt>
    <dgm:pt modelId="{89337A92-316F-4706-ACE3-FA234379E8E0}" type="pres">
      <dgm:prSet presAssocID="{CDD5F79D-BFC9-46AC-B02B-FB349EE79417}" presName="root2" presStyleCnt="0"/>
      <dgm:spPr/>
    </dgm:pt>
    <dgm:pt modelId="{B4867DE7-5D94-4451-8A11-43C899830E9C}" type="pres">
      <dgm:prSet presAssocID="{CDD5F79D-BFC9-46AC-B02B-FB349EE79417}" presName="LevelTwoTextNode" presStyleLbl="node2" presStyleIdx="4" presStyleCnt="6" custScaleX="42335" custScaleY="20666" custLinFactNeighborY="0">
        <dgm:presLayoutVars>
          <dgm:chPref val="3"/>
        </dgm:presLayoutVars>
      </dgm:prSet>
      <dgm:spPr/>
      <dgm:t>
        <a:bodyPr/>
        <a:lstStyle/>
        <a:p>
          <a:endParaRPr lang="en-US"/>
        </a:p>
      </dgm:t>
    </dgm:pt>
    <dgm:pt modelId="{48C59B1F-5A9C-4A7B-BB4A-FDAC05E86821}" type="pres">
      <dgm:prSet presAssocID="{CDD5F79D-BFC9-46AC-B02B-FB349EE79417}" presName="level3hierChild" presStyleCnt="0"/>
      <dgm:spPr/>
    </dgm:pt>
    <dgm:pt modelId="{3A598BD9-24DB-4CCC-AE2F-F6473D25B202}" type="pres">
      <dgm:prSet presAssocID="{CB946A7C-F5C3-45C6-BC55-C5F8EE522A37}" presName="conn2-1" presStyleLbl="parChTrans1D2" presStyleIdx="5" presStyleCnt="6"/>
      <dgm:spPr/>
      <dgm:t>
        <a:bodyPr/>
        <a:lstStyle/>
        <a:p>
          <a:endParaRPr lang="en-US"/>
        </a:p>
      </dgm:t>
    </dgm:pt>
    <dgm:pt modelId="{D9E2D6B0-4E7E-4289-B666-4BF2D13EB15B}" type="pres">
      <dgm:prSet presAssocID="{CB946A7C-F5C3-45C6-BC55-C5F8EE522A37}" presName="connTx" presStyleLbl="parChTrans1D2" presStyleIdx="5" presStyleCnt="6"/>
      <dgm:spPr/>
      <dgm:t>
        <a:bodyPr/>
        <a:lstStyle/>
        <a:p>
          <a:endParaRPr lang="en-US"/>
        </a:p>
      </dgm:t>
    </dgm:pt>
    <dgm:pt modelId="{E32E058A-079F-454D-9FA4-B1850D9943EB}" type="pres">
      <dgm:prSet presAssocID="{DA55A197-F6F6-493E-B07B-2643C7AD2809}" presName="root2" presStyleCnt="0"/>
      <dgm:spPr/>
    </dgm:pt>
    <dgm:pt modelId="{000E8EF9-0053-4B1D-8358-7F6F36FD6F50}" type="pres">
      <dgm:prSet presAssocID="{DA55A197-F6F6-493E-B07B-2643C7AD2809}" presName="LevelTwoTextNode" presStyleLbl="node2" presStyleIdx="5" presStyleCnt="6" custScaleX="42335" custScaleY="20666" custLinFactNeighborY="-5944">
        <dgm:presLayoutVars>
          <dgm:chPref val="3"/>
        </dgm:presLayoutVars>
      </dgm:prSet>
      <dgm:spPr/>
      <dgm:t>
        <a:bodyPr/>
        <a:lstStyle/>
        <a:p>
          <a:endParaRPr lang="en-US"/>
        </a:p>
      </dgm:t>
    </dgm:pt>
    <dgm:pt modelId="{7A1A34EA-A5E8-4423-B26C-C3472A135755}" type="pres">
      <dgm:prSet presAssocID="{DA55A197-F6F6-493E-B07B-2643C7AD2809}" presName="level3hierChild" presStyleCnt="0"/>
      <dgm:spPr/>
    </dgm:pt>
  </dgm:ptLst>
  <dgm:cxnLst>
    <dgm:cxn modelId="{C7DC6BFC-558E-4A3F-8F12-694FA6E35391}" srcId="{D74CEB24-A2FA-4F9F-8EEC-2923ADBAC6E3}" destId="{AAC07890-F9EF-43D8-86F5-3CED350451CB}" srcOrd="1" destOrd="0" parTransId="{2393F968-0AF8-424D-AEB8-2383B0544DE5}" sibTransId="{D05FF866-6FD4-437C-92AC-8FFEE291E55C}"/>
    <dgm:cxn modelId="{55EB9E67-BFD4-4ABF-B1C4-405C3302DBD9}" srcId="{D74CEB24-A2FA-4F9F-8EEC-2923ADBAC6E3}" destId="{7516A0AC-9594-4A49-ACCC-4DA8FC762D0A}" srcOrd="0" destOrd="0" parTransId="{79342694-BE18-4DED-B349-C6D83DC0288F}" sibTransId="{79FA68F6-A4F5-4804-9B8D-88E6AE92C09E}"/>
    <dgm:cxn modelId="{DD827C2E-FDA9-4B2D-A78F-987C48B85A3A}" type="presOf" srcId="{B20ECE95-C649-4178-8B6A-3552EE847243}" destId="{B6D32D0D-0114-4684-BF19-BE1FFAC84C17}" srcOrd="0" destOrd="0" presId="urn:microsoft.com/office/officeart/2005/8/layout/hierarchy2"/>
    <dgm:cxn modelId="{F5BCA7A5-1E97-4BC7-9446-1AD97ADA32B5}" type="presOf" srcId="{62E557D9-7744-4908-8DB0-A685BA7E6A17}" destId="{DF8C0109-4700-4ACB-A942-06F3F9D156B2}" srcOrd="1" destOrd="0" presId="urn:microsoft.com/office/officeart/2005/8/layout/hierarchy2"/>
    <dgm:cxn modelId="{FA6ACC58-9D86-434A-8754-9410F2AA47D8}" type="presOf" srcId="{DA55A197-F6F6-493E-B07B-2643C7AD2809}" destId="{000E8EF9-0053-4B1D-8358-7F6F36FD6F50}" srcOrd="0" destOrd="0" presId="urn:microsoft.com/office/officeart/2005/8/layout/hierarchy2"/>
    <dgm:cxn modelId="{5A35A549-10A1-4946-A5B4-907AD99B862A}" type="presOf" srcId="{7516A0AC-9594-4A49-ACCC-4DA8FC762D0A}" destId="{41B7114F-E954-4D75-909C-27CBECB865F1}" srcOrd="0" destOrd="0" presId="urn:microsoft.com/office/officeart/2005/8/layout/hierarchy2"/>
    <dgm:cxn modelId="{A71A2883-D8EF-446E-8FEC-6B5E53A2089B}" type="presOf" srcId="{CB946A7C-F5C3-45C6-BC55-C5F8EE522A37}" destId="{D9E2D6B0-4E7E-4289-B666-4BF2D13EB15B}" srcOrd="1" destOrd="0" presId="urn:microsoft.com/office/officeart/2005/8/layout/hierarchy2"/>
    <dgm:cxn modelId="{19BF0E45-B499-41BD-BE0B-CFEEA15E1986}" type="presOf" srcId="{79342694-BE18-4DED-B349-C6D83DC0288F}" destId="{39176282-CADD-480B-8CA6-F20DCBB89732}" srcOrd="0" destOrd="0" presId="urn:microsoft.com/office/officeart/2005/8/layout/hierarchy2"/>
    <dgm:cxn modelId="{B1045010-BA5B-4237-B277-BDE3626CD408}" type="presOf" srcId="{725AC7EE-75CC-4727-A818-D7A4A19AED9D}" destId="{1EFB8530-AE24-4E36-BA7F-8AAB97F624C5}" srcOrd="0" destOrd="0" presId="urn:microsoft.com/office/officeart/2005/8/layout/hierarchy2"/>
    <dgm:cxn modelId="{A3707134-1770-46C3-B4E7-45FD5DB8A5DF}" type="presOf" srcId="{62E557D9-7744-4908-8DB0-A685BA7E6A17}" destId="{09DBCC24-AD55-4F13-9736-DFBC8B9212D6}" srcOrd="0" destOrd="0" presId="urn:microsoft.com/office/officeart/2005/8/layout/hierarchy2"/>
    <dgm:cxn modelId="{60FFC82C-8E33-4B29-8A9F-450016B64318}" type="presOf" srcId="{8FBF7F4E-BE8E-48BF-9928-87EC6018AA58}" destId="{CE14B220-39E0-4AED-BAB2-7800760584CF}" srcOrd="0" destOrd="0" presId="urn:microsoft.com/office/officeart/2005/8/layout/hierarchy2"/>
    <dgm:cxn modelId="{B097474F-2944-4DD0-A555-3564EF4BC5BC}" type="presOf" srcId="{D74CEB24-A2FA-4F9F-8EEC-2923ADBAC6E3}" destId="{F2045406-5DE1-40BF-A6DA-07910CC31D2D}" srcOrd="0" destOrd="0" presId="urn:microsoft.com/office/officeart/2005/8/layout/hierarchy2"/>
    <dgm:cxn modelId="{D7587662-7BA7-435F-8653-F8B06B67C865}" type="presOf" srcId="{3E6706D6-607B-4D3C-B53F-0F33F7AD34C1}" destId="{5FD6033C-3A8A-4626-97AE-2BC57B309CC4}" srcOrd="0" destOrd="0" presId="urn:microsoft.com/office/officeart/2005/8/layout/hierarchy2"/>
    <dgm:cxn modelId="{4FDC92B7-1061-41AD-946E-0AEE85862C12}" type="presOf" srcId="{AAC07890-F9EF-43D8-86F5-3CED350451CB}" destId="{9D6DAEC3-1133-40C5-8E28-FA0DACE476DB}" srcOrd="0" destOrd="0" presId="urn:microsoft.com/office/officeart/2005/8/layout/hierarchy2"/>
    <dgm:cxn modelId="{6266003C-FBD5-44D4-A9B4-1277056DF39A}" type="presOf" srcId="{79342694-BE18-4DED-B349-C6D83DC0288F}" destId="{F7C3D603-8FE5-4B95-99C1-E8CFF537AB87}" srcOrd="1" destOrd="0" presId="urn:microsoft.com/office/officeart/2005/8/layout/hierarchy2"/>
    <dgm:cxn modelId="{2A0D64AA-6D68-4B88-822E-695C789C6AC1}" type="presOf" srcId="{BC16BC0C-AB10-4438-B737-0265E6552BCB}" destId="{17BBB912-654A-4950-B60C-6B35EB1AC5CE}" srcOrd="0" destOrd="0" presId="urn:microsoft.com/office/officeart/2005/8/layout/hierarchy2"/>
    <dgm:cxn modelId="{B016556E-62D1-4E8A-8C4D-0DFBB271BE99}" type="presOf" srcId="{CDD5F79D-BFC9-46AC-B02B-FB349EE79417}" destId="{B4867DE7-5D94-4451-8A11-43C899830E9C}" srcOrd="0" destOrd="0" presId="urn:microsoft.com/office/officeart/2005/8/layout/hierarchy2"/>
    <dgm:cxn modelId="{FCCCCCB2-8AF8-47C6-9493-8B906E6E41C5}" srcId="{725AC7EE-75CC-4727-A818-D7A4A19AED9D}" destId="{B20ECE95-C649-4178-8B6A-3552EE847243}" srcOrd="1" destOrd="0" parTransId="{3AA6D6C1-5D87-45A4-A077-5E5C53E0BDC6}" sibTransId="{9D140231-1627-448E-BB83-80FA6D284F99}"/>
    <dgm:cxn modelId="{134281DB-46FB-486B-A53A-17BAC1F3C7DA}" type="presOf" srcId="{8FBF7F4E-BE8E-48BF-9928-87EC6018AA58}" destId="{C56184F1-C592-4B90-B636-3CEF88E4E937}" srcOrd="1" destOrd="0" presId="urn:microsoft.com/office/officeart/2005/8/layout/hierarchy2"/>
    <dgm:cxn modelId="{6345647A-DBE1-40CF-BA48-F7C7DB81F5B8}" type="presOf" srcId="{2393F968-0AF8-424D-AEB8-2383B0544DE5}" destId="{46F519C6-F287-418F-B5F9-05B6EDB6B6CF}" srcOrd="0" destOrd="0" presId="urn:microsoft.com/office/officeart/2005/8/layout/hierarchy2"/>
    <dgm:cxn modelId="{22A3EB1D-9A50-40C6-B713-C572A76785DD}" type="presOf" srcId="{2393F968-0AF8-424D-AEB8-2383B0544DE5}" destId="{485AB1C5-D6DB-416C-8C9B-516476CDD18C}" srcOrd="1" destOrd="0" presId="urn:microsoft.com/office/officeart/2005/8/layout/hierarchy2"/>
    <dgm:cxn modelId="{EB377ECA-9F6B-4F46-815D-420F458BAE98}" srcId="{B20ECE95-C649-4178-8B6A-3552EE847243}" destId="{CDD5F79D-BFC9-46AC-B02B-FB349EE79417}" srcOrd="1" destOrd="0" parTransId="{8FBF7F4E-BE8E-48BF-9928-87EC6018AA58}" sibTransId="{DCC5DADA-C075-42B5-9535-EC87EB1F9F89}"/>
    <dgm:cxn modelId="{BE73747F-2572-4BAF-ACAF-D922F374C141}" type="presOf" srcId="{BC16BC0C-AB10-4438-B737-0265E6552BCB}" destId="{B1576B1A-70B6-4922-B93D-0095628728CA}" srcOrd="1" destOrd="0" presId="urn:microsoft.com/office/officeart/2005/8/layout/hierarchy2"/>
    <dgm:cxn modelId="{38E6BCE5-D263-440E-A4FE-BDDAA9E13821}" srcId="{725AC7EE-75CC-4727-A818-D7A4A19AED9D}" destId="{D74CEB24-A2FA-4F9F-8EEC-2923ADBAC6E3}" srcOrd="0" destOrd="0" parTransId="{6DE41C85-E0D9-4D9D-AF74-49AE0A12BBCD}" sibTransId="{A563F69B-039A-4125-82F6-2D403D49039C}"/>
    <dgm:cxn modelId="{528E1E1C-C348-4DA7-9FD7-6E47AB4D79B0}" srcId="{D74CEB24-A2FA-4F9F-8EEC-2923ADBAC6E3}" destId="{7C00779A-6862-4995-A543-E079D0165372}" srcOrd="2" destOrd="0" parTransId="{BC16BC0C-AB10-4438-B737-0265E6552BCB}" sibTransId="{EE9724DA-7BC6-448B-96E3-8D0184B8E920}"/>
    <dgm:cxn modelId="{AC80C5A8-CFFD-401B-9704-A32AD860A725}" type="presOf" srcId="{7C00779A-6862-4995-A543-E079D0165372}" destId="{B4785D08-1704-4E1D-B08F-BAB124B30510}" srcOrd="0" destOrd="0" presId="urn:microsoft.com/office/officeart/2005/8/layout/hierarchy2"/>
    <dgm:cxn modelId="{C85CB4F7-C57B-4707-8F6C-911010D5424F}" type="presOf" srcId="{CB946A7C-F5C3-45C6-BC55-C5F8EE522A37}" destId="{3A598BD9-24DB-4CCC-AE2F-F6473D25B202}" srcOrd="0" destOrd="0" presId="urn:microsoft.com/office/officeart/2005/8/layout/hierarchy2"/>
    <dgm:cxn modelId="{C69548C5-C36B-4457-9DAF-F6F860D5308D}" srcId="{B20ECE95-C649-4178-8B6A-3552EE847243}" destId="{DA55A197-F6F6-493E-B07B-2643C7AD2809}" srcOrd="2" destOrd="0" parTransId="{CB946A7C-F5C3-45C6-BC55-C5F8EE522A37}" sibTransId="{44303F45-6DE4-4712-9770-86C024AC3B3F}"/>
    <dgm:cxn modelId="{4E688CFE-B1A9-4C27-A9E9-3C237022FD48}" srcId="{B20ECE95-C649-4178-8B6A-3552EE847243}" destId="{3E6706D6-607B-4D3C-B53F-0F33F7AD34C1}" srcOrd="0" destOrd="0" parTransId="{62E557D9-7744-4908-8DB0-A685BA7E6A17}" sibTransId="{3348E8FB-0738-41DA-A17E-85234B65D865}"/>
    <dgm:cxn modelId="{7029D2EA-8F06-4B1D-B21C-9E1B86FAE459}" type="presParOf" srcId="{1EFB8530-AE24-4E36-BA7F-8AAB97F624C5}" destId="{BD4BEAAA-8721-4C1F-9730-D15661B85C98}" srcOrd="0" destOrd="0" presId="urn:microsoft.com/office/officeart/2005/8/layout/hierarchy2"/>
    <dgm:cxn modelId="{B0C455CA-B796-4AFB-B62B-D8C1B9326F79}" type="presParOf" srcId="{BD4BEAAA-8721-4C1F-9730-D15661B85C98}" destId="{F2045406-5DE1-40BF-A6DA-07910CC31D2D}" srcOrd="0" destOrd="0" presId="urn:microsoft.com/office/officeart/2005/8/layout/hierarchy2"/>
    <dgm:cxn modelId="{BCD7EBBC-CC60-4CB0-BC1C-F1FDD55BC034}" type="presParOf" srcId="{BD4BEAAA-8721-4C1F-9730-D15661B85C98}" destId="{55B8B967-A1AE-495B-A23B-51240441BD4B}" srcOrd="1" destOrd="0" presId="urn:microsoft.com/office/officeart/2005/8/layout/hierarchy2"/>
    <dgm:cxn modelId="{21E5D2EB-C8AA-4DAF-BBBF-2DB50433644F}" type="presParOf" srcId="{55B8B967-A1AE-495B-A23B-51240441BD4B}" destId="{39176282-CADD-480B-8CA6-F20DCBB89732}" srcOrd="0" destOrd="0" presId="urn:microsoft.com/office/officeart/2005/8/layout/hierarchy2"/>
    <dgm:cxn modelId="{3A635439-A9AE-4751-A998-9D25BC0CA000}" type="presParOf" srcId="{39176282-CADD-480B-8CA6-F20DCBB89732}" destId="{F7C3D603-8FE5-4B95-99C1-E8CFF537AB87}" srcOrd="0" destOrd="0" presId="urn:microsoft.com/office/officeart/2005/8/layout/hierarchy2"/>
    <dgm:cxn modelId="{605DA627-9FF1-487A-BAA2-BAB40CA59C5B}" type="presParOf" srcId="{55B8B967-A1AE-495B-A23B-51240441BD4B}" destId="{C8C6FAD5-27CF-45A3-87E3-6A7E0DAD9F2D}" srcOrd="1" destOrd="0" presId="urn:microsoft.com/office/officeart/2005/8/layout/hierarchy2"/>
    <dgm:cxn modelId="{16725426-7467-4D78-A152-B69468CBD939}" type="presParOf" srcId="{C8C6FAD5-27CF-45A3-87E3-6A7E0DAD9F2D}" destId="{41B7114F-E954-4D75-909C-27CBECB865F1}" srcOrd="0" destOrd="0" presId="urn:microsoft.com/office/officeart/2005/8/layout/hierarchy2"/>
    <dgm:cxn modelId="{C2164228-89E6-4887-A27D-066F866EBEB4}" type="presParOf" srcId="{C8C6FAD5-27CF-45A3-87E3-6A7E0DAD9F2D}" destId="{62880869-10CC-417F-AE68-BBB9284F4616}" srcOrd="1" destOrd="0" presId="urn:microsoft.com/office/officeart/2005/8/layout/hierarchy2"/>
    <dgm:cxn modelId="{F8841791-927C-487C-AF4E-BDD059E434C1}" type="presParOf" srcId="{55B8B967-A1AE-495B-A23B-51240441BD4B}" destId="{46F519C6-F287-418F-B5F9-05B6EDB6B6CF}" srcOrd="2" destOrd="0" presId="urn:microsoft.com/office/officeart/2005/8/layout/hierarchy2"/>
    <dgm:cxn modelId="{6BF27EAA-B261-40B2-8AC9-7946F97763AD}" type="presParOf" srcId="{46F519C6-F287-418F-B5F9-05B6EDB6B6CF}" destId="{485AB1C5-D6DB-416C-8C9B-516476CDD18C}" srcOrd="0" destOrd="0" presId="urn:microsoft.com/office/officeart/2005/8/layout/hierarchy2"/>
    <dgm:cxn modelId="{3FF5DD52-9026-476D-AA4C-7AD50D507852}" type="presParOf" srcId="{55B8B967-A1AE-495B-A23B-51240441BD4B}" destId="{40A4C8C0-98D4-4E6F-82E4-1F50E24A6F9A}" srcOrd="3" destOrd="0" presId="urn:microsoft.com/office/officeart/2005/8/layout/hierarchy2"/>
    <dgm:cxn modelId="{137467F0-F960-4D4E-AAAC-64092EDB8A66}" type="presParOf" srcId="{40A4C8C0-98D4-4E6F-82E4-1F50E24A6F9A}" destId="{9D6DAEC3-1133-40C5-8E28-FA0DACE476DB}" srcOrd="0" destOrd="0" presId="urn:microsoft.com/office/officeart/2005/8/layout/hierarchy2"/>
    <dgm:cxn modelId="{194A399C-AF75-43C4-8437-97F55AF4883D}" type="presParOf" srcId="{40A4C8C0-98D4-4E6F-82E4-1F50E24A6F9A}" destId="{7B7DEE9A-3AEC-4365-9379-7F2B1F3604D5}" srcOrd="1" destOrd="0" presId="urn:microsoft.com/office/officeart/2005/8/layout/hierarchy2"/>
    <dgm:cxn modelId="{2C39DA82-F23B-4310-B040-7544842E06EE}" type="presParOf" srcId="{55B8B967-A1AE-495B-A23B-51240441BD4B}" destId="{17BBB912-654A-4950-B60C-6B35EB1AC5CE}" srcOrd="4" destOrd="0" presId="urn:microsoft.com/office/officeart/2005/8/layout/hierarchy2"/>
    <dgm:cxn modelId="{54DE9129-E34D-4C8C-888E-84E00260A9EF}" type="presParOf" srcId="{17BBB912-654A-4950-B60C-6B35EB1AC5CE}" destId="{B1576B1A-70B6-4922-B93D-0095628728CA}" srcOrd="0" destOrd="0" presId="urn:microsoft.com/office/officeart/2005/8/layout/hierarchy2"/>
    <dgm:cxn modelId="{916299ED-0CC4-40B6-9D7E-A57661BEADF1}" type="presParOf" srcId="{55B8B967-A1AE-495B-A23B-51240441BD4B}" destId="{FED6AD31-64A6-4D7C-8422-A36F1A1C7C8E}" srcOrd="5" destOrd="0" presId="urn:microsoft.com/office/officeart/2005/8/layout/hierarchy2"/>
    <dgm:cxn modelId="{AB8DD6E4-A4AE-41D4-A160-6D680AD455CC}" type="presParOf" srcId="{FED6AD31-64A6-4D7C-8422-A36F1A1C7C8E}" destId="{B4785D08-1704-4E1D-B08F-BAB124B30510}" srcOrd="0" destOrd="0" presId="urn:microsoft.com/office/officeart/2005/8/layout/hierarchy2"/>
    <dgm:cxn modelId="{C0538559-6333-418D-A2DC-FF46FC621F21}" type="presParOf" srcId="{FED6AD31-64A6-4D7C-8422-A36F1A1C7C8E}" destId="{EC44152A-5529-4495-930A-AAABB1A91C9D}" srcOrd="1" destOrd="0" presId="urn:microsoft.com/office/officeart/2005/8/layout/hierarchy2"/>
    <dgm:cxn modelId="{DE9D2A8A-CF03-4671-B85D-C6F2E6DB1E77}" type="presParOf" srcId="{1EFB8530-AE24-4E36-BA7F-8AAB97F624C5}" destId="{27E3F599-B674-4AD0-83D7-C9D7455BB3CE}" srcOrd="1" destOrd="0" presId="urn:microsoft.com/office/officeart/2005/8/layout/hierarchy2"/>
    <dgm:cxn modelId="{9FCBDD96-E694-4842-8D35-3F720FB05FB6}" type="presParOf" srcId="{27E3F599-B674-4AD0-83D7-C9D7455BB3CE}" destId="{B6D32D0D-0114-4684-BF19-BE1FFAC84C17}" srcOrd="0" destOrd="0" presId="urn:microsoft.com/office/officeart/2005/8/layout/hierarchy2"/>
    <dgm:cxn modelId="{97044BC9-4E61-4BC9-A19B-1B9BC5917625}" type="presParOf" srcId="{27E3F599-B674-4AD0-83D7-C9D7455BB3CE}" destId="{297FA1E8-D89B-4E5E-A1AE-41860BE78EFB}" srcOrd="1" destOrd="0" presId="urn:microsoft.com/office/officeart/2005/8/layout/hierarchy2"/>
    <dgm:cxn modelId="{B75F1794-3D3A-4A54-8A32-0F8D7B781501}" type="presParOf" srcId="{297FA1E8-D89B-4E5E-A1AE-41860BE78EFB}" destId="{09DBCC24-AD55-4F13-9736-DFBC8B9212D6}" srcOrd="0" destOrd="0" presId="urn:microsoft.com/office/officeart/2005/8/layout/hierarchy2"/>
    <dgm:cxn modelId="{F9E1AD3B-5428-46D0-9809-F98C405B1125}" type="presParOf" srcId="{09DBCC24-AD55-4F13-9736-DFBC8B9212D6}" destId="{DF8C0109-4700-4ACB-A942-06F3F9D156B2}" srcOrd="0" destOrd="0" presId="urn:microsoft.com/office/officeart/2005/8/layout/hierarchy2"/>
    <dgm:cxn modelId="{BEED9F61-44BD-43E2-AB87-D77478827B0A}" type="presParOf" srcId="{297FA1E8-D89B-4E5E-A1AE-41860BE78EFB}" destId="{7117F20B-B1FF-47C0-A1C6-FAD1E37CFFD0}" srcOrd="1" destOrd="0" presId="urn:microsoft.com/office/officeart/2005/8/layout/hierarchy2"/>
    <dgm:cxn modelId="{A55660CE-7FB4-4639-9E36-69B5945EEF6D}" type="presParOf" srcId="{7117F20B-B1FF-47C0-A1C6-FAD1E37CFFD0}" destId="{5FD6033C-3A8A-4626-97AE-2BC57B309CC4}" srcOrd="0" destOrd="0" presId="urn:microsoft.com/office/officeart/2005/8/layout/hierarchy2"/>
    <dgm:cxn modelId="{2124D64C-7189-4BA3-B823-CBDEAE2AB2A2}" type="presParOf" srcId="{7117F20B-B1FF-47C0-A1C6-FAD1E37CFFD0}" destId="{3B12BA53-721E-4082-B404-B907CBE96D23}" srcOrd="1" destOrd="0" presId="urn:microsoft.com/office/officeart/2005/8/layout/hierarchy2"/>
    <dgm:cxn modelId="{53F9A9D8-D8A4-4384-B6A5-928FCDC5D5F4}" type="presParOf" srcId="{297FA1E8-D89B-4E5E-A1AE-41860BE78EFB}" destId="{CE14B220-39E0-4AED-BAB2-7800760584CF}" srcOrd="2" destOrd="0" presId="urn:microsoft.com/office/officeart/2005/8/layout/hierarchy2"/>
    <dgm:cxn modelId="{2D058CCF-0FFC-40B1-99FD-A14AE9ED944F}" type="presParOf" srcId="{CE14B220-39E0-4AED-BAB2-7800760584CF}" destId="{C56184F1-C592-4B90-B636-3CEF88E4E937}" srcOrd="0" destOrd="0" presId="urn:microsoft.com/office/officeart/2005/8/layout/hierarchy2"/>
    <dgm:cxn modelId="{C1FCAFA5-2806-4DF5-880F-45D67397B23B}" type="presParOf" srcId="{297FA1E8-D89B-4E5E-A1AE-41860BE78EFB}" destId="{89337A92-316F-4706-ACE3-FA234379E8E0}" srcOrd="3" destOrd="0" presId="urn:microsoft.com/office/officeart/2005/8/layout/hierarchy2"/>
    <dgm:cxn modelId="{F3CB937D-03A2-4757-BE59-75B9E8BFF164}" type="presParOf" srcId="{89337A92-316F-4706-ACE3-FA234379E8E0}" destId="{B4867DE7-5D94-4451-8A11-43C899830E9C}" srcOrd="0" destOrd="0" presId="urn:microsoft.com/office/officeart/2005/8/layout/hierarchy2"/>
    <dgm:cxn modelId="{E98DD79E-1911-4DEA-A09A-08959113E464}" type="presParOf" srcId="{89337A92-316F-4706-ACE3-FA234379E8E0}" destId="{48C59B1F-5A9C-4A7B-BB4A-FDAC05E86821}" srcOrd="1" destOrd="0" presId="urn:microsoft.com/office/officeart/2005/8/layout/hierarchy2"/>
    <dgm:cxn modelId="{C68AC6B4-AB15-480F-8F45-6B2FDA57005D}" type="presParOf" srcId="{297FA1E8-D89B-4E5E-A1AE-41860BE78EFB}" destId="{3A598BD9-24DB-4CCC-AE2F-F6473D25B202}" srcOrd="4" destOrd="0" presId="urn:microsoft.com/office/officeart/2005/8/layout/hierarchy2"/>
    <dgm:cxn modelId="{FC720DF2-6858-4657-BEB5-1A7477F64375}" type="presParOf" srcId="{3A598BD9-24DB-4CCC-AE2F-F6473D25B202}" destId="{D9E2D6B0-4E7E-4289-B666-4BF2D13EB15B}" srcOrd="0" destOrd="0" presId="urn:microsoft.com/office/officeart/2005/8/layout/hierarchy2"/>
    <dgm:cxn modelId="{8549ABB0-22FE-431A-8535-4AB8F37C4516}" type="presParOf" srcId="{297FA1E8-D89B-4E5E-A1AE-41860BE78EFB}" destId="{E32E058A-079F-454D-9FA4-B1850D9943EB}" srcOrd="5" destOrd="0" presId="urn:microsoft.com/office/officeart/2005/8/layout/hierarchy2"/>
    <dgm:cxn modelId="{12604C1C-4897-4F75-9D03-4498125838BC}" type="presParOf" srcId="{E32E058A-079F-454D-9FA4-B1850D9943EB}" destId="{000E8EF9-0053-4B1D-8358-7F6F36FD6F50}" srcOrd="0" destOrd="0" presId="urn:microsoft.com/office/officeart/2005/8/layout/hierarchy2"/>
    <dgm:cxn modelId="{C9174DDB-8336-42C1-9841-062FA948BC1D}" type="presParOf" srcId="{E32E058A-079F-454D-9FA4-B1850D9943EB}" destId="{7A1A34EA-A5E8-4423-B26C-C3472A135755}"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08FD09-3C4D-4D97-9FBD-D37FA5C5BE5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106FB400-1F11-45B1-B9B5-93D0DB8287E2}">
      <dgm:prSet phldrT="[Text]" custT="1"/>
      <dgm:spPr/>
      <dgm:t>
        <a:bodyPr/>
        <a:lstStyle/>
        <a:p>
          <a:r>
            <a:rPr lang="en-US" sz="1400" dirty="0" smtClean="0"/>
            <a:t>Abstract Product</a:t>
          </a:r>
          <a:endParaRPr lang="en-US" sz="1400" dirty="0"/>
        </a:p>
      </dgm:t>
    </dgm:pt>
    <dgm:pt modelId="{F4C0BA6C-75C2-428D-9F64-49FA6734DF0D}" type="parTrans" cxnId="{81C98BDC-5B31-4273-89F7-77B3430511CB}">
      <dgm:prSet/>
      <dgm:spPr/>
      <dgm:t>
        <a:bodyPr/>
        <a:lstStyle/>
        <a:p>
          <a:endParaRPr lang="en-US" sz="1400"/>
        </a:p>
      </dgm:t>
    </dgm:pt>
    <dgm:pt modelId="{93C07003-80DA-47E1-B1D4-DDA6FE8BA5E4}" type="sibTrans" cxnId="{81C98BDC-5B31-4273-89F7-77B3430511CB}">
      <dgm:prSet/>
      <dgm:spPr/>
      <dgm:t>
        <a:bodyPr/>
        <a:lstStyle/>
        <a:p>
          <a:endParaRPr lang="en-US" sz="1400"/>
        </a:p>
      </dgm:t>
    </dgm:pt>
    <dgm:pt modelId="{EDA2B667-5C92-48D2-83ED-9176C57E6E9E}">
      <dgm:prSet phldrT="[Text]" custT="1"/>
      <dgm:spPr/>
      <dgm:t>
        <a:bodyPr/>
        <a:lstStyle/>
        <a:p>
          <a:r>
            <a:rPr lang="en-US" sz="1400" dirty="0" smtClean="0"/>
            <a:t>Market Offering</a:t>
          </a:r>
          <a:endParaRPr lang="en-US" sz="1400" dirty="0"/>
        </a:p>
      </dgm:t>
    </dgm:pt>
    <dgm:pt modelId="{76109907-47AD-40E9-8313-ACB2C9F0BAFF}" type="parTrans" cxnId="{D6DCD09B-747E-45A8-B58A-ADED2D270A8C}">
      <dgm:prSet/>
      <dgm:spPr/>
      <dgm:t>
        <a:bodyPr/>
        <a:lstStyle/>
        <a:p>
          <a:endParaRPr lang="en-US" sz="1400"/>
        </a:p>
      </dgm:t>
    </dgm:pt>
    <dgm:pt modelId="{A65D25D1-481E-4C9E-9282-2F2DA80812C1}" type="sibTrans" cxnId="{D6DCD09B-747E-45A8-B58A-ADED2D270A8C}">
      <dgm:prSet/>
      <dgm:spPr/>
      <dgm:t>
        <a:bodyPr/>
        <a:lstStyle/>
        <a:p>
          <a:endParaRPr lang="en-US" sz="1400"/>
        </a:p>
      </dgm:t>
    </dgm:pt>
    <dgm:pt modelId="{B24AAEE8-1C56-448D-8456-B8A6493F7421}">
      <dgm:prSet phldrT="[Text]" custT="1"/>
      <dgm:spPr/>
      <dgm:t>
        <a:bodyPr/>
        <a:lstStyle/>
        <a:p>
          <a:r>
            <a:rPr lang="en-US" sz="1400" dirty="0" smtClean="0"/>
            <a:t>Market Offering</a:t>
          </a:r>
          <a:endParaRPr lang="en-US" sz="1400" dirty="0"/>
        </a:p>
      </dgm:t>
    </dgm:pt>
    <dgm:pt modelId="{61FFDAFC-B3E3-4F37-A1FA-411DA693E7A9}" type="parTrans" cxnId="{2D4E3BF7-257B-4317-8977-BBD0C704D072}">
      <dgm:prSet/>
      <dgm:spPr/>
      <dgm:t>
        <a:bodyPr/>
        <a:lstStyle/>
        <a:p>
          <a:endParaRPr lang="en-US" sz="1400"/>
        </a:p>
      </dgm:t>
    </dgm:pt>
    <dgm:pt modelId="{F8A2A043-CCD7-4593-94CF-68D1946B781C}" type="sibTrans" cxnId="{2D4E3BF7-257B-4317-8977-BBD0C704D072}">
      <dgm:prSet/>
      <dgm:spPr/>
      <dgm:t>
        <a:bodyPr/>
        <a:lstStyle/>
        <a:p>
          <a:endParaRPr lang="en-US" sz="1400"/>
        </a:p>
      </dgm:t>
    </dgm:pt>
    <dgm:pt modelId="{87638C45-DBF2-4681-891A-B4A9A30C6BAF}">
      <dgm:prSet phldrT="[Text]" custT="1"/>
      <dgm:spPr/>
      <dgm:t>
        <a:bodyPr/>
        <a:lstStyle/>
        <a:p>
          <a:r>
            <a:rPr lang="en-US" sz="1400" dirty="0" smtClean="0"/>
            <a:t>Market Offering</a:t>
          </a:r>
          <a:endParaRPr lang="en-US" sz="1400" dirty="0"/>
        </a:p>
      </dgm:t>
    </dgm:pt>
    <dgm:pt modelId="{6997ABD1-BA99-4D44-AF50-B8ACCB6362A0}" type="parTrans" cxnId="{2D4C3C2D-FB8A-430D-9A9F-D1C2E67C615E}">
      <dgm:prSet/>
      <dgm:spPr/>
      <dgm:t>
        <a:bodyPr/>
        <a:lstStyle/>
        <a:p>
          <a:endParaRPr lang="en-US" sz="1400"/>
        </a:p>
      </dgm:t>
    </dgm:pt>
    <dgm:pt modelId="{EE7D0012-68D9-4C52-B7C1-5B616DF9EC65}" type="sibTrans" cxnId="{2D4C3C2D-FB8A-430D-9A9F-D1C2E67C615E}">
      <dgm:prSet/>
      <dgm:spPr/>
      <dgm:t>
        <a:bodyPr/>
        <a:lstStyle/>
        <a:p>
          <a:endParaRPr lang="en-US" sz="1400"/>
        </a:p>
      </dgm:t>
    </dgm:pt>
    <dgm:pt modelId="{36CC6FBE-CD30-4AB9-B834-CD81B08D981A}">
      <dgm:prSet phldrT="[Text]" custT="1"/>
      <dgm:spPr>
        <a:solidFill>
          <a:srgbClr val="8099CC"/>
        </a:solidFill>
      </dgm:spPr>
      <dgm:t>
        <a:bodyPr/>
        <a:lstStyle/>
        <a:p>
          <a:r>
            <a:rPr lang="en-US" sz="1400" dirty="0" smtClean="0"/>
            <a:t>Coverages</a:t>
          </a:r>
          <a:endParaRPr lang="en-US" sz="1400" dirty="0"/>
        </a:p>
      </dgm:t>
    </dgm:pt>
    <dgm:pt modelId="{9F3F14FC-B51D-45B4-85FF-C9A0E348A52E}" type="parTrans" cxnId="{BD34490F-9092-4D07-B6E7-02C98F29F42B}">
      <dgm:prSet/>
      <dgm:spPr/>
      <dgm:t>
        <a:bodyPr/>
        <a:lstStyle/>
        <a:p>
          <a:endParaRPr lang="en-US" sz="1400"/>
        </a:p>
      </dgm:t>
    </dgm:pt>
    <dgm:pt modelId="{B79F57B2-8A97-44C1-883D-BA5396B59017}" type="sibTrans" cxnId="{BD34490F-9092-4D07-B6E7-02C98F29F42B}">
      <dgm:prSet/>
      <dgm:spPr/>
      <dgm:t>
        <a:bodyPr/>
        <a:lstStyle/>
        <a:p>
          <a:endParaRPr lang="en-US" sz="1400"/>
        </a:p>
      </dgm:t>
    </dgm:pt>
    <dgm:pt modelId="{CF182E4E-4612-4E1F-972C-B42E881C7232}">
      <dgm:prSet phldrT="[Text]" custT="1"/>
      <dgm:spPr>
        <a:solidFill>
          <a:srgbClr val="8099CC"/>
        </a:solidFill>
      </dgm:spPr>
      <dgm:t>
        <a:bodyPr/>
        <a:lstStyle/>
        <a:p>
          <a:r>
            <a:rPr lang="en-US" sz="1400" dirty="0" smtClean="0"/>
            <a:t>Dimensions</a:t>
          </a:r>
          <a:endParaRPr lang="en-US" sz="1400" dirty="0"/>
        </a:p>
      </dgm:t>
    </dgm:pt>
    <dgm:pt modelId="{A308D8FF-277E-4DAE-BCAB-53D2C0FF84FE}" type="parTrans" cxnId="{9E738AC7-F48C-4281-AE79-8AD994707CE1}">
      <dgm:prSet/>
      <dgm:spPr/>
      <dgm:t>
        <a:bodyPr/>
        <a:lstStyle/>
        <a:p>
          <a:endParaRPr lang="en-US" sz="1400"/>
        </a:p>
      </dgm:t>
    </dgm:pt>
    <dgm:pt modelId="{C7626166-6345-4EA6-8605-A02009A6A1B1}" type="sibTrans" cxnId="{9E738AC7-F48C-4281-AE79-8AD994707CE1}">
      <dgm:prSet/>
      <dgm:spPr/>
      <dgm:t>
        <a:bodyPr/>
        <a:lstStyle/>
        <a:p>
          <a:endParaRPr lang="en-US" sz="1400"/>
        </a:p>
      </dgm:t>
    </dgm:pt>
    <dgm:pt modelId="{B33CEB45-4C36-4EA5-B61C-C8BE6364C868}">
      <dgm:prSet phldrT="[Text]" custT="1"/>
      <dgm:spPr>
        <a:solidFill>
          <a:srgbClr val="8099CC"/>
        </a:solidFill>
      </dgm:spPr>
      <dgm:t>
        <a:bodyPr/>
        <a:lstStyle/>
        <a:p>
          <a:r>
            <a:rPr lang="en-US" sz="1400" dirty="0" smtClean="0"/>
            <a:t>Rules</a:t>
          </a:r>
          <a:endParaRPr lang="en-US" sz="1400" dirty="0"/>
        </a:p>
      </dgm:t>
    </dgm:pt>
    <dgm:pt modelId="{B7C8D222-6310-412F-A79C-BB5B076108DC}" type="parTrans" cxnId="{BE10EFB0-8A06-47F4-88C5-9D5477A67287}">
      <dgm:prSet/>
      <dgm:spPr/>
      <dgm:t>
        <a:bodyPr/>
        <a:lstStyle/>
        <a:p>
          <a:endParaRPr lang="en-US" sz="1400"/>
        </a:p>
      </dgm:t>
    </dgm:pt>
    <dgm:pt modelId="{7A3988EC-A72D-4B50-B47F-320EBEC46E10}" type="sibTrans" cxnId="{BE10EFB0-8A06-47F4-88C5-9D5477A67287}">
      <dgm:prSet/>
      <dgm:spPr/>
      <dgm:t>
        <a:bodyPr/>
        <a:lstStyle/>
        <a:p>
          <a:endParaRPr lang="en-US" sz="1400"/>
        </a:p>
      </dgm:t>
    </dgm:pt>
    <dgm:pt modelId="{4A2B4C15-0506-47D2-B784-49CA985A0BAC}">
      <dgm:prSet phldrT="[Text]" custT="1"/>
      <dgm:spPr>
        <a:solidFill>
          <a:srgbClr val="8099CC"/>
        </a:solidFill>
      </dgm:spPr>
      <dgm:t>
        <a:bodyPr/>
        <a:lstStyle/>
        <a:p>
          <a:r>
            <a:rPr lang="en-US" sz="1400" dirty="0" smtClean="0"/>
            <a:t>Coverages</a:t>
          </a:r>
          <a:endParaRPr lang="en-US" sz="1400" dirty="0"/>
        </a:p>
      </dgm:t>
    </dgm:pt>
    <dgm:pt modelId="{4DAA6C52-10AB-442A-9838-825C5DACAB27}" type="parTrans" cxnId="{991C816F-9C5C-4F74-985F-22F5EEBBCCDB}">
      <dgm:prSet/>
      <dgm:spPr/>
      <dgm:t>
        <a:bodyPr/>
        <a:lstStyle/>
        <a:p>
          <a:endParaRPr lang="en-US" sz="1400"/>
        </a:p>
      </dgm:t>
    </dgm:pt>
    <dgm:pt modelId="{564DFCA4-5178-497B-A987-AE8FF4313584}" type="sibTrans" cxnId="{991C816F-9C5C-4F74-985F-22F5EEBBCCDB}">
      <dgm:prSet/>
      <dgm:spPr/>
      <dgm:t>
        <a:bodyPr/>
        <a:lstStyle/>
        <a:p>
          <a:endParaRPr lang="en-US" sz="1400"/>
        </a:p>
      </dgm:t>
    </dgm:pt>
    <dgm:pt modelId="{1DA4C1C9-A01F-420F-876C-FAEA7FC85E08}">
      <dgm:prSet phldrT="[Text]" custT="1"/>
      <dgm:spPr>
        <a:solidFill>
          <a:srgbClr val="8099CC"/>
        </a:solidFill>
      </dgm:spPr>
      <dgm:t>
        <a:bodyPr/>
        <a:lstStyle/>
        <a:p>
          <a:r>
            <a:rPr lang="en-US" sz="1400" dirty="0" smtClean="0"/>
            <a:t>Dimensions</a:t>
          </a:r>
          <a:endParaRPr lang="en-US" sz="1400" dirty="0"/>
        </a:p>
      </dgm:t>
    </dgm:pt>
    <dgm:pt modelId="{AE27F9AC-0AD7-4282-83DD-6DD56CA66DDD}" type="parTrans" cxnId="{5D94044C-9A5B-49EA-B1A8-482AE53F03E4}">
      <dgm:prSet/>
      <dgm:spPr/>
      <dgm:t>
        <a:bodyPr/>
        <a:lstStyle/>
        <a:p>
          <a:endParaRPr lang="en-US" sz="1400"/>
        </a:p>
      </dgm:t>
    </dgm:pt>
    <dgm:pt modelId="{516BEAC6-E30C-469E-AD7D-3314C5EDEF0B}" type="sibTrans" cxnId="{5D94044C-9A5B-49EA-B1A8-482AE53F03E4}">
      <dgm:prSet/>
      <dgm:spPr/>
      <dgm:t>
        <a:bodyPr/>
        <a:lstStyle/>
        <a:p>
          <a:endParaRPr lang="en-US" sz="1400"/>
        </a:p>
      </dgm:t>
    </dgm:pt>
    <dgm:pt modelId="{B44CDE25-F5C6-4FB5-AA02-8164F9F6B1A3}">
      <dgm:prSet phldrT="[Text]" custT="1"/>
      <dgm:spPr>
        <a:solidFill>
          <a:srgbClr val="8099CC"/>
        </a:solidFill>
      </dgm:spPr>
      <dgm:t>
        <a:bodyPr/>
        <a:lstStyle/>
        <a:p>
          <a:r>
            <a:rPr lang="en-US" sz="1400" dirty="0" smtClean="0"/>
            <a:t>Rules</a:t>
          </a:r>
          <a:endParaRPr lang="en-US" sz="1400" dirty="0"/>
        </a:p>
      </dgm:t>
    </dgm:pt>
    <dgm:pt modelId="{A22CD071-E78B-4E6F-AF59-0BAD3E746005}" type="parTrans" cxnId="{EC821370-25B8-4666-96D4-284C00BC5E76}">
      <dgm:prSet/>
      <dgm:spPr/>
      <dgm:t>
        <a:bodyPr/>
        <a:lstStyle/>
        <a:p>
          <a:endParaRPr lang="en-US" sz="1400"/>
        </a:p>
      </dgm:t>
    </dgm:pt>
    <dgm:pt modelId="{89A15BFF-0128-4719-A840-0F4C4FF1EA32}" type="sibTrans" cxnId="{EC821370-25B8-4666-96D4-284C00BC5E76}">
      <dgm:prSet/>
      <dgm:spPr/>
      <dgm:t>
        <a:bodyPr/>
        <a:lstStyle/>
        <a:p>
          <a:endParaRPr lang="en-US" sz="1400"/>
        </a:p>
      </dgm:t>
    </dgm:pt>
    <dgm:pt modelId="{33BED454-424F-4E7A-AFE5-BFFC045B3A4B}">
      <dgm:prSet phldrT="[Text]" custT="1"/>
      <dgm:spPr>
        <a:solidFill>
          <a:srgbClr val="8099CC"/>
        </a:solidFill>
      </dgm:spPr>
      <dgm:t>
        <a:bodyPr/>
        <a:lstStyle/>
        <a:p>
          <a:r>
            <a:rPr lang="en-US" sz="1400" dirty="0" smtClean="0"/>
            <a:t>Coverages</a:t>
          </a:r>
          <a:endParaRPr lang="en-US" sz="1400" dirty="0"/>
        </a:p>
      </dgm:t>
    </dgm:pt>
    <dgm:pt modelId="{EA9BD560-4807-41CF-892C-BA077EAD1785}" type="parTrans" cxnId="{18C0ED9F-6D9A-4B6B-9B98-118227DD3391}">
      <dgm:prSet/>
      <dgm:spPr/>
      <dgm:t>
        <a:bodyPr/>
        <a:lstStyle/>
        <a:p>
          <a:endParaRPr lang="en-US" sz="1400"/>
        </a:p>
      </dgm:t>
    </dgm:pt>
    <dgm:pt modelId="{5324E7A1-8ABB-457B-8D99-520790C5D17C}" type="sibTrans" cxnId="{18C0ED9F-6D9A-4B6B-9B98-118227DD3391}">
      <dgm:prSet/>
      <dgm:spPr/>
      <dgm:t>
        <a:bodyPr/>
        <a:lstStyle/>
        <a:p>
          <a:endParaRPr lang="en-US" sz="1400"/>
        </a:p>
      </dgm:t>
    </dgm:pt>
    <dgm:pt modelId="{E1560DDB-C50A-490D-B0EA-5F8DD2CD9551}">
      <dgm:prSet phldrT="[Text]" custT="1"/>
      <dgm:spPr>
        <a:solidFill>
          <a:srgbClr val="8099CC"/>
        </a:solidFill>
      </dgm:spPr>
      <dgm:t>
        <a:bodyPr/>
        <a:lstStyle/>
        <a:p>
          <a:r>
            <a:rPr lang="en-US" sz="1400" dirty="0" smtClean="0"/>
            <a:t>Dimensions</a:t>
          </a:r>
          <a:endParaRPr lang="en-US" sz="1400" dirty="0"/>
        </a:p>
      </dgm:t>
    </dgm:pt>
    <dgm:pt modelId="{E46EDAD3-FD25-4C71-A4E6-CA585710A192}" type="parTrans" cxnId="{FB1E3412-E7C5-4E5A-B912-AE50AC55EA3B}">
      <dgm:prSet/>
      <dgm:spPr/>
      <dgm:t>
        <a:bodyPr/>
        <a:lstStyle/>
        <a:p>
          <a:endParaRPr lang="en-US" sz="1400"/>
        </a:p>
      </dgm:t>
    </dgm:pt>
    <dgm:pt modelId="{A63AFA5A-4A2F-45F5-B8BC-C3AF89B959B1}" type="sibTrans" cxnId="{FB1E3412-E7C5-4E5A-B912-AE50AC55EA3B}">
      <dgm:prSet/>
      <dgm:spPr/>
      <dgm:t>
        <a:bodyPr/>
        <a:lstStyle/>
        <a:p>
          <a:endParaRPr lang="en-US" sz="1400"/>
        </a:p>
      </dgm:t>
    </dgm:pt>
    <dgm:pt modelId="{7CF63767-5767-4F8D-8A12-51B1201A10FE}">
      <dgm:prSet phldrT="[Text]" custT="1"/>
      <dgm:spPr>
        <a:solidFill>
          <a:srgbClr val="8099CC"/>
        </a:solidFill>
      </dgm:spPr>
      <dgm:t>
        <a:bodyPr/>
        <a:lstStyle/>
        <a:p>
          <a:r>
            <a:rPr lang="en-US" sz="1400" dirty="0" smtClean="0"/>
            <a:t>Rules</a:t>
          </a:r>
          <a:endParaRPr lang="en-US" sz="1400" dirty="0"/>
        </a:p>
      </dgm:t>
    </dgm:pt>
    <dgm:pt modelId="{BE6DBA64-12CA-4BFB-8660-D4E44F13E288}" type="parTrans" cxnId="{5DC7ADE0-93CB-4FAA-B81E-F390058387B9}">
      <dgm:prSet/>
      <dgm:spPr/>
      <dgm:t>
        <a:bodyPr/>
        <a:lstStyle/>
        <a:p>
          <a:endParaRPr lang="en-US" sz="1400"/>
        </a:p>
      </dgm:t>
    </dgm:pt>
    <dgm:pt modelId="{362E23EC-411E-49F6-A601-C301DA81C7EF}" type="sibTrans" cxnId="{5DC7ADE0-93CB-4FAA-B81E-F390058387B9}">
      <dgm:prSet/>
      <dgm:spPr/>
      <dgm:t>
        <a:bodyPr/>
        <a:lstStyle/>
        <a:p>
          <a:endParaRPr lang="en-US" sz="1400"/>
        </a:p>
      </dgm:t>
    </dgm:pt>
    <dgm:pt modelId="{E287B3A9-F7C0-4FEE-A11E-6CBF19006A6E}" type="pres">
      <dgm:prSet presAssocID="{4A08FD09-3C4D-4D97-9FBD-D37FA5C5BE57}" presName="hierChild1" presStyleCnt="0">
        <dgm:presLayoutVars>
          <dgm:orgChart val="1"/>
          <dgm:chPref val="1"/>
          <dgm:dir/>
          <dgm:animOne val="branch"/>
          <dgm:animLvl val="lvl"/>
          <dgm:resizeHandles/>
        </dgm:presLayoutVars>
      </dgm:prSet>
      <dgm:spPr/>
      <dgm:t>
        <a:bodyPr/>
        <a:lstStyle/>
        <a:p>
          <a:endParaRPr lang="en-US"/>
        </a:p>
      </dgm:t>
    </dgm:pt>
    <dgm:pt modelId="{F0C3D69D-4ED6-430E-8715-6CF15244A6C9}" type="pres">
      <dgm:prSet presAssocID="{106FB400-1F11-45B1-B9B5-93D0DB8287E2}" presName="hierRoot1" presStyleCnt="0">
        <dgm:presLayoutVars>
          <dgm:hierBranch val="init"/>
        </dgm:presLayoutVars>
      </dgm:prSet>
      <dgm:spPr/>
    </dgm:pt>
    <dgm:pt modelId="{C2103829-0169-468A-B9C5-2A2032FEA73C}" type="pres">
      <dgm:prSet presAssocID="{106FB400-1F11-45B1-B9B5-93D0DB8287E2}" presName="rootComposite1" presStyleCnt="0"/>
      <dgm:spPr/>
    </dgm:pt>
    <dgm:pt modelId="{5C904ABF-BA49-465C-A8D2-1C7D1331DA52}" type="pres">
      <dgm:prSet presAssocID="{106FB400-1F11-45B1-B9B5-93D0DB8287E2}" presName="rootText1" presStyleLbl="node0" presStyleIdx="0" presStyleCnt="1" custScaleX="143494">
        <dgm:presLayoutVars>
          <dgm:chPref val="3"/>
        </dgm:presLayoutVars>
      </dgm:prSet>
      <dgm:spPr/>
      <dgm:t>
        <a:bodyPr/>
        <a:lstStyle/>
        <a:p>
          <a:endParaRPr lang="en-US"/>
        </a:p>
      </dgm:t>
    </dgm:pt>
    <dgm:pt modelId="{9FAA1B5F-EEE2-499B-92D8-36D3567A7E69}" type="pres">
      <dgm:prSet presAssocID="{106FB400-1F11-45B1-B9B5-93D0DB8287E2}" presName="rootConnector1" presStyleLbl="node1" presStyleIdx="0" presStyleCnt="0"/>
      <dgm:spPr/>
      <dgm:t>
        <a:bodyPr/>
        <a:lstStyle/>
        <a:p>
          <a:endParaRPr lang="en-US"/>
        </a:p>
      </dgm:t>
    </dgm:pt>
    <dgm:pt modelId="{40A94327-682D-45E5-B360-218EBC484CEA}" type="pres">
      <dgm:prSet presAssocID="{106FB400-1F11-45B1-B9B5-93D0DB8287E2}" presName="hierChild2" presStyleCnt="0"/>
      <dgm:spPr/>
    </dgm:pt>
    <dgm:pt modelId="{DB1B960A-CC96-4DCD-ADDF-EB4332EA87DD}" type="pres">
      <dgm:prSet presAssocID="{76109907-47AD-40E9-8313-ACB2C9F0BAFF}" presName="Name37" presStyleLbl="parChTrans1D2" presStyleIdx="0" presStyleCnt="3"/>
      <dgm:spPr/>
      <dgm:t>
        <a:bodyPr/>
        <a:lstStyle/>
        <a:p>
          <a:endParaRPr lang="en-US"/>
        </a:p>
      </dgm:t>
    </dgm:pt>
    <dgm:pt modelId="{83E38ADB-1096-4A28-AF65-6D814A332B25}" type="pres">
      <dgm:prSet presAssocID="{EDA2B667-5C92-48D2-83ED-9176C57E6E9E}" presName="hierRoot2" presStyleCnt="0">
        <dgm:presLayoutVars>
          <dgm:hierBranch val="init"/>
        </dgm:presLayoutVars>
      </dgm:prSet>
      <dgm:spPr/>
    </dgm:pt>
    <dgm:pt modelId="{6094823B-C544-427D-8650-67B5A331FF5E}" type="pres">
      <dgm:prSet presAssocID="{EDA2B667-5C92-48D2-83ED-9176C57E6E9E}" presName="rootComposite" presStyleCnt="0"/>
      <dgm:spPr/>
    </dgm:pt>
    <dgm:pt modelId="{18C7A001-EAB7-4B62-8902-E3910DAA95BC}" type="pres">
      <dgm:prSet presAssocID="{EDA2B667-5C92-48D2-83ED-9176C57E6E9E}" presName="rootText" presStyleLbl="node2" presStyleIdx="0" presStyleCnt="3" custScaleX="143494">
        <dgm:presLayoutVars>
          <dgm:chPref val="3"/>
        </dgm:presLayoutVars>
      </dgm:prSet>
      <dgm:spPr/>
      <dgm:t>
        <a:bodyPr/>
        <a:lstStyle/>
        <a:p>
          <a:endParaRPr lang="en-US"/>
        </a:p>
      </dgm:t>
    </dgm:pt>
    <dgm:pt modelId="{7E9700D8-9CA3-4FC4-9449-6C46B6EDD5B6}" type="pres">
      <dgm:prSet presAssocID="{EDA2B667-5C92-48D2-83ED-9176C57E6E9E}" presName="rootConnector" presStyleLbl="node2" presStyleIdx="0" presStyleCnt="3"/>
      <dgm:spPr/>
      <dgm:t>
        <a:bodyPr/>
        <a:lstStyle/>
        <a:p>
          <a:endParaRPr lang="en-US"/>
        </a:p>
      </dgm:t>
    </dgm:pt>
    <dgm:pt modelId="{AFB640C9-7070-43CA-B345-7875C214E2D6}" type="pres">
      <dgm:prSet presAssocID="{EDA2B667-5C92-48D2-83ED-9176C57E6E9E}" presName="hierChild4" presStyleCnt="0"/>
      <dgm:spPr/>
    </dgm:pt>
    <dgm:pt modelId="{E27CF5F9-D96F-47A6-8366-3FDD95DBED85}" type="pres">
      <dgm:prSet presAssocID="{9F3F14FC-B51D-45B4-85FF-C9A0E348A52E}" presName="Name37" presStyleLbl="parChTrans1D3" presStyleIdx="0" presStyleCnt="9"/>
      <dgm:spPr/>
      <dgm:t>
        <a:bodyPr/>
        <a:lstStyle/>
        <a:p>
          <a:endParaRPr lang="en-US"/>
        </a:p>
      </dgm:t>
    </dgm:pt>
    <dgm:pt modelId="{CF082E5B-FB87-4D09-9FD6-6D16BD7C307A}" type="pres">
      <dgm:prSet presAssocID="{36CC6FBE-CD30-4AB9-B834-CD81B08D981A}" presName="hierRoot2" presStyleCnt="0">
        <dgm:presLayoutVars>
          <dgm:hierBranch val="init"/>
        </dgm:presLayoutVars>
      </dgm:prSet>
      <dgm:spPr/>
    </dgm:pt>
    <dgm:pt modelId="{111AEE4E-32F6-4952-B192-DC14FCAD39FA}" type="pres">
      <dgm:prSet presAssocID="{36CC6FBE-CD30-4AB9-B834-CD81B08D981A}" presName="rootComposite" presStyleCnt="0"/>
      <dgm:spPr/>
    </dgm:pt>
    <dgm:pt modelId="{5346517E-E913-43EA-A4AF-87CDE2C7089D}" type="pres">
      <dgm:prSet presAssocID="{36CC6FBE-CD30-4AB9-B834-CD81B08D981A}" presName="rootText" presStyleLbl="node3" presStyleIdx="0" presStyleCnt="9" custScaleY="80360">
        <dgm:presLayoutVars>
          <dgm:chPref val="3"/>
        </dgm:presLayoutVars>
      </dgm:prSet>
      <dgm:spPr/>
      <dgm:t>
        <a:bodyPr/>
        <a:lstStyle/>
        <a:p>
          <a:endParaRPr lang="en-US"/>
        </a:p>
      </dgm:t>
    </dgm:pt>
    <dgm:pt modelId="{D163350D-E996-49E6-BAE4-43D84929CEC2}" type="pres">
      <dgm:prSet presAssocID="{36CC6FBE-CD30-4AB9-B834-CD81B08D981A}" presName="rootConnector" presStyleLbl="node3" presStyleIdx="0" presStyleCnt="9"/>
      <dgm:spPr/>
      <dgm:t>
        <a:bodyPr/>
        <a:lstStyle/>
        <a:p>
          <a:endParaRPr lang="en-US"/>
        </a:p>
      </dgm:t>
    </dgm:pt>
    <dgm:pt modelId="{F7249997-C3B1-4E7E-BD5A-D0F562530B31}" type="pres">
      <dgm:prSet presAssocID="{36CC6FBE-CD30-4AB9-B834-CD81B08D981A}" presName="hierChild4" presStyleCnt="0"/>
      <dgm:spPr/>
    </dgm:pt>
    <dgm:pt modelId="{8933084B-4D6E-4E10-9E07-A0091A25F09E}" type="pres">
      <dgm:prSet presAssocID="{36CC6FBE-CD30-4AB9-B834-CD81B08D981A}" presName="hierChild5" presStyleCnt="0"/>
      <dgm:spPr/>
    </dgm:pt>
    <dgm:pt modelId="{5201E5DC-CE06-4F67-B93D-4D2EB593D3FC}" type="pres">
      <dgm:prSet presAssocID="{A308D8FF-277E-4DAE-BCAB-53D2C0FF84FE}" presName="Name37" presStyleLbl="parChTrans1D3" presStyleIdx="1" presStyleCnt="9"/>
      <dgm:spPr/>
      <dgm:t>
        <a:bodyPr/>
        <a:lstStyle/>
        <a:p>
          <a:endParaRPr lang="en-US"/>
        </a:p>
      </dgm:t>
    </dgm:pt>
    <dgm:pt modelId="{82ABFA8D-3FCD-40D2-9F4B-027A173C46F7}" type="pres">
      <dgm:prSet presAssocID="{CF182E4E-4612-4E1F-972C-B42E881C7232}" presName="hierRoot2" presStyleCnt="0">
        <dgm:presLayoutVars>
          <dgm:hierBranch val="init"/>
        </dgm:presLayoutVars>
      </dgm:prSet>
      <dgm:spPr/>
    </dgm:pt>
    <dgm:pt modelId="{549E6DCF-9758-4CFF-90E8-E99373D86FAC}" type="pres">
      <dgm:prSet presAssocID="{CF182E4E-4612-4E1F-972C-B42E881C7232}" presName="rootComposite" presStyleCnt="0"/>
      <dgm:spPr/>
    </dgm:pt>
    <dgm:pt modelId="{28C9AEB6-0681-4C8B-8407-A52F75096AC2}" type="pres">
      <dgm:prSet presAssocID="{CF182E4E-4612-4E1F-972C-B42E881C7232}" presName="rootText" presStyleLbl="node3" presStyleIdx="1" presStyleCnt="9" custScaleY="80360">
        <dgm:presLayoutVars>
          <dgm:chPref val="3"/>
        </dgm:presLayoutVars>
      </dgm:prSet>
      <dgm:spPr/>
      <dgm:t>
        <a:bodyPr/>
        <a:lstStyle/>
        <a:p>
          <a:endParaRPr lang="en-US"/>
        </a:p>
      </dgm:t>
    </dgm:pt>
    <dgm:pt modelId="{FA9D9EA3-0E5D-4BB3-AF1F-2DC91976B3F0}" type="pres">
      <dgm:prSet presAssocID="{CF182E4E-4612-4E1F-972C-B42E881C7232}" presName="rootConnector" presStyleLbl="node3" presStyleIdx="1" presStyleCnt="9"/>
      <dgm:spPr/>
      <dgm:t>
        <a:bodyPr/>
        <a:lstStyle/>
        <a:p>
          <a:endParaRPr lang="en-US"/>
        </a:p>
      </dgm:t>
    </dgm:pt>
    <dgm:pt modelId="{06D685F8-270C-490E-B07C-02B79796D45C}" type="pres">
      <dgm:prSet presAssocID="{CF182E4E-4612-4E1F-972C-B42E881C7232}" presName="hierChild4" presStyleCnt="0"/>
      <dgm:spPr/>
    </dgm:pt>
    <dgm:pt modelId="{BD540532-57E4-410F-BB5F-366E931C8CEB}" type="pres">
      <dgm:prSet presAssocID="{CF182E4E-4612-4E1F-972C-B42E881C7232}" presName="hierChild5" presStyleCnt="0"/>
      <dgm:spPr/>
    </dgm:pt>
    <dgm:pt modelId="{B70F5A57-3E37-4FBF-95C0-AB6D0F937A9F}" type="pres">
      <dgm:prSet presAssocID="{B7C8D222-6310-412F-A79C-BB5B076108DC}" presName="Name37" presStyleLbl="parChTrans1D3" presStyleIdx="2" presStyleCnt="9"/>
      <dgm:spPr/>
      <dgm:t>
        <a:bodyPr/>
        <a:lstStyle/>
        <a:p>
          <a:endParaRPr lang="en-US"/>
        </a:p>
      </dgm:t>
    </dgm:pt>
    <dgm:pt modelId="{2ACB731D-234B-49BB-AD13-737F5006D988}" type="pres">
      <dgm:prSet presAssocID="{B33CEB45-4C36-4EA5-B61C-C8BE6364C868}" presName="hierRoot2" presStyleCnt="0">
        <dgm:presLayoutVars>
          <dgm:hierBranch val="init"/>
        </dgm:presLayoutVars>
      </dgm:prSet>
      <dgm:spPr/>
    </dgm:pt>
    <dgm:pt modelId="{8F6BCAA4-5FAF-4844-AA2E-4195E6CB2967}" type="pres">
      <dgm:prSet presAssocID="{B33CEB45-4C36-4EA5-B61C-C8BE6364C868}" presName="rootComposite" presStyleCnt="0"/>
      <dgm:spPr/>
    </dgm:pt>
    <dgm:pt modelId="{23A0C2FE-AA6F-43F8-9DE4-1F8DF79C4541}" type="pres">
      <dgm:prSet presAssocID="{B33CEB45-4C36-4EA5-B61C-C8BE6364C868}" presName="rootText" presStyleLbl="node3" presStyleIdx="2" presStyleCnt="9" custScaleY="80360">
        <dgm:presLayoutVars>
          <dgm:chPref val="3"/>
        </dgm:presLayoutVars>
      </dgm:prSet>
      <dgm:spPr/>
      <dgm:t>
        <a:bodyPr/>
        <a:lstStyle/>
        <a:p>
          <a:endParaRPr lang="en-US"/>
        </a:p>
      </dgm:t>
    </dgm:pt>
    <dgm:pt modelId="{0BA3628A-87DE-4307-A403-F2A859A4BD89}" type="pres">
      <dgm:prSet presAssocID="{B33CEB45-4C36-4EA5-B61C-C8BE6364C868}" presName="rootConnector" presStyleLbl="node3" presStyleIdx="2" presStyleCnt="9"/>
      <dgm:spPr/>
      <dgm:t>
        <a:bodyPr/>
        <a:lstStyle/>
        <a:p>
          <a:endParaRPr lang="en-US"/>
        </a:p>
      </dgm:t>
    </dgm:pt>
    <dgm:pt modelId="{BBB1B046-7A42-47DE-AF4C-484927D74DC9}" type="pres">
      <dgm:prSet presAssocID="{B33CEB45-4C36-4EA5-B61C-C8BE6364C868}" presName="hierChild4" presStyleCnt="0"/>
      <dgm:spPr/>
    </dgm:pt>
    <dgm:pt modelId="{4BB7ED89-3FA0-463D-B3D6-854935174100}" type="pres">
      <dgm:prSet presAssocID="{B33CEB45-4C36-4EA5-B61C-C8BE6364C868}" presName="hierChild5" presStyleCnt="0"/>
      <dgm:spPr/>
    </dgm:pt>
    <dgm:pt modelId="{5223A603-F153-4C19-A121-D464CFF01C8A}" type="pres">
      <dgm:prSet presAssocID="{EDA2B667-5C92-48D2-83ED-9176C57E6E9E}" presName="hierChild5" presStyleCnt="0"/>
      <dgm:spPr/>
    </dgm:pt>
    <dgm:pt modelId="{E28AA22D-1102-4E13-AE10-A59B3F37AFE4}" type="pres">
      <dgm:prSet presAssocID="{61FFDAFC-B3E3-4F37-A1FA-411DA693E7A9}" presName="Name37" presStyleLbl="parChTrans1D2" presStyleIdx="1" presStyleCnt="3"/>
      <dgm:spPr/>
      <dgm:t>
        <a:bodyPr/>
        <a:lstStyle/>
        <a:p>
          <a:endParaRPr lang="en-US"/>
        </a:p>
      </dgm:t>
    </dgm:pt>
    <dgm:pt modelId="{17E1682B-8935-4B2E-A290-A550A070ACA7}" type="pres">
      <dgm:prSet presAssocID="{B24AAEE8-1C56-448D-8456-B8A6493F7421}" presName="hierRoot2" presStyleCnt="0">
        <dgm:presLayoutVars>
          <dgm:hierBranch val="init"/>
        </dgm:presLayoutVars>
      </dgm:prSet>
      <dgm:spPr/>
    </dgm:pt>
    <dgm:pt modelId="{F345A671-DC56-44E5-B236-BA3A8F5136E4}" type="pres">
      <dgm:prSet presAssocID="{B24AAEE8-1C56-448D-8456-B8A6493F7421}" presName="rootComposite" presStyleCnt="0"/>
      <dgm:spPr/>
    </dgm:pt>
    <dgm:pt modelId="{CBF71924-E251-4569-B57D-A3F0A16BAFC1}" type="pres">
      <dgm:prSet presAssocID="{B24AAEE8-1C56-448D-8456-B8A6493F7421}" presName="rootText" presStyleLbl="node2" presStyleIdx="1" presStyleCnt="3" custScaleX="143494">
        <dgm:presLayoutVars>
          <dgm:chPref val="3"/>
        </dgm:presLayoutVars>
      </dgm:prSet>
      <dgm:spPr/>
      <dgm:t>
        <a:bodyPr/>
        <a:lstStyle/>
        <a:p>
          <a:endParaRPr lang="en-US"/>
        </a:p>
      </dgm:t>
    </dgm:pt>
    <dgm:pt modelId="{8E287487-62F8-40CA-A928-C0ED649E13D6}" type="pres">
      <dgm:prSet presAssocID="{B24AAEE8-1C56-448D-8456-B8A6493F7421}" presName="rootConnector" presStyleLbl="node2" presStyleIdx="1" presStyleCnt="3"/>
      <dgm:spPr/>
      <dgm:t>
        <a:bodyPr/>
        <a:lstStyle/>
        <a:p>
          <a:endParaRPr lang="en-US"/>
        </a:p>
      </dgm:t>
    </dgm:pt>
    <dgm:pt modelId="{B2428B80-DF36-406B-A84D-3A97838F43A0}" type="pres">
      <dgm:prSet presAssocID="{B24AAEE8-1C56-448D-8456-B8A6493F7421}" presName="hierChild4" presStyleCnt="0"/>
      <dgm:spPr/>
    </dgm:pt>
    <dgm:pt modelId="{477E14F3-B8D6-4060-ACA3-8433A1B45F43}" type="pres">
      <dgm:prSet presAssocID="{4DAA6C52-10AB-442A-9838-825C5DACAB27}" presName="Name37" presStyleLbl="parChTrans1D3" presStyleIdx="3" presStyleCnt="9"/>
      <dgm:spPr/>
      <dgm:t>
        <a:bodyPr/>
        <a:lstStyle/>
        <a:p>
          <a:endParaRPr lang="en-US"/>
        </a:p>
      </dgm:t>
    </dgm:pt>
    <dgm:pt modelId="{077261CD-3037-4357-8346-134604E1C52D}" type="pres">
      <dgm:prSet presAssocID="{4A2B4C15-0506-47D2-B784-49CA985A0BAC}" presName="hierRoot2" presStyleCnt="0">
        <dgm:presLayoutVars>
          <dgm:hierBranch val="init"/>
        </dgm:presLayoutVars>
      </dgm:prSet>
      <dgm:spPr/>
    </dgm:pt>
    <dgm:pt modelId="{60F6140A-CC84-45A7-99D5-DEF08BF1C943}" type="pres">
      <dgm:prSet presAssocID="{4A2B4C15-0506-47D2-B784-49CA985A0BAC}" presName="rootComposite" presStyleCnt="0"/>
      <dgm:spPr/>
    </dgm:pt>
    <dgm:pt modelId="{40E59183-069E-456A-BBFF-3070D985E17D}" type="pres">
      <dgm:prSet presAssocID="{4A2B4C15-0506-47D2-B784-49CA985A0BAC}" presName="rootText" presStyleLbl="node3" presStyleIdx="3" presStyleCnt="9" custScaleY="80360">
        <dgm:presLayoutVars>
          <dgm:chPref val="3"/>
        </dgm:presLayoutVars>
      </dgm:prSet>
      <dgm:spPr/>
      <dgm:t>
        <a:bodyPr/>
        <a:lstStyle/>
        <a:p>
          <a:endParaRPr lang="en-US"/>
        </a:p>
      </dgm:t>
    </dgm:pt>
    <dgm:pt modelId="{04C44784-7730-4E03-BF4E-9085C51FF84B}" type="pres">
      <dgm:prSet presAssocID="{4A2B4C15-0506-47D2-B784-49CA985A0BAC}" presName="rootConnector" presStyleLbl="node3" presStyleIdx="3" presStyleCnt="9"/>
      <dgm:spPr/>
      <dgm:t>
        <a:bodyPr/>
        <a:lstStyle/>
        <a:p>
          <a:endParaRPr lang="en-US"/>
        </a:p>
      </dgm:t>
    </dgm:pt>
    <dgm:pt modelId="{862DCFD8-2AB7-452A-A872-0B1DFCFE609C}" type="pres">
      <dgm:prSet presAssocID="{4A2B4C15-0506-47D2-B784-49CA985A0BAC}" presName="hierChild4" presStyleCnt="0"/>
      <dgm:spPr/>
    </dgm:pt>
    <dgm:pt modelId="{EAC59B41-297A-44C7-AAA7-D8C8C57D0105}" type="pres">
      <dgm:prSet presAssocID="{4A2B4C15-0506-47D2-B784-49CA985A0BAC}" presName="hierChild5" presStyleCnt="0"/>
      <dgm:spPr/>
    </dgm:pt>
    <dgm:pt modelId="{554E391F-896D-4D66-9DEA-98B3CBE93D98}" type="pres">
      <dgm:prSet presAssocID="{AE27F9AC-0AD7-4282-83DD-6DD56CA66DDD}" presName="Name37" presStyleLbl="parChTrans1D3" presStyleIdx="4" presStyleCnt="9"/>
      <dgm:spPr/>
      <dgm:t>
        <a:bodyPr/>
        <a:lstStyle/>
        <a:p>
          <a:endParaRPr lang="en-US"/>
        </a:p>
      </dgm:t>
    </dgm:pt>
    <dgm:pt modelId="{F7DEC8D8-85FB-4099-A69B-5E0181CD2726}" type="pres">
      <dgm:prSet presAssocID="{1DA4C1C9-A01F-420F-876C-FAEA7FC85E08}" presName="hierRoot2" presStyleCnt="0">
        <dgm:presLayoutVars>
          <dgm:hierBranch val="init"/>
        </dgm:presLayoutVars>
      </dgm:prSet>
      <dgm:spPr/>
    </dgm:pt>
    <dgm:pt modelId="{E367B1DA-4A51-4355-8BCC-6711862D891F}" type="pres">
      <dgm:prSet presAssocID="{1DA4C1C9-A01F-420F-876C-FAEA7FC85E08}" presName="rootComposite" presStyleCnt="0"/>
      <dgm:spPr/>
    </dgm:pt>
    <dgm:pt modelId="{91CCBFAD-CE9B-4899-A2C8-EDB041307E7F}" type="pres">
      <dgm:prSet presAssocID="{1DA4C1C9-A01F-420F-876C-FAEA7FC85E08}" presName="rootText" presStyleLbl="node3" presStyleIdx="4" presStyleCnt="9" custScaleY="80360">
        <dgm:presLayoutVars>
          <dgm:chPref val="3"/>
        </dgm:presLayoutVars>
      </dgm:prSet>
      <dgm:spPr/>
      <dgm:t>
        <a:bodyPr/>
        <a:lstStyle/>
        <a:p>
          <a:endParaRPr lang="en-US"/>
        </a:p>
      </dgm:t>
    </dgm:pt>
    <dgm:pt modelId="{7AAFCDF0-7143-4842-AB77-A005530E99F3}" type="pres">
      <dgm:prSet presAssocID="{1DA4C1C9-A01F-420F-876C-FAEA7FC85E08}" presName="rootConnector" presStyleLbl="node3" presStyleIdx="4" presStyleCnt="9"/>
      <dgm:spPr/>
      <dgm:t>
        <a:bodyPr/>
        <a:lstStyle/>
        <a:p>
          <a:endParaRPr lang="en-US"/>
        </a:p>
      </dgm:t>
    </dgm:pt>
    <dgm:pt modelId="{C5DEE3BF-0BD9-40BC-A38B-1B3059645422}" type="pres">
      <dgm:prSet presAssocID="{1DA4C1C9-A01F-420F-876C-FAEA7FC85E08}" presName="hierChild4" presStyleCnt="0"/>
      <dgm:spPr/>
    </dgm:pt>
    <dgm:pt modelId="{4EEE7116-9547-4674-8E54-8FB3498CA192}" type="pres">
      <dgm:prSet presAssocID="{1DA4C1C9-A01F-420F-876C-FAEA7FC85E08}" presName="hierChild5" presStyleCnt="0"/>
      <dgm:spPr/>
    </dgm:pt>
    <dgm:pt modelId="{D7430D6F-D1A5-4FA9-BAA6-AFD8306F8053}" type="pres">
      <dgm:prSet presAssocID="{A22CD071-E78B-4E6F-AF59-0BAD3E746005}" presName="Name37" presStyleLbl="parChTrans1D3" presStyleIdx="5" presStyleCnt="9"/>
      <dgm:spPr/>
      <dgm:t>
        <a:bodyPr/>
        <a:lstStyle/>
        <a:p>
          <a:endParaRPr lang="en-US"/>
        </a:p>
      </dgm:t>
    </dgm:pt>
    <dgm:pt modelId="{72DD4FF7-18B6-433C-80BC-7E5F8A6CA91B}" type="pres">
      <dgm:prSet presAssocID="{B44CDE25-F5C6-4FB5-AA02-8164F9F6B1A3}" presName="hierRoot2" presStyleCnt="0">
        <dgm:presLayoutVars>
          <dgm:hierBranch val="init"/>
        </dgm:presLayoutVars>
      </dgm:prSet>
      <dgm:spPr/>
    </dgm:pt>
    <dgm:pt modelId="{732CA32F-C65B-4CCB-B60C-AA9572655A5A}" type="pres">
      <dgm:prSet presAssocID="{B44CDE25-F5C6-4FB5-AA02-8164F9F6B1A3}" presName="rootComposite" presStyleCnt="0"/>
      <dgm:spPr/>
    </dgm:pt>
    <dgm:pt modelId="{24BBAB07-2540-4552-8146-C95146900959}" type="pres">
      <dgm:prSet presAssocID="{B44CDE25-F5C6-4FB5-AA02-8164F9F6B1A3}" presName="rootText" presStyleLbl="node3" presStyleIdx="5" presStyleCnt="9" custScaleY="80360">
        <dgm:presLayoutVars>
          <dgm:chPref val="3"/>
        </dgm:presLayoutVars>
      </dgm:prSet>
      <dgm:spPr/>
      <dgm:t>
        <a:bodyPr/>
        <a:lstStyle/>
        <a:p>
          <a:endParaRPr lang="en-US"/>
        </a:p>
      </dgm:t>
    </dgm:pt>
    <dgm:pt modelId="{90574DF7-CADB-41A5-9E74-A1D6891052DF}" type="pres">
      <dgm:prSet presAssocID="{B44CDE25-F5C6-4FB5-AA02-8164F9F6B1A3}" presName="rootConnector" presStyleLbl="node3" presStyleIdx="5" presStyleCnt="9"/>
      <dgm:spPr/>
      <dgm:t>
        <a:bodyPr/>
        <a:lstStyle/>
        <a:p>
          <a:endParaRPr lang="en-US"/>
        </a:p>
      </dgm:t>
    </dgm:pt>
    <dgm:pt modelId="{1B888AE6-80CF-44A9-A555-485B1E1A3AE6}" type="pres">
      <dgm:prSet presAssocID="{B44CDE25-F5C6-4FB5-AA02-8164F9F6B1A3}" presName="hierChild4" presStyleCnt="0"/>
      <dgm:spPr/>
    </dgm:pt>
    <dgm:pt modelId="{E0959367-2E5D-4A19-AE71-3C58816830FB}" type="pres">
      <dgm:prSet presAssocID="{B44CDE25-F5C6-4FB5-AA02-8164F9F6B1A3}" presName="hierChild5" presStyleCnt="0"/>
      <dgm:spPr/>
    </dgm:pt>
    <dgm:pt modelId="{45A5225E-34C7-41E9-9587-3F5CA973C617}" type="pres">
      <dgm:prSet presAssocID="{B24AAEE8-1C56-448D-8456-B8A6493F7421}" presName="hierChild5" presStyleCnt="0"/>
      <dgm:spPr/>
    </dgm:pt>
    <dgm:pt modelId="{50C59FF4-DF34-465C-9929-676B23B874DD}" type="pres">
      <dgm:prSet presAssocID="{6997ABD1-BA99-4D44-AF50-B8ACCB6362A0}" presName="Name37" presStyleLbl="parChTrans1D2" presStyleIdx="2" presStyleCnt="3"/>
      <dgm:spPr/>
      <dgm:t>
        <a:bodyPr/>
        <a:lstStyle/>
        <a:p>
          <a:endParaRPr lang="en-US"/>
        </a:p>
      </dgm:t>
    </dgm:pt>
    <dgm:pt modelId="{B124C2B4-3304-411E-B6B5-678658075477}" type="pres">
      <dgm:prSet presAssocID="{87638C45-DBF2-4681-891A-B4A9A30C6BAF}" presName="hierRoot2" presStyleCnt="0">
        <dgm:presLayoutVars>
          <dgm:hierBranch val="init"/>
        </dgm:presLayoutVars>
      </dgm:prSet>
      <dgm:spPr/>
    </dgm:pt>
    <dgm:pt modelId="{F0966EC3-50B7-4C96-ABC0-C051ACD4C111}" type="pres">
      <dgm:prSet presAssocID="{87638C45-DBF2-4681-891A-B4A9A30C6BAF}" presName="rootComposite" presStyleCnt="0"/>
      <dgm:spPr/>
    </dgm:pt>
    <dgm:pt modelId="{B84D14C7-2505-4CD3-B908-BC47714CF41E}" type="pres">
      <dgm:prSet presAssocID="{87638C45-DBF2-4681-891A-B4A9A30C6BAF}" presName="rootText" presStyleLbl="node2" presStyleIdx="2" presStyleCnt="3" custScaleX="143494">
        <dgm:presLayoutVars>
          <dgm:chPref val="3"/>
        </dgm:presLayoutVars>
      </dgm:prSet>
      <dgm:spPr/>
      <dgm:t>
        <a:bodyPr/>
        <a:lstStyle/>
        <a:p>
          <a:endParaRPr lang="en-US"/>
        </a:p>
      </dgm:t>
    </dgm:pt>
    <dgm:pt modelId="{82D3D5BA-E662-454E-90AD-D855938C2A78}" type="pres">
      <dgm:prSet presAssocID="{87638C45-DBF2-4681-891A-B4A9A30C6BAF}" presName="rootConnector" presStyleLbl="node2" presStyleIdx="2" presStyleCnt="3"/>
      <dgm:spPr/>
      <dgm:t>
        <a:bodyPr/>
        <a:lstStyle/>
        <a:p>
          <a:endParaRPr lang="en-US"/>
        </a:p>
      </dgm:t>
    </dgm:pt>
    <dgm:pt modelId="{87C99B8C-BC6F-44DC-8873-1C642EA5FCBF}" type="pres">
      <dgm:prSet presAssocID="{87638C45-DBF2-4681-891A-B4A9A30C6BAF}" presName="hierChild4" presStyleCnt="0"/>
      <dgm:spPr/>
    </dgm:pt>
    <dgm:pt modelId="{5D3946D4-4AD4-4864-8880-CD820CFD8855}" type="pres">
      <dgm:prSet presAssocID="{EA9BD560-4807-41CF-892C-BA077EAD1785}" presName="Name37" presStyleLbl="parChTrans1D3" presStyleIdx="6" presStyleCnt="9"/>
      <dgm:spPr/>
      <dgm:t>
        <a:bodyPr/>
        <a:lstStyle/>
        <a:p>
          <a:endParaRPr lang="en-US"/>
        </a:p>
      </dgm:t>
    </dgm:pt>
    <dgm:pt modelId="{E89DD814-9AC0-4048-8872-51CD1A3B0E23}" type="pres">
      <dgm:prSet presAssocID="{33BED454-424F-4E7A-AFE5-BFFC045B3A4B}" presName="hierRoot2" presStyleCnt="0">
        <dgm:presLayoutVars>
          <dgm:hierBranch val="init"/>
        </dgm:presLayoutVars>
      </dgm:prSet>
      <dgm:spPr/>
    </dgm:pt>
    <dgm:pt modelId="{8FFCEC63-6CC0-40BE-9E57-9D0571B49C4B}" type="pres">
      <dgm:prSet presAssocID="{33BED454-424F-4E7A-AFE5-BFFC045B3A4B}" presName="rootComposite" presStyleCnt="0"/>
      <dgm:spPr/>
    </dgm:pt>
    <dgm:pt modelId="{56B5600E-EDE7-4B00-BDF8-950D010408F7}" type="pres">
      <dgm:prSet presAssocID="{33BED454-424F-4E7A-AFE5-BFFC045B3A4B}" presName="rootText" presStyleLbl="node3" presStyleIdx="6" presStyleCnt="9" custScaleY="80360">
        <dgm:presLayoutVars>
          <dgm:chPref val="3"/>
        </dgm:presLayoutVars>
      </dgm:prSet>
      <dgm:spPr/>
      <dgm:t>
        <a:bodyPr/>
        <a:lstStyle/>
        <a:p>
          <a:endParaRPr lang="en-US"/>
        </a:p>
      </dgm:t>
    </dgm:pt>
    <dgm:pt modelId="{D4C4D1BD-6D5D-47AB-B80F-45117C8BF56A}" type="pres">
      <dgm:prSet presAssocID="{33BED454-424F-4E7A-AFE5-BFFC045B3A4B}" presName="rootConnector" presStyleLbl="node3" presStyleIdx="6" presStyleCnt="9"/>
      <dgm:spPr/>
      <dgm:t>
        <a:bodyPr/>
        <a:lstStyle/>
        <a:p>
          <a:endParaRPr lang="en-US"/>
        </a:p>
      </dgm:t>
    </dgm:pt>
    <dgm:pt modelId="{AE49D88F-A41C-4C36-AAC0-0C261F6B47B2}" type="pres">
      <dgm:prSet presAssocID="{33BED454-424F-4E7A-AFE5-BFFC045B3A4B}" presName="hierChild4" presStyleCnt="0"/>
      <dgm:spPr/>
    </dgm:pt>
    <dgm:pt modelId="{D5794D01-9423-4363-91A1-4E8E450A2470}" type="pres">
      <dgm:prSet presAssocID="{33BED454-424F-4E7A-AFE5-BFFC045B3A4B}" presName="hierChild5" presStyleCnt="0"/>
      <dgm:spPr/>
    </dgm:pt>
    <dgm:pt modelId="{B605C6CF-839E-45E3-A743-D45FD0C655E1}" type="pres">
      <dgm:prSet presAssocID="{E46EDAD3-FD25-4C71-A4E6-CA585710A192}" presName="Name37" presStyleLbl="parChTrans1D3" presStyleIdx="7" presStyleCnt="9"/>
      <dgm:spPr/>
      <dgm:t>
        <a:bodyPr/>
        <a:lstStyle/>
        <a:p>
          <a:endParaRPr lang="en-US"/>
        </a:p>
      </dgm:t>
    </dgm:pt>
    <dgm:pt modelId="{B6263B0D-D7B8-4473-8BE5-222659FE8E06}" type="pres">
      <dgm:prSet presAssocID="{E1560DDB-C50A-490D-B0EA-5F8DD2CD9551}" presName="hierRoot2" presStyleCnt="0">
        <dgm:presLayoutVars>
          <dgm:hierBranch val="init"/>
        </dgm:presLayoutVars>
      </dgm:prSet>
      <dgm:spPr/>
    </dgm:pt>
    <dgm:pt modelId="{A30CEE30-7A5F-4684-9777-8ECE268E7CC1}" type="pres">
      <dgm:prSet presAssocID="{E1560DDB-C50A-490D-B0EA-5F8DD2CD9551}" presName="rootComposite" presStyleCnt="0"/>
      <dgm:spPr/>
    </dgm:pt>
    <dgm:pt modelId="{E6C46FAE-B795-4529-BAA0-564D08779FF4}" type="pres">
      <dgm:prSet presAssocID="{E1560DDB-C50A-490D-B0EA-5F8DD2CD9551}" presName="rootText" presStyleLbl="node3" presStyleIdx="7" presStyleCnt="9" custScaleY="80360">
        <dgm:presLayoutVars>
          <dgm:chPref val="3"/>
        </dgm:presLayoutVars>
      </dgm:prSet>
      <dgm:spPr/>
      <dgm:t>
        <a:bodyPr/>
        <a:lstStyle/>
        <a:p>
          <a:endParaRPr lang="en-US"/>
        </a:p>
      </dgm:t>
    </dgm:pt>
    <dgm:pt modelId="{C0A34D81-84B2-43B0-AC6A-A76474B3289F}" type="pres">
      <dgm:prSet presAssocID="{E1560DDB-C50A-490D-B0EA-5F8DD2CD9551}" presName="rootConnector" presStyleLbl="node3" presStyleIdx="7" presStyleCnt="9"/>
      <dgm:spPr/>
      <dgm:t>
        <a:bodyPr/>
        <a:lstStyle/>
        <a:p>
          <a:endParaRPr lang="en-US"/>
        </a:p>
      </dgm:t>
    </dgm:pt>
    <dgm:pt modelId="{9FE46D38-86DD-4621-A002-BD279BD54F18}" type="pres">
      <dgm:prSet presAssocID="{E1560DDB-C50A-490D-B0EA-5F8DD2CD9551}" presName="hierChild4" presStyleCnt="0"/>
      <dgm:spPr/>
    </dgm:pt>
    <dgm:pt modelId="{9EDA1A1A-9626-4D87-B2B8-FC736FB08026}" type="pres">
      <dgm:prSet presAssocID="{E1560DDB-C50A-490D-B0EA-5F8DD2CD9551}" presName="hierChild5" presStyleCnt="0"/>
      <dgm:spPr/>
    </dgm:pt>
    <dgm:pt modelId="{403FE587-9049-430A-9CA3-C710C31A80CB}" type="pres">
      <dgm:prSet presAssocID="{BE6DBA64-12CA-4BFB-8660-D4E44F13E288}" presName="Name37" presStyleLbl="parChTrans1D3" presStyleIdx="8" presStyleCnt="9"/>
      <dgm:spPr/>
      <dgm:t>
        <a:bodyPr/>
        <a:lstStyle/>
        <a:p>
          <a:endParaRPr lang="en-US"/>
        </a:p>
      </dgm:t>
    </dgm:pt>
    <dgm:pt modelId="{E144414E-5A2B-4E55-80A6-F3C15FE023C0}" type="pres">
      <dgm:prSet presAssocID="{7CF63767-5767-4F8D-8A12-51B1201A10FE}" presName="hierRoot2" presStyleCnt="0">
        <dgm:presLayoutVars>
          <dgm:hierBranch val="init"/>
        </dgm:presLayoutVars>
      </dgm:prSet>
      <dgm:spPr/>
    </dgm:pt>
    <dgm:pt modelId="{798C74F0-347C-470D-9BAD-8D5CFDE21F38}" type="pres">
      <dgm:prSet presAssocID="{7CF63767-5767-4F8D-8A12-51B1201A10FE}" presName="rootComposite" presStyleCnt="0"/>
      <dgm:spPr/>
    </dgm:pt>
    <dgm:pt modelId="{E3D5DC39-C836-4432-9A3C-2BA6E99C0CF6}" type="pres">
      <dgm:prSet presAssocID="{7CF63767-5767-4F8D-8A12-51B1201A10FE}" presName="rootText" presStyleLbl="node3" presStyleIdx="8" presStyleCnt="9" custScaleY="80360">
        <dgm:presLayoutVars>
          <dgm:chPref val="3"/>
        </dgm:presLayoutVars>
      </dgm:prSet>
      <dgm:spPr/>
      <dgm:t>
        <a:bodyPr/>
        <a:lstStyle/>
        <a:p>
          <a:endParaRPr lang="en-US"/>
        </a:p>
      </dgm:t>
    </dgm:pt>
    <dgm:pt modelId="{55D35747-CB8A-412D-8C85-8490D8A775D0}" type="pres">
      <dgm:prSet presAssocID="{7CF63767-5767-4F8D-8A12-51B1201A10FE}" presName="rootConnector" presStyleLbl="node3" presStyleIdx="8" presStyleCnt="9"/>
      <dgm:spPr/>
      <dgm:t>
        <a:bodyPr/>
        <a:lstStyle/>
        <a:p>
          <a:endParaRPr lang="en-US"/>
        </a:p>
      </dgm:t>
    </dgm:pt>
    <dgm:pt modelId="{FC5275F2-5E09-4C96-B90B-7916758BFFC0}" type="pres">
      <dgm:prSet presAssocID="{7CF63767-5767-4F8D-8A12-51B1201A10FE}" presName="hierChild4" presStyleCnt="0"/>
      <dgm:spPr/>
    </dgm:pt>
    <dgm:pt modelId="{4C7B1A96-3A8E-485F-A3FE-EC9890865EF6}" type="pres">
      <dgm:prSet presAssocID="{7CF63767-5767-4F8D-8A12-51B1201A10FE}" presName="hierChild5" presStyleCnt="0"/>
      <dgm:spPr/>
    </dgm:pt>
    <dgm:pt modelId="{02C271D8-CCCA-4DC1-89B8-020E8466D96D}" type="pres">
      <dgm:prSet presAssocID="{87638C45-DBF2-4681-891A-B4A9A30C6BAF}" presName="hierChild5" presStyleCnt="0"/>
      <dgm:spPr/>
    </dgm:pt>
    <dgm:pt modelId="{2DD67862-3410-4EC6-A9D0-AA7A9847A00A}" type="pres">
      <dgm:prSet presAssocID="{106FB400-1F11-45B1-B9B5-93D0DB8287E2}" presName="hierChild3" presStyleCnt="0"/>
      <dgm:spPr/>
    </dgm:pt>
  </dgm:ptLst>
  <dgm:cxnLst>
    <dgm:cxn modelId="{81C98BDC-5B31-4273-89F7-77B3430511CB}" srcId="{4A08FD09-3C4D-4D97-9FBD-D37FA5C5BE57}" destId="{106FB400-1F11-45B1-B9B5-93D0DB8287E2}" srcOrd="0" destOrd="0" parTransId="{F4C0BA6C-75C2-428D-9F64-49FA6734DF0D}" sibTransId="{93C07003-80DA-47E1-B1D4-DDA6FE8BA5E4}"/>
    <dgm:cxn modelId="{EC821370-25B8-4666-96D4-284C00BC5E76}" srcId="{B24AAEE8-1C56-448D-8456-B8A6493F7421}" destId="{B44CDE25-F5C6-4FB5-AA02-8164F9F6B1A3}" srcOrd="2" destOrd="0" parTransId="{A22CD071-E78B-4E6F-AF59-0BAD3E746005}" sibTransId="{89A15BFF-0128-4719-A840-0F4C4FF1EA32}"/>
    <dgm:cxn modelId="{79E9BC0F-9F8D-4650-BA3C-7A021D14E543}" type="presOf" srcId="{1DA4C1C9-A01F-420F-876C-FAEA7FC85E08}" destId="{7AAFCDF0-7143-4842-AB77-A005530E99F3}" srcOrd="1" destOrd="0" presId="urn:microsoft.com/office/officeart/2005/8/layout/orgChart1"/>
    <dgm:cxn modelId="{7A0F380C-7BAB-4FF3-9D02-0C372B5EBFB8}" type="presOf" srcId="{EDA2B667-5C92-48D2-83ED-9176C57E6E9E}" destId="{7E9700D8-9CA3-4FC4-9449-6C46B6EDD5B6}" srcOrd="1" destOrd="0" presId="urn:microsoft.com/office/officeart/2005/8/layout/orgChart1"/>
    <dgm:cxn modelId="{6626C207-A3C7-41B8-866D-897CFF8967B8}" type="presOf" srcId="{7CF63767-5767-4F8D-8A12-51B1201A10FE}" destId="{55D35747-CB8A-412D-8C85-8490D8A775D0}" srcOrd="1" destOrd="0" presId="urn:microsoft.com/office/officeart/2005/8/layout/orgChart1"/>
    <dgm:cxn modelId="{A47D3172-4AF3-473F-A272-E003D210C01C}" type="presOf" srcId="{B33CEB45-4C36-4EA5-B61C-C8BE6364C868}" destId="{0BA3628A-87DE-4307-A403-F2A859A4BD89}" srcOrd="1" destOrd="0" presId="urn:microsoft.com/office/officeart/2005/8/layout/orgChart1"/>
    <dgm:cxn modelId="{8B3476EF-A74B-4B40-BD3C-1454E5AED764}" type="presOf" srcId="{BE6DBA64-12CA-4BFB-8660-D4E44F13E288}" destId="{403FE587-9049-430A-9CA3-C710C31A80CB}" srcOrd="0" destOrd="0" presId="urn:microsoft.com/office/officeart/2005/8/layout/orgChart1"/>
    <dgm:cxn modelId="{5972F223-BE75-4243-9CD3-C3D12ED2E61E}" type="presOf" srcId="{A308D8FF-277E-4DAE-BCAB-53D2C0FF84FE}" destId="{5201E5DC-CE06-4F67-B93D-4D2EB593D3FC}" srcOrd="0" destOrd="0" presId="urn:microsoft.com/office/officeart/2005/8/layout/orgChart1"/>
    <dgm:cxn modelId="{0C5DA57E-0442-4A66-8727-4E009CDD7CFB}" type="presOf" srcId="{106FB400-1F11-45B1-B9B5-93D0DB8287E2}" destId="{5C904ABF-BA49-465C-A8D2-1C7D1331DA52}" srcOrd="0" destOrd="0" presId="urn:microsoft.com/office/officeart/2005/8/layout/orgChart1"/>
    <dgm:cxn modelId="{D6DCD09B-747E-45A8-B58A-ADED2D270A8C}" srcId="{106FB400-1F11-45B1-B9B5-93D0DB8287E2}" destId="{EDA2B667-5C92-48D2-83ED-9176C57E6E9E}" srcOrd="0" destOrd="0" parTransId="{76109907-47AD-40E9-8313-ACB2C9F0BAFF}" sibTransId="{A65D25D1-481E-4C9E-9282-2F2DA80812C1}"/>
    <dgm:cxn modelId="{7DD0B820-6C98-4D99-BE3E-CE6C920A5BEB}" type="presOf" srcId="{106FB400-1F11-45B1-B9B5-93D0DB8287E2}" destId="{9FAA1B5F-EEE2-499B-92D8-36D3567A7E69}" srcOrd="1" destOrd="0" presId="urn:microsoft.com/office/officeart/2005/8/layout/orgChart1"/>
    <dgm:cxn modelId="{1592AFF8-485D-42FB-8E1D-DA545279D9E6}" type="presOf" srcId="{AE27F9AC-0AD7-4282-83DD-6DD56CA66DDD}" destId="{554E391F-896D-4D66-9DEA-98B3CBE93D98}" srcOrd="0" destOrd="0" presId="urn:microsoft.com/office/officeart/2005/8/layout/orgChart1"/>
    <dgm:cxn modelId="{120BCAF7-5CCA-4640-845A-4A54F7677498}" type="presOf" srcId="{B24AAEE8-1C56-448D-8456-B8A6493F7421}" destId="{CBF71924-E251-4569-B57D-A3F0A16BAFC1}" srcOrd="0" destOrd="0" presId="urn:microsoft.com/office/officeart/2005/8/layout/orgChart1"/>
    <dgm:cxn modelId="{3E1458A4-0E96-4AFB-A6A9-3100A36D910B}" type="presOf" srcId="{B44CDE25-F5C6-4FB5-AA02-8164F9F6B1A3}" destId="{24BBAB07-2540-4552-8146-C95146900959}" srcOrd="0" destOrd="0" presId="urn:microsoft.com/office/officeart/2005/8/layout/orgChart1"/>
    <dgm:cxn modelId="{F3275C8F-26D2-4B5C-A333-28C36D3FA728}" type="presOf" srcId="{61FFDAFC-B3E3-4F37-A1FA-411DA693E7A9}" destId="{E28AA22D-1102-4E13-AE10-A59B3F37AFE4}" srcOrd="0" destOrd="0" presId="urn:microsoft.com/office/officeart/2005/8/layout/orgChart1"/>
    <dgm:cxn modelId="{33FDA609-6679-4458-837E-6AC7BB038BD0}" type="presOf" srcId="{87638C45-DBF2-4681-891A-B4A9A30C6BAF}" destId="{B84D14C7-2505-4CD3-B908-BC47714CF41E}" srcOrd="0" destOrd="0" presId="urn:microsoft.com/office/officeart/2005/8/layout/orgChart1"/>
    <dgm:cxn modelId="{EA538996-9795-43BD-9293-9620AC76DDFE}" type="presOf" srcId="{E46EDAD3-FD25-4C71-A4E6-CA585710A192}" destId="{B605C6CF-839E-45E3-A743-D45FD0C655E1}" srcOrd="0" destOrd="0" presId="urn:microsoft.com/office/officeart/2005/8/layout/orgChart1"/>
    <dgm:cxn modelId="{BD34490F-9092-4D07-B6E7-02C98F29F42B}" srcId="{EDA2B667-5C92-48D2-83ED-9176C57E6E9E}" destId="{36CC6FBE-CD30-4AB9-B834-CD81B08D981A}" srcOrd="0" destOrd="0" parTransId="{9F3F14FC-B51D-45B4-85FF-C9A0E348A52E}" sibTransId="{B79F57B2-8A97-44C1-883D-BA5396B59017}"/>
    <dgm:cxn modelId="{B364C2BE-9F35-4FBE-B367-85914FB4202B}" type="presOf" srcId="{4A2B4C15-0506-47D2-B784-49CA985A0BAC}" destId="{40E59183-069E-456A-BBFF-3070D985E17D}" srcOrd="0" destOrd="0" presId="urn:microsoft.com/office/officeart/2005/8/layout/orgChart1"/>
    <dgm:cxn modelId="{4AF636C5-943A-41D8-B0D4-ACEE9B4B88D9}" type="presOf" srcId="{E1560DDB-C50A-490D-B0EA-5F8DD2CD9551}" destId="{E6C46FAE-B795-4529-BAA0-564D08779FF4}" srcOrd="0" destOrd="0" presId="urn:microsoft.com/office/officeart/2005/8/layout/orgChart1"/>
    <dgm:cxn modelId="{7E81C1E4-21DF-438C-BB47-3A93DAE0BE7D}" type="presOf" srcId="{7CF63767-5767-4F8D-8A12-51B1201A10FE}" destId="{E3D5DC39-C836-4432-9A3C-2BA6E99C0CF6}" srcOrd="0" destOrd="0" presId="urn:microsoft.com/office/officeart/2005/8/layout/orgChart1"/>
    <dgm:cxn modelId="{6FE385CB-11EF-444B-BA52-F90F948130E6}" type="presOf" srcId="{E1560DDB-C50A-490D-B0EA-5F8DD2CD9551}" destId="{C0A34D81-84B2-43B0-AC6A-A76474B3289F}" srcOrd="1" destOrd="0" presId="urn:microsoft.com/office/officeart/2005/8/layout/orgChart1"/>
    <dgm:cxn modelId="{8C7A3969-FD5B-4632-959B-F4E1DC83EA98}" type="presOf" srcId="{B44CDE25-F5C6-4FB5-AA02-8164F9F6B1A3}" destId="{90574DF7-CADB-41A5-9E74-A1D6891052DF}" srcOrd="1" destOrd="0" presId="urn:microsoft.com/office/officeart/2005/8/layout/orgChart1"/>
    <dgm:cxn modelId="{5D94044C-9A5B-49EA-B1A8-482AE53F03E4}" srcId="{B24AAEE8-1C56-448D-8456-B8A6493F7421}" destId="{1DA4C1C9-A01F-420F-876C-FAEA7FC85E08}" srcOrd="1" destOrd="0" parTransId="{AE27F9AC-0AD7-4282-83DD-6DD56CA66DDD}" sibTransId="{516BEAC6-E30C-469E-AD7D-3314C5EDEF0B}"/>
    <dgm:cxn modelId="{A93CF6C3-2FED-4C8C-9364-3CEC897F21A2}" type="presOf" srcId="{36CC6FBE-CD30-4AB9-B834-CD81B08D981A}" destId="{D163350D-E996-49E6-BAE4-43D84929CEC2}" srcOrd="1" destOrd="0" presId="urn:microsoft.com/office/officeart/2005/8/layout/orgChart1"/>
    <dgm:cxn modelId="{BE10EFB0-8A06-47F4-88C5-9D5477A67287}" srcId="{EDA2B667-5C92-48D2-83ED-9176C57E6E9E}" destId="{B33CEB45-4C36-4EA5-B61C-C8BE6364C868}" srcOrd="2" destOrd="0" parTransId="{B7C8D222-6310-412F-A79C-BB5B076108DC}" sibTransId="{7A3988EC-A72D-4B50-B47F-320EBEC46E10}"/>
    <dgm:cxn modelId="{9E738AC7-F48C-4281-AE79-8AD994707CE1}" srcId="{EDA2B667-5C92-48D2-83ED-9176C57E6E9E}" destId="{CF182E4E-4612-4E1F-972C-B42E881C7232}" srcOrd="1" destOrd="0" parTransId="{A308D8FF-277E-4DAE-BCAB-53D2C0FF84FE}" sibTransId="{C7626166-6345-4EA6-8605-A02009A6A1B1}"/>
    <dgm:cxn modelId="{C76E9165-1F29-4268-A7A0-110859C2BFDC}" type="presOf" srcId="{1DA4C1C9-A01F-420F-876C-FAEA7FC85E08}" destId="{91CCBFAD-CE9B-4899-A2C8-EDB041307E7F}" srcOrd="0" destOrd="0" presId="urn:microsoft.com/office/officeart/2005/8/layout/orgChart1"/>
    <dgm:cxn modelId="{B5113EE3-D42B-4434-9A49-39394503708F}" type="presOf" srcId="{87638C45-DBF2-4681-891A-B4A9A30C6BAF}" destId="{82D3D5BA-E662-454E-90AD-D855938C2A78}" srcOrd="1" destOrd="0" presId="urn:microsoft.com/office/officeart/2005/8/layout/orgChart1"/>
    <dgm:cxn modelId="{C13095E4-D335-4E4A-967D-3A150CA9F22E}" type="presOf" srcId="{CF182E4E-4612-4E1F-972C-B42E881C7232}" destId="{FA9D9EA3-0E5D-4BB3-AF1F-2DC91976B3F0}" srcOrd="1" destOrd="0" presId="urn:microsoft.com/office/officeart/2005/8/layout/orgChart1"/>
    <dgm:cxn modelId="{33D9444B-1C93-4CAC-A3CA-79AC272A038B}" type="presOf" srcId="{4DAA6C52-10AB-442A-9838-825C5DACAB27}" destId="{477E14F3-B8D6-4060-ACA3-8433A1B45F43}" srcOrd="0" destOrd="0" presId="urn:microsoft.com/office/officeart/2005/8/layout/orgChart1"/>
    <dgm:cxn modelId="{DDDF5C53-1856-4BC1-BCC2-60F602A197C4}" type="presOf" srcId="{33BED454-424F-4E7A-AFE5-BFFC045B3A4B}" destId="{56B5600E-EDE7-4B00-BDF8-950D010408F7}" srcOrd="0" destOrd="0" presId="urn:microsoft.com/office/officeart/2005/8/layout/orgChart1"/>
    <dgm:cxn modelId="{13EB0082-9006-4CE1-9B53-F8114ABD5C84}" type="presOf" srcId="{36CC6FBE-CD30-4AB9-B834-CD81B08D981A}" destId="{5346517E-E913-43EA-A4AF-87CDE2C7089D}" srcOrd="0" destOrd="0" presId="urn:microsoft.com/office/officeart/2005/8/layout/orgChart1"/>
    <dgm:cxn modelId="{4EF2957A-B2F9-4A6D-84D4-84CE0DB5BA54}" type="presOf" srcId="{A22CD071-E78B-4E6F-AF59-0BAD3E746005}" destId="{D7430D6F-D1A5-4FA9-BAA6-AFD8306F8053}" srcOrd="0" destOrd="0" presId="urn:microsoft.com/office/officeart/2005/8/layout/orgChart1"/>
    <dgm:cxn modelId="{C52F1F16-1518-4310-A91D-59E4FE854C87}" type="presOf" srcId="{B33CEB45-4C36-4EA5-B61C-C8BE6364C868}" destId="{23A0C2FE-AA6F-43F8-9DE4-1F8DF79C4541}" srcOrd="0" destOrd="0" presId="urn:microsoft.com/office/officeart/2005/8/layout/orgChart1"/>
    <dgm:cxn modelId="{FB1E3412-E7C5-4E5A-B912-AE50AC55EA3B}" srcId="{87638C45-DBF2-4681-891A-B4A9A30C6BAF}" destId="{E1560DDB-C50A-490D-B0EA-5F8DD2CD9551}" srcOrd="1" destOrd="0" parTransId="{E46EDAD3-FD25-4C71-A4E6-CA585710A192}" sibTransId="{A63AFA5A-4A2F-45F5-B8BC-C3AF89B959B1}"/>
    <dgm:cxn modelId="{2D4E3BF7-257B-4317-8977-BBD0C704D072}" srcId="{106FB400-1F11-45B1-B9B5-93D0DB8287E2}" destId="{B24AAEE8-1C56-448D-8456-B8A6493F7421}" srcOrd="1" destOrd="0" parTransId="{61FFDAFC-B3E3-4F37-A1FA-411DA693E7A9}" sibTransId="{F8A2A043-CCD7-4593-94CF-68D1946B781C}"/>
    <dgm:cxn modelId="{55C59DB7-4FA8-47C8-9348-C16F87A4A301}" type="presOf" srcId="{B24AAEE8-1C56-448D-8456-B8A6493F7421}" destId="{8E287487-62F8-40CA-A928-C0ED649E13D6}" srcOrd="1" destOrd="0" presId="urn:microsoft.com/office/officeart/2005/8/layout/orgChart1"/>
    <dgm:cxn modelId="{A2596F7C-AC24-417C-8306-90EFE1C1AD2A}" type="presOf" srcId="{9F3F14FC-B51D-45B4-85FF-C9A0E348A52E}" destId="{E27CF5F9-D96F-47A6-8366-3FDD95DBED85}" srcOrd="0" destOrd="0" presId="urn:microsoft.com/office/officeart/2005/8/layout/orgChart1"/>
    <dgm:cxn modelId="{1E02094A-9198-4ACB-AFE7-AAA2C84E5321}" type="presOf" srcId="{33BED454-424F-4E7A-AFE5-BFFC045B3A4B}" destId="{D4C4D1BD-6D5D-47AB-B80F-45117C8BF56A}" srcOrd="1" destOrd="0" presId="urn:microsoft.com/office/officeart/2005/8/layout/orgChart1"/>
    <dgm:cxn modelId="{C0B8FC3A-B581-4AFB-883D-8F6C0F382564}" type="presOf" srcId="{CF182E4E-4612-4E1F-972C-B42E881C7232}" destId="{28C9AEB6-0681-4C8B-8407-A52F75096AC2}" srcOrd="0" destOrd="0" presId="urn:microsoft.com/office/officeart/2005/8/layout/orgChart1"/>
    <dgm:cxn modelId="{B5AF6DCF-C984-4C73-86CD-3D10D4D636F9}" type="presOf" srcId="{6997ABD1-BA99-4D44-AF50-B8ACCB6362A0}" destId="{50C59FF4-DF34-465C-9929-676B23B874DD}" srcOrd="0" destOrd="0" presId="urn:microsoft.com/office/officeart/2005/8/layout/orgChart1"/>
    <dgm:cxn modelId="{5DC7ADE0-93CB-4FAA-B81E-F390058387B9}" srcId="{87638C45-DBF2-4681-891A-B4A9A30C6BAF}" destId="{7CF63767-5767-4F8D-8A12-51B1201A10FE}" srcOrd="2" destOrd="0" parTransId="{BE6DBA64-12CA-4BFB-8660-D4E44F13E288}" sibTransId="{362E23EC-411E-49F6-A601-C301DA81C7EF}"/>
    <dgm:cxn modelId="{18C0ED9F-6D9A-4B6B-9B98-118227DD3391}" srcId="{87638C45-DBF2-4681-891A-B4A9A30C6BAF}" destId="{33BED454-424F-4E7A-AFE5-BFFC045B3A4B}" srcOrd="0" destOrd="0" parTransId="{EA9BD560-4807-41CF-892C-BA077EAD1785}" sibTransId="{5324E7A1-8ABB-457B-8D99-520790C5D17C}"/>
    <dgm:cxn modelId="{2D4C3C2D-FB8A-430D-9A9F-D1C2E67C615E}" srcId="{106FB400-1F11-45B1-B9B5-93D0DB8287E2}" destId="{87638C45-DBF2-4681-891A-B4A9A30C6BAF}" srcOrd="2" destOrd="0" parTransId="{6997ABD1-BA99-4D44-AF50-B8ACCB6362A0}" sibTransId="{EE7D0012-68D9-4C52-B7C1-5B616DF9EC65}"/>
    <dgm:cxn modelId="{3BC36D19-3CA8-4E48-A14E-B22B884D6DBB}" type="presOf" srcId="{EA9BD560-4807-41CF-892C-BA077EAD1785}" destId="{5D3946D4-4AD4-4864-8880-CD820CFD8855}" srcOrd="0" destOrd="0" presId="urn:microsoft.com/office/officeart/2005/8/layout/orgChart1"/>
    <dgm:cxn modelId="{820BA9B8-0F8F-4BAE-A67A-50D606F90FFC}" type="presOf" srcId="{EDA2B667-5C92-48D2-83ED-9176C57E6E9E}" destId="{18C7A001-EAB7-4B62-8902-E3910DAA95BC}" srcOrd="0" destOrd="0" presId="urn:microsoft.com/office/officeart/2005/8/layout/orgChart1"/>
    <dgm:cxn modelId="{991C816F-9C5C-4F74-985F-22F5EEBBCCDB}" srcId="{B24AAEE8-1C56-448D-8456-B8A6493F7421}" destId="{4A2B4C15-0506-47D2-B784-49CA985A0BAC}" srcOrd="0" destOrd="0" parTransId="{4DAA6C52-10AB-442A-9838-825C5DACAB27}" sibTransId="{564DFCA4-5178-497B-A987-AE8FF4313584}"/>
    <dgm:cxn modelId="{43F4C2A7-06F6-4FF8-B843-5649D30B75E8}" type="presOf" srcId="{4A2B4C15-0506-47D2-B784-49CA985A0BAC}" destId="{04C44784-7730-4E03-BF4E-9085C51FF84B}" srcOrd="1" destOrd="0" presId="urn:microsoft.com/office/officeart/2005/8/layout/orgChart1"/>
    <dgm:cxn modelId="{F7CDE91C-A490-4F88-A2EA-A694D6FD8B11}" type="presOf" srcId="{76109907-47AD-40E9-8313-ACB2C9F0BAFF}" destId="{DB1B960A-CC96-4DCD-ADDF-EB4332EA87DD}" srcOrd="0" destOrd="0" presId="urn:microsoft.com/office/officeart/2005/8/layout/orgChart1"/>
    <dgm:cxn modelId="{3BB87AEA-DBE3-4E1E-B343-93D5F4AA63A6}" type="presOf" srcId="{B7C8D222-6310-412F-A79C-BB5B076108DC}" destId="{B70F5A57-3E37-4FBF-95C0-AB6D0F937A9F}" srcOrd="0" destOrd="0" presId="urn:microsoft.com/office/officeart/2005/8/layout/orgChart1"/>
    <dgm:cxn modelId="{1C18A934-98DD-4781-8D02-85CEC9805D0E}" type="presOf" srcId="{4A08FD09-3C4D-4D97-9FBD-D37FA5C5BE57}" destId="{E287B3A9-F7C0-4FEE-A11E-6CBF19006A6E}" srcOrd="0" destOrd="0" presId="urn:microsoft.com/office/officeart/2005/8/layout/orgChart1"/>
    <dgm:cxn modelId="{1E051E6D-C28A-4E38-9464-268C35DA1339}" type="presParOf" srcId="{E287B3A9-F7C0-4FEE-A11E-6CBF19006A6E}" destId="{F0C3D69D-4ED6-430E-8715-6CF15244A6C9}" srcOrd="0" destOrd="0" presId="urn:microsoft.com/office/officeart/2005/8/layout/orgChart1"/>
    <dgm:cxn modelId="{0711F56B-871F-42A9-85B1-2D4920A3A993}" type="presParOf" srcId="{F0C3D69D-4ED6-430E-8715-6CF15244A6C9}" destId="{C2103829-0169-468A-B9C5-2A2032FEA73C}" srcOrd="0" destOrd="0" presId="urn:microsoft.com/office/officeart/2005/8/layout/orgChart1"/>
    <dgm:cxn modelId="{50B5A3DE-A2EC-4AC4-B950-8ACE0AC05189}" type="presParOf" srcId="{C2103829-0169-468A-B9C5-2A2032FEA73C}" destId="{5C904ABF-BA49-465C-A8D2-1C7D1331DA52}" srcOrd="0" destOrd="0" presId="urn:microsoft.com/office/officeart/2005/8/layout/orgChart1"/>
    <dgm:cxn modelId="{D49B81C3-D968-450D-B89A-C0B5E13F3706}" type="presParOf" srcId="{C2103829-0169-468A-B9C5-2A2032FEA73C}" destId="{9FAA1B5F-EEE2-499B-92D8-36D3567A7E69}" srcOrd="1" destOrd="0" presId="urn:microsoft.com/office/officeart/2005/8/layout/orgChart1"/>
    <dgm:cxn modelId="{7DA60640-F5F3-42CB-9AAC-77A0E42AC4FB}" type="presParOf" srcId="{F0C3D69D-4ED6-430E-8715-6CF15244A6C9}" destId="{40A94327-682D-45E5-B360-218EBC484CEA}" srcOrd="1" destOrd="0" presId="urn:microsoft.com/office/officeart/2005/8/layout/orgChart1"/>
    <dgm:cxn modelId="{5A82BD8A-A345-4AF5-9675-3CCA90DA5EBC}" type="presParOf" srcId="{40A94327-682D-45E5-B360-218EBC484CEA}" destId="{DB1B960A-CC96-4DCD-ADDF-EB4332EA87DD}" srcOrd="0" destOrd="0" presId="urn:microsoft.com/office/officeart/2005/8/layout/orgChart1"/>
    <dgm:cxn modelId="{633FFDB9-E4E5-4AE2-A7D1-246871F7ED67}" type="presParOf" srcId="{40A94327-682D-45E5-B360-218EBC484CEA}" destId="{83E38ADB-1096-4A28-AF65-6D814A332B25}" srcOrd="1" destOrd="0" presId="urn:microsoft.com/office/officeart/2005/8/layout/orgChart1"/>
    <dgm:cxn modelId="{C9D1962C-13ED-4EDE-A665-AA572A67B964}" type="presParOf" srcId="{83E38ADB-1096-4A28-AF65-6D814A332B25}" destId="{6094823B-C544-427D-8650-67B5A331FF5E}" srcOrd="0" destOrd="0" presId="urn:microsoft.com/office/officeart/2005/8/layout/orgChart1"/>
    <dgm:cxn modelId="{5CD8616F-3C69-4B70-9FAC-9A7961E15D37}" type="presParOf" srcId="{6094823B-C544-427D-8650-67B5A331FF5E}" destId="{18C7A001-EAB7-4B62-8902-E3910DAA95BC}" srcOrd="0" destOrd="0" presId="urn:microsoft.com/office/officeart/2005/8/layout/orgChart1"/>
    <dgm:cxn modelId="{05133F20-D2E0-458E-82C4-C65FCA50CA32}" type="presParOf" srcId="{6094823B-C544-427D-8650-67B5A331FF5E}" destId="{7E9700D8-9CA3-4FC4-9449-6C46B6EDD5B6}" srcOrd="1" destOrd="0" presId="urn:microsoft.com/office/officeart/2005/8/layout/orgChart1"/>
    <dgm:cxn modelId="{D208BB87-566B-4461-A2A9-4E4C198EC847}" type="presParOf" srcId="{83E38ADB-1096-4A28-AF65-6D814A332B25}" destId="{AFB640C9-7070-43CA-B345-7875C214E2D6}" srcOrd="1" destOrd="0" presId="urn:microsoft.com/office/officeart/2005/8/layout/orgChart1"/>
    <dgm:cxn modelId="{5E5F6B8D-3281-476C-9C6B-81065150B984}" type="presParOf" srcId="{AFB640C9-7070-43CA-B345-7875C214E2D6}" destId="{E27CF5F9-D96F-47A6-8366-3FDD95DBED85}" srcOrd="0" destOrd="0" presId="urn:microsoft.com/office/officeart/2005/8/layout/orgChart1"/>
    <dgm:cxn modelId="{A925FA77-8909-4AA4-BB99-59B9C3BF8C18}" type="presParOf" srcId="{AFB640C9-7070-43CA-B345-7875C214E2D6}" destId="{CF082E5B-FB87-4D09-9FD6-6D16BD7C307A}" srcOrd="1" destOrd="0" presId="urn:microsoft.com/office/officeart/2005/8/layout/orgChart1"/>
    <dgm:cxn modelId="{60777795-D3B9-48F9-83D3-B4579D3233C0}" type="presParOf" srcId="{CF082E5B-FB87-4D09-9FD6-6D16BD7C307A}" destId="{111AEE4E-32F6-4952-B192-DC14FCAD39FA}" srcOrd="0" destOrd="0" presId="urn:microsoft.com/office/officeart/2005/8/layout/orgChart1"/>
    <dgm:cxn modelId="{12A97617-2D0C-44C0-915E-739D7C9C3246}" type="presParOf" srcId="{111AEE4E-32F6-4952-B192-DC14FCAD39FA}" destId="{5346517E-E913-43EA-A4AF-87CDE2C7089D}" srcOrd="0" destOrd="0" presId="urn:microsoft.com/office/officeart/2005/8/layout/orgChart1"/>
    <dgm:cxn modelId="{975464B2-09FC-4EE3-A459-F30B78536DD4}" type="presParOf" srcId="{111AEE4E-32F6-4952-B192-DC14FCAD39FA}" destId="{D163350D-E996-49E6-BAE4-43D84929CEC2}" srcOrd="1" destOrd="0" presId="urn:microsoft.com/office/officeart/2005/8/layout/orgChart1"/>
    <dgm:cxn modelId="{ED5FBD8B-0907-4076-9151-897AA2569513}" type="presParOf" srcId="{CF082E5B-FB87-4D09-9FD6-6D16BD7C307A}" destId="{F7249997-C3B1-4E7E-BD5A-D0F562530B31}" srcOrd="1" destOrd="0" presId="urn:microsoft.com/office/officeart/2005/8/layout/orgChart1"/>
    <dgm:cxn modelId="{C3F0F508-8014-4155-9D8B-092CDE5A2D48}" type="presParOf" srcId="{CF082E5B-FB87-4D09-9FD6-6D16BD7C307A}" destId="{8933084B-4D6E-4E10-9E07-A0091A25F09E}" srcOrd="2" destOrd="0" presId="urn:microsoft.com/office/officeart/2005/8/layout/orgChart1"/>
    <dgm:cxn modelId="{D64517F2-DB3C-4774-B832-69622D9BFD97}" type="presParOf" srcId="{AFB640C9-7070-43CA-B345-7875C214E2D6}" destId="{5201E5DC-CE06-4F67-B93D-4D2EB593D3FC}" srcOrd="2" destOrd="0" presId="urn:microsoft.com/office/officeart/2005/8/layout/orgChart1"/>
    <dgm:cxn modelId="{3EF51EAF-2A92-497C-8B05-F8E539A1B450}" type="presParOf" srcId="{AFB640C9-7070-43CA-B345-7875C214E2D6}" destId="{82ABFA8D-3FCD-40D2-9F4B-027A173C46F7}" srcOrd="3" destOrd="0" presId="urn:microsoft.com/office/officeart/2005/8/layout/orgChart1"/>
    <dgm:cxn modelId="{21D35F3F-AB94-4A1E-BBA0-F38B6D5E604B}" type="presParOf" srcId="{82ABFA8D-3FCD-40D2-9F4B-027A173C46F7}" destId="{549E6DCF-9758-4CFF-90E8-E99373D86FAC}" srcOrd="0" destOrd="0" presId="urn:microsoft.com/office/officeart/2005/8/layout/orgChart1"/>
    <dgm:cxn modelId="{051FD209-06D9-4BE7-8593-C5E2F82F81A2}" type="presParOf" srcId="{549E6DCF-9758-4CFF-90E8-E99373D86FAC}" destId="{28C9AEB6-0681-4C8B-8407-A52F75096AC2}" srcOrd="0" destOrd="0" presId="urn:microsoft.com/office/officeart/2005/8/layout/orgChart1"/>
    <dgm:cxn modelId="{44320828-9BA2-48E2-95BA-681CD4971AB1}" type="presParOf" srcId="{549E6DCF-9758-4CFF-90E8-E99373D86FAC}" destId="{FA9D9EA3-0E5D-4BB3-AF1F-2DC91976B3F0}" srcOrd="1" destOrd="0" presId="urn:microsoft.com/office/officeart/2005/8/layout/orgChart1"/>
    <dgm:cxn modelId="{E05F0BA8-C367-43B4-9DA7-1B91454C7D70}" type="presParOf" srcId="{82ABFA8D-3FCD-40D2-9F4B-027A173C46F7}" destId="{06D685F8-270C-490E-B07C-02B79796D45C}" srcOrd="1" destOrd="0" presId="urn:microsoft.com/office/officeart/2005/8/layout/orgChart1"/>
    <dgm:cxn modelId="{15330782-C0AB-4507-A87D-87F4F4A1FD6A}" type="presParOf" srcId="{82ABFA8D-3FCD-40D2-9F4B-027A173C46F7}" destId="{BD540532-57E4-410F-BB5F-366E931C8CEB}" srcOrd="2" destOrd="0" presId="urn:microsoft.com/office/officeart/2005/8/layout/orgChart1"/>
    <dgm:cxn modelId="{1D795DD9-3671-45AF-944B-A54D4D8ECA25}" type="presParOf" srcId="{AFB640C9-7070-43CA-B345-7875C214E2D6}" destId="{B70F5A57-3E37-4FBF-95C0-AB6D0F937A9F}" srcOrd="4" destOrd="0" presId="urn:microsoft.com/office/officeart/2005/8/layout/orgChart1"/>
    <dgm:cxn modelId="{EBECBB4A-4845-4BC7-BBF8-9996A4F79CCC}" type="presParOf" srcId="{AFB640C9-7070-43CA-B345-7875C214E2D6}" destId="{2ACB731D-234B-49BB-AD13-737F5006D988}" srcOrd="5" destOrd="0" presId="urn:microsoft.com/office/officeart/2005/8/layout/orgChart1"/>
    <dgm:cxn modelId="{BAEEA2F5-AD5E-4953-AD95-1F3BEF93ED3B}" type="presParOf" srcId="{2ACB731D-234B-49BB-AD13-737F5006D988}" destId="{8F6BCAA4-5FAF-4844-AA2E-4195E6CB2967}" srcOrd="0" destOrd="0" presId="urn:microsoft.com/office/officeart/2005/8/layout/orgChart1"/>
    <dgm:cxn modelId="{A0B565FD-D84C-4F67-B049-AD12985916C4}" type="presParOf" srcId="{8F6BCAA4-5FAF-4844-AA2E-4195E6CB2967}" destId="{23A0C2FE-AA6F-43F8-9DE4-1F8DF79C4541}" srcOrd="0" destOrd="0" presId="urn:microsoft.com/office/officeart/2005/8/layout/orgChart1"/>
    <dgm:cxn modelId="{EC1A4E40-9F85-4E0E-80C4-5B72044AD901}" type="presParOf" srcId="{8F6BCAA4-5FAF-4844-AA2E-4195E6CB2967}" destId="{0BA3628A-87DE-4307-A403-F2A859A4BD89}" srcOrd="1" destOrd="0" presId="urn:microsoft.com/office/officeart/2005/8/layout/orgChart1"/>
    <dgm:cxn modelId="{F45236DC-42A7-407A-8F95-D9044DC2A665}" type="presParOf" srcId="{2ACB731D-234B-49BB-AD13-737F5006D988}" destId="{BBB1B046-7A42-47DE-AF4C-484927D74DC9}" srcOrd="1" destOrd="0" presId="urn:microsoft.com/office/officeart/2005/8/layout/orgChart1"/>
    <dgm:cxn modelId="{DA6988E4-ED96-40BE-9DD0-AB1100876AFD}" type="presParOf" srcId="{2ACB731D-234B-49BB-AD13-737F5006D988}" destId="{4BB7ED89-3FA0-463D-B3D6-854935174100}" srcOrd="2" destOrd="0" presId="urn:microsoft.com/office/officeart/2005/8/layout/orgChart1"/>
    <dgm:cxn modelId="{607FE208-4133-42AE-9627-42C85EC3ED4E}" type="presParOf" srcId="{83E38ADB-1096-4A28-AF65-6D814A332B25}" destId="{5223A603-F153-4C19-A121-D464CFF01C8A}" srcOrd="2" destOrd="0" presId="urn:microsoft.com/office/officeart/2005/8/layout/orgChart1"/>
    <dgm:cxn modelId="{EAC5BD45-76E4-4FD3-8803-9A1E9D26F391}" type="presParOf" srcId="{40A94327-682D-45E5-B360-218EBC484CEA}" destId="{E28AA22D-1102-4E13-AE10-A59B3F37AFE4}" srcOrd="2" destOrd="0" presId="urn:microsoft.com/office/officeart/2005/8/layout/orgChart1"/>
    <dgm:cxn modelId="{EB850E6F-DBB9-4C47-950F-8FDA7A23633B}" type="presParOf" srcId="{40A94327-682D-45E5-B360-218EBC484CEA}" destId="{17E1682B-8935-4B2E-A290-A550A070ACA7}" srcOrd="3" destOrd="0" presId="urn:microsoft.com/office/officeart/2005/8/layout/orgChart1"/>
    <dgm:cxn modelId="{B5C5AD65-DA85-4493-9E3E-4B52F6B59420}" type="presParOf" srcId="{17E1682B-8935-4B2E-A290-A550A070ACA7}" destId="{F345A671-DC56-44E5-B236-BA3A8F5136E4}" srcOrd="0" destOrd="0" presId="urn:microsoft.com/office/officeart/2005/8/layout/orgChart1"/>
    <dgm:cxn modelId="{76CE35F8-F8B8-4DFD-BA5D-B71944914C7C}" type="presParOf" srcId="{F345A671-DC56-44E5-B236-BA3A8F5136E4}" destId="{CBF71924-E251-4569-B57D-A3F0A16BAFC1}" srcOrd="0" destOrd="0" presId="urn:microsoft.com/office/officeart/2005/8/layout/orgChart1"/>
    <dgm:cxn modelId="{48E80A00-615D-48E8-9A8A-D255B8546700}" type="presParOf" srcId="{F345A671-DC56-44E5-B236-BA3A8F5136E4}" destId="{8E287487-62F8-40CA-A928-C0ED649E13D6}" srcOrd="1" destOrd="0" presId="urn:microsoft.com/office/officeart/2005/8/layout/orgChart1"/>
    <dgm:cxn modelId="{55F77784-6159-4823-8EC9-F4875BB14669}" type="presParOf" srcId="{17E1682B-8935-4B2E-A290-A550A070ACA7}" destId="{B2428B80-DF36-406B-A84D-3A97838F43A0}" srcOrd="1" destOrd="0" presId="urn:microsoft.com/office/officeart/2005/8/layout/orgChart1"/>
    <dgm:cxn modelId="{82246293-6D61-46D0-A8B3-E4A5BBA038ED}" type="presParOf" srcId="{B2428B80-DF36-406B-A84D-3A97838F43A0}" destId="{477E14F3-B8D6-4060-ACA3-8433A1B45F43}" srcOrd="0" destOrd="0" presId="urn:microsoft.com/office/officeart/2005/8/layout/orgChart1"/>
    <dgm:cxn modelId="{4C2073E7-DD6B-407A-ACE4-1D209AE62F61}" type="presParOf" srcId="{B2428B80-DF36-406B-A84D-3A97838F43A0}" destId="{077261CD-3037-4357-8346-134604E1C52D}" srcOrd="1" destOrd="0" presId="urn:microsoft.com/office/officeart/2005/8/layout/orgChart1"/>
    <dgm:cxn modelId="{C2AF133B-9480-4302-8F22-D322D8661BEE}" type="presParOf" srcId="{077261CD-3037-4357-8346-134604E1C52D}" destId="{60F6140A-CC84-45A7-99D5-DEF08BF1C943}" srcOrd="0" destOrd="0" presId="urn:microsoft.com/office/officeart/2005/8/layout/orgChart1"/>
    <dgm:cxn modelId="{F6DD3E36-F31D-486C-BFF0-196801A56026}" type="presParOf" srcId="{60F6140A-CC84-45A7-99D5-DEF08BF1C943}" destId="{40E59183-069E-456A-BBFF-3070D985E17D}" srcOrd="0" destOrd="0" presId="urn:microsoft.com/office/officeart/2005/8/layout/orgChart1"/>
    <dgm:cxn modelId="{258B20AD-2FE4-476C-8B4F-C850734C43FC}" type="presParOf" srcId="{60F6140A-CC84-45A7-99D5-DEF08BF1C943}" destId="{04C44784-7730-4E03-BF4E-9085C51FF84B}" srcOrd="1" destOrd="0" presId="urn:microsoft.com/office/officeart/2005/8/layout/orgChart1"/>
    <dgm:cxn modelId="{3BCCDDE0-1732-46DD-9A1A-D15339B76FEB}" type="presParOf" srcId="{077261CD-3037-4357-8346-134604E1C52D}" destId="{862DCFD8-2AB7-452A-A872-0B1DFCFE609C}" srcOrd="1" destOrd="0" presId="urn:microsoft.com/office/officeart/2005/8/layout/orgChart1"/>
    <dgm:cxn modelId="{35117F0F-E772-45CA-9EBA-FF0E85EC4D24}" type="presParOf" srcId="{077261CD-3037-4357-8346-134604E1C52D}" destId="{EAC59B41-297A-44C7-AAA7-D8C8C57D0105}" srcOrd="2" destOrd="0" presId="urn:microsoft.com/office/officeart/2005/8/layout/orgChart1"/>
    <dgm:cxn modelId="{A7C9A492-B5D7-4069-8526-0A0D65437200}" type="presParOf" srcId="{B2428B80-DF36-406B-A84D-3A97838F43A0}" destId="{554E391F-896D-4D66-9DEA-98B3CBE93D98}" srcOrd="2" destOrd="0" presId="urn:microsoft.com/office/officeart/2005/8/layout/orgChart1"/>
    <dgm:cxn modelId="{B7703C40-90FD-42B2-9DF6-D5EE348E63E2}" type="presParOf" srcId="{B2428B80-DF36-406B-A84D-3A97838F43A0}" destId="{F7DEC8D8-85FB-4099-A69B-5E0181CD2726}" srcOrd="3" destOrd="0" presId="urn:microsoft.com/office/officeart/2005/8/layout/orgChart1"/>
    <dgm:cxn modelId="{E654FA57-5A45-4787-8EB3-6F04933CB839}" type="presParOf" srcId="{F7DEC8D8-85FB-4099-A69B-5E0181CD2726}" destId="{E367B1DA-4A51-4355-8BCC-6711862D891F}" srcOrd="0" destOrd="0" presId="urn:microsoft.com/office/officeart/2005/8/layout/orgChart1"/>
    <dgm:cxn modelId="{E0F40DF4-CEE6-417F-9037-D086A39B7560}" type="presParOf" srcId="{E367B1DA-4A51-4355-8BCC-6711862D891F}" destId="{91CCBFAD-CE9B-4899-A2C8-EDB041307E7F}" srcOrd="0" destOrd="0" presId="urn:microsoft.com/office/officeart/2005/8/layout/orgChart1"/>
    <dgm:cxn modelId="{744717F8-75B3-4AE7-A19F-4EA12BBDD60B}" type="presParOf" srcId="{E367B1DA-4A51-4355-8BCC-6711862D891F}" destId="{7AAFCDF0-7143-4842-AB77-A005530E99F3}" srcOrd="1" destOrd="0" presId="urn:microsoft.com/office/officeart/2005/8/layout/orgChart1"/>
    <dgm:cxn modelId="{19BB3E60-1E38-4DF6-8FDC-A6493DC2D919}" type="presParOf" srcId="{F7DEC8D8-85FB-4099-A69B-5E0181CD2726}" destId="{C5DEE3BF-0BD9-40BC-A38B-1B3059645422}" srcOrd="1" destOrd="0" presId="urn:microsoft.com/office/officeart/2005/8/layout/orgChart1"/>
    <dgm:cxn modelId="{7100B45E-634A-4596-973E-62F5ED39FC24}" type="presParOf" srcId="{F7DEC8D8-85FB-4099-A69B-5E0181CD2726}" destId="{4EEE7116-9547-4674-8E54-8FB3498CA192}" srcOrd="2" destOrd="0" presId="urn:microsoft.com/office/officeart/2005/8/layout/orgChart1"/>
    <dgm:cxn modelId="{81887B4A-1839-4E6F-926A-69180F350F98}" type="presParOf" srcId="{B2428B80-DF36-406B-A84D-3A97838F43A0}" destId="{D7430D6F-D1A5-4FA9-BAA6-AFD8306F8053}" srcOrd="4" destOrd="0" presId="urn:microsoft.com/office/officeart/2005/8/layout/orgChart1"/>
    <dgm:cxn modelId="{E3795753-B47C-4365-A894-2A9E476FF6C6}" type="presParOf" srcId="{B2428B80-DF36-406B-A84D-3A97838F43A0}" destId="{72DD4FF7-18B6-433C-80BC-7E5F8A6CA91B}" srcOrd="5" destOrd="0" presId="urn:microsoft.com/office/officeart/2005/8/layout/orgChart1"/>
    <dgm:cxn modelId="{450ECE5B-2E58-4078-AF68-373853E73DED}" type="presParOf" srcId="{72DD4FF7-18B6-433C-80BC-7E5F8A6CA91B}" destId="{732CA32F-C65B-4CCB-B60C-AA9572655A5A}" srcOrd="0" destOrd="0" presId="urn:microsoft.com/office/officeart/2005/8/layout/orgChart1"/>
    <dgm:cxn modelId="{3792A7A9-1FC6-4B5D-AC1A-AEA9AE552037}" type="presParOf" srcId="{732CA32F-C65B-4CCB-B60C-AA9572655A5A}" destId="{24BBAB07-2540-4552-8146-C95146900959}" srcOrd="0" destOrd="0" presId="urn:microsoft.com/office/officeart/2005/8/layout/orgChart1"/>
    <dgm:cxn modelId="{B2693F5C-8558-48DA-9692-DAE3D451CDD4}" type="presParOf" srcId="{732CA32F-C65B-4CCB-B60C-AA9572655A5A}" destId="{90574DF7-CADB-41A5-9E74-A1D6891052DF}" srcOrd="1" destOrd="0" presId="urn:microsoft.com/office/officeart/2005/8/layout/orgChart1"/>
    <dgm:cxn modelId="{DB070440-61DD-446F-B2C6-695E63A33285}" type="presParOf" srcId="{72DD4FF7-18B6-433C-80BC-7E5F8A6CA91B}" destId="{1B888AE6-80CF-44A9-A555-485B1E1A3AE6}" srcOrd="1" destOrd="0" presId="urn:microsoft.com/office/officeart/2005/8/layout/orgChart1"/>
    <dgm:cxn modelId="{4735F2FD-D0FA-4780-AFEF-3E7AF369245B}" type="presParOf" srcId="{72DD4FF7-18B6-433C-80BC-7E5F8A6CA91B}" destId="{E0959367-2E5D-4A19-AE71-3C58816830FB}" srcOrd="2" destOrd="0" presId="urn:microsoft.com/office/officeart/2005/8/layout/orgChart1"/>
    <dgm:cxn modelId="{5B195031-7E02-44DB-9E2C-421C3AE8CB37}" type="presParOf" srcId="{17E1682B-8935-4B2E-A290-A550A070ACA7}" destId="{45A5225E-34C7-41E9-9587-3F5CA973C617}" srcOrd="2" destOrd="0" presId="urn:microsoft.com/office/officeart/2005/8/layout/orgChart1"/>
    <dgm:cxn modelId="{4AF11D2B-6E0D-4FFC-8FFD-5F4F258B7FA7}" type="presParOf" srcId="{40A94327-682D-45E5-B360-218EBC484CEA}" destId="{50C59FF4-DF34-465C-9929-676B23B874DD}" srcOrd="4" destOrd="0" presId="urn:microsoft.com/office/officeart/2005/8/layout/orgChart1"/>
    <dgm:cxn modelId="{3C6FCEDF-EB40-40F1-9676-73991C6661FD}" type="presParOf" srcId="{40A94327-682D-45E5-B360-218EBC484CEA}" destId="{B124C2B4-3304-411E-B6B5-678658075477}" srcOrd="5" destOrd="0" presId="urn:microsoft.com/office/officeart/2005/8/layout/orgChart1"/>
    <dgm:cxn modelId="{0E4EE053-8F9E-434B-A90A-A6EA5B2784BF}" type="presParOf" srcId="{B124C2B4-3304-411E-B6B5-678658075477}" destId="{F0966EC3-50B7-4C96-ABC0-C051ACD4C111}" srcOrd="0" destOrd="0" presId="urn:microsoft.com/office/officeart/2005/8/layout/orgChart1"/>
    <dgm:cxn modelId="{E7FB6AFA-2DD6-4705-9810-9178DE8FB28D}" type="presParOf" srcId="{F0966EC3-50B7-4C96-ABC0-C051ACD4C111}" destId="{B84D14C7-2505-4CD3-B908-BC47714CF41E}" srcOrd="0" destOrd="0" presId="urn:microsoft.com/office/officeart/2005/8/layout/orgChart1"/>
    <dgm:cxn modelId="{4472EF4B-8FA0-47C9-ADF4-6FBDB8774FCE}" type="presParOf" srcId="{F0966EC3-50B7-4C96-ABC0-C051ACD4C111}" destId="{82D3D5BA-E662-454E-90AD-D855938C2A78}" srcOrd="1" destOrd="0" presId="urn:microsoft.com/office/officeart/2005/8/layout/orgChart1"/>
    <dgm:cxn modelId="{E7191AAB-6531-48B6-A071-80473E9EB8A0}" type="presParOf" srcId="{B124C2B4-3304-411E-B6B5-678658075477}" destId="{87C99B8C-BC6F-44DC-8873-1C642EA5FCBF}" srcOrd="1" destOrd="0" presId="urn:microsoft.com/office/officeart/2005/8/layout/orgChart1"/>
    <dgm:cxn modelId="{BF9923FD-65B8-49B6-97E9-5A848646C901}" type="presParOf" srcId="{87C99B8C-BC6F-44DC-8873-1C642EA5FCBF}" destId="{5D3946D4-4AD4-4864-8880-CD820CFD8855}" srcOrd="0" destOrd="0" presId="urn:microsoft.com/office/officeart/2005/8/layout/orgChart1"/>
    <dgm:cxn modelId="{893C92A6-1F6A-4440-B095-B8E4AAF091FA}" type="presParOf" srcId="{87C99B8C-BC6F-44DC-8873-1C642EA5FCBF}" destId="{E89DD814-9AC0-4048-8872-51CD1A3B0E23}" srcOrd="1" destOrd="0" presId="urn:microsoft.com/office/officeart/2005/8/layout/orgChart1"/>
    <dgm:cxn modelId="{89A1DD2F-80D5-4E88-97EA-1BABD8E0D44E}" type="presParOf" srcId="{E89DD814-9AC0-4048-8872-51CD1A3B0E23}" destId="{8FFCEC63-6CC0-40BE-9E57-9D0571B49C4B}" srcOrd="0" destOrd="0" presId="urn:microsoft.com/office/officeart/2005/8/layout/orgChart1"/>
    <dgm:cxn modelId="{6DFFDD90-ABA1-404D-B923-39D1166E502E}" type="presParOf" srcId="{8FFCEC63-6CC0-40BE-9E57-9D0571B49C4B}" destId="{56B5600E-EDE7-4B00-BDF8-950D010408F7}" srcOrd="0" destOrd="0" presId="urn:microsoft.com/office/officeart/2005/8/layout/orgChart1"/>
    <dgm:cxn modelId="{814AE4A2-F5FA-44DB-9F7C-07FF073097EB}" type="presParOf" srcId="{8FFCEC63-6CC0-40BE-9E57-9D0571B49C4B}" destId="{D4C4D1BD-6D5D-47AB-B80F-45117C8BF56A}" srcOrd="1" destOrd="0" presId="urn:microsoft.com/office/officeart/2005/8/layout/orgChart1"/>
    <dgm:cxn modelId="{51F75996-1AC5-48CB-B6AE-3A7BDF686198}" type="presParOf" srcId="{E89DD814-9AC0-4048-8872-51CD1A3B0E23}" destId="{AE49D88F-A41C-4C36-AAC0-0C261F6B47B2}" srcOrd="1" destOrd="0" presId="urn:microsoft.com/office/officeart/2005/8/layout/orgChart1"/>
    <dgm:cxn modelId="{94953845-36CB-4739-B22A-373698AD53EF}" type="presParOf" srcId="{E89DD814-9AC0-4048-8872-51CD1A3B0E23}" destId="{D5794D01-9423-4363-91A1-4E8E450A2470}" srcOrd="2" destOrd="0" presId="urn:microsoft.com/office/officeart/2005/8/layout/orgChart1"/>
    <dgm:cxn modelId="{0AB0209E-CB01-4CB9-8C0D-413F8AA26BF4}" type="presParOf" srcId="{87C99B8C-BC6F-44DC-8873-1C642EA5FCBF}" destId="{B605C6CF-839E-45E3-A743-D45FD0C655E1}" srcOrd="2" destOrd="0" presId="urn:microsoft.com/office/officeart/2005/8/layout/orgChart1"/>
    <dgm:cxn modelId="{1ADE975D-A568-4EC8-AF88-F8F096F6413F}" type="presParOf" srcId="{87C99B8C-BC6F-44DC-8873-1C642EA5FCBF}" destId="{B6263B0D-D7B8-4473-8BE5-222659FE8E06}" srcOrd="3" destOrd="0" presId="urn:microsoft.com/office/officeart/2005/8/layout/orgChart1"/>
    <dgm:cxn modelId="{0B587C63-4030-4D95-B4EE-24FE9278DE72}" type="presParOf" srcId="{B6263B0D-D7B8-4473-8BE5-222659FE8E06}" destId="{A30CEE30-7A5F-4684-9777-8ECE268E7CC1}" srcOrd="0" destOrd="0" presId="urn:microsoft.com/office/officeart/2005/8/layout/orgChart1"/>
    <dgm:cxn modelId="{600703CD-B2E4-432D-891C-EF0304BB8690}" type="presParOf" srcId="{A30CEE30-7A5F-4684-9777-8ECE268E7CC1}" destId="{E6C46FAE-B795-4529-BAA0-564D08779FF4}" srcOrd="0" destOrd="0" presId="urn:microsoft.com/office/officeart/2005/8/layout/orgChart1"/>
    <dgm:cxn modelId="{EBE70176-ECA8-40FC-86BE-974FFCBBA7E9}" type="presParOf" srcId="{A30CEE30-7A5F-4684-9777-8ECE268E7CC1}" destId="{C0A34D81-84B2-43B0-AC6A-A76474B3289F}" srcOrd="1" destOrd="0" presId="urn:microsoft.com/office/officeart/2005/8/layout/orgChart1"/>
    <dgm:cxn modelId="{D10FE5D5-80C4-4E2E-A2BF-6BB7082336E6}" type="presParOf" srcId="{B6263B0D-D7B8-4473-8BE5-222659FE8E06}" destId="{9FE46D38-86DD-4621-A002-BD279BD54F18}" srcOrd="1" destOrd="0" presId="urn:microsoft.com/office/officeart/2005/8/layout/orgChart1"/>
    <dgm:cxn modelId="{51966622-1DCB-4C72-A16A-7C8B0B7900CE}" type="presParOf" srcId="{B6263B0D-D7B8-4473-8BE5-222659FE8E06}" destId="{9EDA1A1A-9626-4D87-B2B8-FC736FB08026}" srcOrd="2" destOrd="0" presId="urn:microsoft.com/office/officeart/2005/8/layout/orgChart1"/>
    <dgm:cxn modelId="{894A4EBB-7ACD-4768-8990-FFA121ED170F}" type="presParOf" srcId="{87C99B8C-BC6F-44DC-8873-1C642EA5FCBF}" destId="{403FE587-9049-430A-9CA3-C710C31A80CB}" srcOrd="4" destOrd="0" presId="urn:microsoft.com/office/officeart/2005/8/layout/orgChart1"/>
    <dgm:cxn modelId="{AB1CB6E5-C6E5-4452-9A88-2921ED23A530}" type="presParOf" srcId="{87C99B8C-BC6F-44DC-8873-1C642EA5FCBF}" destId="{E144414E-5A2B-4E55-80A6-F3C15FE023C0}" srcOrd="5" destOrd="0" presId="urn:microsoft.com/office/officeart/2005/8/layout/orgChart1"/>
    <dgm:cxn modelId="{5A2F9295-B729-444B-8668-E83272186529}" type="presParOf" srcId="{E144414E-5A2B-4E55-80A6-F3C15FE023C0}" destId="{798C74F0-347C-470D-9BAD-8D5CFDE21F38}" srcOrd="0" destOrd="0" presId="urn:microsoft.com/office/officeart/2005/8/layout/orgChart1"/>
    <dgm:cxn modelId="{31C76215-F077-40E3-9E9D-750139C4DB25}" type="presParOf" srcId="{798C74F0-347C-470D-9BAD-8D5CFDE21F38}" destId="{E3D5DC39-C836-4432-9A3C-2BA6E99C0CF6}" srcOrd="0" destOrd="0" presId="urn:microsoft.com/office/officeart/2005/8/layout/orgChart1"/>
    <dgm:cxn modelId="{98B54E9A-69FD-44CB-B2BE-7A5AB408344B}" type="presParOf" srcId="{798C74F0-347C-470D-9BAD-8D5CFDE21F38}" destId="{55D35747-CB8A-412D-8C85-8490D8A775D0}" srcOrd="1" destOrd="0" presId="urn:microsoft.com/office/officeart/2005/8/layout/orgChart1"/>
    <dgm:cxn modelId="{AA3BA8FA-8BC9-44EB-8A0C-C61360292D74}" type="presParOf" srcId="{E144414E-5A2B-4E55-80A6-F3C15FE023C0}" destId="{FC5275F2-5E09-4C96-B90B-7916758BFFC0}" srcOrd="1" destOrd="0" presId="urn:microsoft.com/office/officeart/2005/8/layout/orgChart1"/>
    <dgm:cxn modelId="{025E25E9-50EC-4EAF-B6E6-933A221CBC72}" type="presParOf" srcId="{E144414E-5A2B-4E55-80A6-F3C15FE023C0}" destId="{4C7B1A96-3A8E-485F-A3FE-EC9890865EF6}" srcOrd="2" destOrd="0" presId="urn:microsoft.com/office/officeart/2005/8/layout/orgChart1"/>
    <dgm:cxn modelId="{579CF5BB-08C6-4AC7-B9CC-4FCD7A45F956}" type="presParOf" srcId="{B124C2B4-3304-411E-B6B5-678658075477}" destId="{02C271D8-CCCA-4DC1-89B8-020E8466D96D}" srcOrd="2" destOrd="0" presId="urn:microsoft.com/office/officeart/2005/8/layout/orgChart1"/>
    <dgm:cxn modelId="{6907A8F3-6277-431E-B43B-E800A7B66D9E}" type="presParOf" srcId="{F0C3D69D-4ED6-430E-8715-6CF15244A6C9}" destId="{2DD67862-3410-4EC6-A9D0-AA7A9847A00A}"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C53E1B-E877-4F6D-81AC-0EFDCF4FAFDA}">
      <dsp:nvSpPr>
        <dsp:cNvPr id="0" name=""/>
        <dsp:cNvSpPr/>
      </dsp:nvSpPr>
      <dsp:spPr>
        <a:xfrm>
          <a:off x="252884" y="1653997"/>
          <a:ext cx="1625903" cy="4900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Line of Business</a:t>
          </a:r>
          <a:endParaRPr lang="en-US" sz="1400" kern="1200" dirty="0"/>
        </a:p>
      </dsp:txBody>
      <dsp:txXfrm>
        <a:off x="267237" y="1668350"/>
        <a:ext cx="1597197" cy="461357"/>
      </dsp:txXfrm>
    </dsp:sp>
    <dsp:sp modelId="{3BA67E57-6D60-4AAD-85AD-3CA37187B85D}">
      <dsp:nvSpPr>
        <dsp:cNvPr id="0" name=""/>
        <dsp:cNvSpPr/>
      </dsp:nvSpPr>
      <dsp:spPr>
        <a:xfrm rot="18454961">
          <a:off x="1482301" y="1084227"/>
          <a:ext cx="2032776" cy="18680"/>
        </a:xfrm>
        <a:custGeom>
          <a:avLst/>
          <a:gdLst/>
          <a:ahLst/>
          <a:cxnLst/>
          <a:rect l="0" t="0" r="0" b="0"/>
          <a:pathLst>
            <a:path>
              <a:moveTo>
                <a:pt x="0" y="9340"/>
              </a:moveTo>
              <a:lnTo>
                <a:pt x="2032776" y="93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a:off x="2447870" y="1042748"/>
        <a:ext cx="101638" cy="101638"/>
      </dsp:txXfrm>
    </dsp:sp>
    <dsp:sp modelId="{3A72446A-C6AE-4E73-AD11-C202D1429917}">
      <dsp:nvSpPr>
        <dsp:cNvPr id="0" name=""/>
        <dsp:cNvSpPr/>
      </dsp:nvSpPr>
      <dsp:spPr>
        <a:xfrm>
          <a:off x="3118590" y="43074"/>
          <a:ext cx="1625903" cy="490063"/>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Forms</a:t>
          </a:r>
          <a:endParaRPr lang="en-US" sz="1400" kern="1200" dirty="0"/>
        </a:p>
      </dsp:txBody>
      <dsp:txXfrm>
        <a:off x="3132943" y="57427"/>
        <a:ext cx="1597197" cy="461357"/>
      </dsp:txXfrm>
    </dsp:sp>
    <dsp:sp modelId="{64263E18-9C3D-42F8-BAEC-697F5D058920}">
      <dsp:nvSpPr>
        <dsp:cNvPr id="0" name=""/>
        <dsp:cNvSpPr/>
      </dsp:nvSpPr>
      <dsp:spPr>
        <a:xfrm rot="19188590">
          <a:off x="1687201" y="1366014"/>
          <a:ext cx="1622975" cy="18680"/>
        </a:xfrm>
        <a:custGeom>
          <a:avLst/>
          <a:gdLst/>
          <a:ahLst/>
          <a:cxnLst/>
          <a:rect l="0" t="0" r="0" b="0"/>
          <a:pathLst>
            <a:path>
              <a:moveTo>
                <a:pt x="0" y="9340"/>
              </a:moveTo>
              <a:lnTo>
                <a:pt x="1622975" y="93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2458115" y="1334779"/>
        <a:ext cx="81148" cy="81148"/>
      </dsp:txXfrm>
    </dsp:sp>
    <dsp:sp modelId="{7300FD6C-F634-486E-89ED-5011D4FCEF48}">
      <dsp:nvSpPr>
        <dsp:cNvPr id="0" name=""/>
        <dsp:cNvSpPr/>
      </dsp:nvSpPr>
      <dsp:spPr>
        <a:xfrm>
          <a:off x="3118590" y="606647"/>
          <a:ext cx="1625903" cy="490063"/>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Rating</a:t>
          </a:r>
          <a:endParaRPr lang="en-US" sz="1400" kern="1200" dirty="0"/>
        </a:p>
      </dsp:txBody>
      <dsp:txXfrm>
        <a:off x="3132943" y="621000"/>
        <a:ext cx="1597197" cy="461357"/>
      </dsp:txXfrm>
    </dsp:sp>
    <dsp:sp modelId="{8C3F0FB7-99AF-4EF2-A858-287451D2794B}">
      <dsp:nvSpPr>
        <dsp:cNvPr id="0" name=""/>
        <dsp:cNvSpPr/>
      </dsp:nvSpPr>
      <dsp:spPr>
        <a:xfrm rot="20321043">
          <a:off x="1833267" y="1647800"/>
          <a:ext cx="1330845" cy="18680"/>
        </a:xfrm>
        <a:custGeom>
          <a:avLst/>
          <a:gdLst/>
          <a:ahLst/>
          <a:cxnLst/>
          <a:rect l="0" t="0" r="0" b="0"/>
          <a:pathLst>
            <a:path>
              <a:moveTo>
                <a:pt x="0" y="9340"/>
              </a:moveTo>
              <a:lnTo>
                <a:pt x="1330845" y="93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2465418" y="1623869"/>
        <a:ext cx="66542" cy="66542"/>
      </dsp:txXfrm>
    </dsp:sp>
    <dsp:sp modelId="{9E0CD2E6-7550-4E9C-9E09-B1416F5B006D}">
      <dsp:nvSpPr>
        <dsp:cNvPr id="0" name=""/>
        <dsp:cNvSpPr/>
      </dsp:nvSpPr>
      <dsp:spPr>
        <a:xfrm>
          <a:off x="3118590" y="1170221"/>
          <a:ext cx="1625903" cy="490063"/>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Data Capture</a:t>
          </a:r>
        </a:p>
      </dsp:txBody>
      <dsp:txXfrm>
        <a:off x="3132943" y="1184574"/>
        <a:ext cx="1597197" cy="461357"/>
      </dsp:txXfrm>
    </dsp:sp>
    <dsp:sp modelId="{3ADA5257-5D53-4060-B2AA-8D3AC8318398}">
      <dsp:nvSpPr>
        <dsp:cNvPr id="0" name=""/>
        <dsp:cNvSpPr/>
      </dsp:nvSpPr>
      <dsp:spPr>
        <a:xfrm rot="220958">
          <a:off x="1877505" y="1929587"/>
          <a:ext cx="1242367" cy="18680"/>
        </a:xfrm>
        <a:custGeom>
          <a:avLst/>
          <a:gdLst/>
          <a:ahLst/>
          <a:cxnLst/>
          <a:rect l="0" t="0" r="0" b="0"/>
          <a:pathLst>
            <a:path>
              <a:moveTo>
                <a:pt x="0" y="9340"/>
              </a:moveTo>
              <a:lnTo>
                <a:pt x="1242367" y="93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467630" y="1907868"/>
        <a:ext cx="62118" cy="62118"/>
      </dsp:txXfrm>
    </dsp:sp>
    <dsp:sp modelId="{0BD42A64-5538-4B9C-BE2F-705F886593DA}">
      <dsp:nvSpPr>
        <dsp:cNvPr id="0" name=""/>
        <dsp:cNvSpPr/>
      </dsp:nvSpPr>
      <dsp:spPr>
        <a:xfrm>
          <a:off x="3118590" y="1733794"/>
          <a:ext cx="1625903" cy="490063"/>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Operational Rules</a:t>
          </a:r>
        </a:p>
      </dsp:txBody>
      <dsp:txXfrm>
        <a:off x="3132943" y="1748147"/>
        <a:ext cx="1597197" cy="461357"/>
      </dsp:txXfrm>
    </dsp:sp>
    <dsp:sp modelId="{CF1A9DA2-D545-4A5A-B032-B14A1D550442}">
      <dsp:nvSpPr>
        <dsp:cNvPr id="0" name=""/>
        <dsp:cNvSpPr/>
      </dsp:nvSpPr>
      <dsp:spPr>
        <a:xfrm rot="1556041">
          <a:off x="1809373" y="2191151"/>
          <a:ext cx="1378632" cy="18680"/>
        </a:xfrm>
        <a:custGeom>
          <a:avLst/>
          <a:gdLst/>
          <a:ahLst/>
          <a:cxnLst/>
          <a:rect l="0" t="0" r="0" b="0"/>
          <a:pathLst>
            <a:path>
              <a:moveTo>
                <a:pt x="0" y="9340"/>
              </a:moveTo>
              <a:lnTo>
                <a:pt x="1378632" y="93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2464223" y="2166025"/>
        <a:ext cx="68931" cy="68931"/>
      </dsp:txXfrm>
    </dsp:sp>
    <dsp:sp modelId="{218354CD-9500-4AF2-A5C0-5A07B84A920C}">
      <dsp:nvSpPr>
        <dsp:cNvPr id="0" name=""/>
        <dsp:cNvSpPr/>
      </dsp:nvSpPr>
      <dsp:spPr>
        <a:xfrm>
          <a:off x="3118590" y="2256922"/>
          <a:ext cx="1625903" cy="490063"/>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Underwriting Rules</a:t>
          </a:r>
        </a:p>
      </dsp:txBody>
      <dsp:txXfrm>
        <a:off x="3132943" y="2271275"/>
        <a:ext cx="1597197" cy="461357"/>
      </dsp:txXfrm>
    </dsp:sp>
    <dsp:sp modelId="{18154B71-3E51-46FB-9ECB-256FBF819B1A}">
      <dsp:nvSpPr>
        <dsp:cNvPr id="0" name=""/>
        <dsp:cNvSpPr/>
      </dsp:nvSpPr>
      <dsp:spPr>
        <a:xfrm rot="2595307">
          <a:off x="1647539" y="2472938"/>
          <a:ext cx="1702300" cy="18680"/>
        </a:xfrm>
        <a:custGeom>
          <a:avLst/>
          <a:gdLst/>
          <a:ahLst/>
          <a:cxnLst/>
          <a:rect l="0" t="0" r="0" b="0"/>
          <a:pathLst>
            <a:path>
              <a:moveTo>
                <a:pt x="0" y="9340"/>
              </a:moveTo>
              <a:lnTo>
                <a:pt x="1702300" y="93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2456132" y="2439720"/>
        <a:ext cx="85115" cy="85115"/>
      </dsp:txXfrm>
    </dsp:sp>
    <dsp:sp modelId="{CCA822E5-B877-499E-BA74-3D11EB606A7D}">
      <dsp:nvSpPr>
        <dsp:cNvPr id="0" name=""/>
        <dsp:cNvSpPr/>
      </dsp:nvSpPr>
      <dsp:spPr>
        <a:xfrm>
          <a:off x="3118590" y="2820495"/>
          <a:ext cx="1625903" cy="4900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Coverages</a:t>
          </a:r>
          <a:endParaRPr lang="en-US" sz="1400" kern="1200" dirty="0"/>
        </a:p>
      </dsp:txBody>
      <dsp:txXfrm>
        <a:off x="3132943" y="2834848"/>
        <a:ext cx="1597197" cy="461357"/>
      </dsp:txXfrm>
    </dsp:sp>
    <dsp:sp modelId="{1CFFF759-1902-42BC-AAB6-7A516D44885D}">
      <dsp:nvSpPr>
        <dsp:cNvPr id="0" name=""/>
        <dsp:cNvSpPr/>
      </dsp:nvSpPr>
      <dsp:spPr>
        <a:xfrm rot="18875433">
          <a:off x="4449741" y="2351720"/>
          <a:ext cx="1978444" cy="18680"/>
        </a:xfrm>
        <a:custGeom>
          <a:avLst/>
          <a:gdLst/>
          <a:ahLst/>
          <a:cxnLst/>
          <a:rect l="0" t="0" r="0" b="0"/>
          <a:pathLst>
            <a:path>
              <a:moveTo>
                <a:pt x="0" y="9340"/>
              </a:moveTo>
              <a:lnTo>
                <a:pt x="1978444" y="93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5389502" y="2311599"/>
        <a:ext cx="98922" cy="98922"/>
      </dsp:txXfrm>
    </dsp:sp>
    <dsp:sp modelId="{9DD8B66C-1FCD-4CB2-982F-5863B86AC0F3}">
      <dsp:nvSpPr>
        <dsp:cNvPr id="0" name=""/>
        <dsp:cNvSpPr/>
      </dsp:nvSpPr>
      <dsp:spPr>
        <a:xfrm>
          <a:off x="6133432" y="1411562"/>
          <a:ext cx="1625903" cy="490063"/>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Forms</a:t>
          </a:r>
          <a:endParaRPr lang="en-US" sz="1400" kern="1200" dirty="0"/>
        </a:p>
      </dsp:txBody>
      <dsp:txXfrm>
        <a:off x="6147785" y="1425915"/>
        <a:ext cx="1597197" cy="461357"/>
      </dsp:txXfrm>
    </dsp:sp>
    <dsp:sp modelId="{9FB35D64-08A6-4F40-87EC-5C66449D83DB}">
      <dsp:nvSpPr>
        <dsp:cNvPr id="0" name=""/>
        <dsp:cNvSpPr/>
      </dsp:nvSpPr>
      <dsp:spPr>
        <a:xfrm rot="19720425">
          <a:off x="4625978" y="2633507"/>
          <a:ext cx="1625971" cy="18680"/>
        </a:xfrm>
        <a:custGeom>
          <a:avLst/>
          <a:gdLst/>
          <a:ahLst/>
          <a:cxnLst/>
          <a:rect l="0" t="0" r="0" b="0"/>
          <a:pathLst>
            <a:path>
              <a:moveTo>
                <a:pt x="0" y="9340"/>
              </a:moveTo>
              <a:lnTo>
                <a:pt x="1625971" y="93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5398314" y="2602198"/>
        <a:ext cx="81298" cy="81298"/>
      </dsp:txXfrm>
    </dsp:sp>
    <dsp:sp modelId="{85137780-146D-4A42-9BDB-2EA076A2060F}">
      <dsp:nvSpPr>
        <dsp:cNvPr id="0" name=""/>
        <dsp:cNvSpPr/>
      </dsp:nvSpPr>
      <dsp:spPr>
        <a:xfrm>
          <a:off x="6133432" y="1975135"/>
          <a:ext cx="1625903" cy="490063"/>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Rating</a:t>
          </a:r>
          <a:endParaRPr lang="en-US" sz="1400" kern="1200" dirty="0"/>
        </a:p>
      </dsp:txBody>
      <dsp:txXfrm>
        <a:off x="6147785" y="1989488"/>
        <a:ext cx="1597197" cy="461357"/>
      </dsp:txXfrm>
    </dsp:sp>
    <dsp:sp modelId="{80213AFB-AE42-4252-87F7-BCD0CE8AB107}">
      <dsp:nvSpPr>
        <dsp:cNvPr id="0" name=""/>
        <dsp:cNvSpPr/>
      </dsp:nvSpPr>
      <dsp:spPr>
        <a:xfrm rot="20911892">
          <a:off x="4730346" y="2915293"/>
          <a:ext cx="1417234" cy="18680"/>
        </a:xfrm>
        <a:custGeom>
          <a:avLst/>
          <a:gdLst/>
          <a:ahLst/>
          <a:cxnLst/>
          <a:rect l="0" t="0" r="0" b="0"/>
          <a:pathLst>
            <a:path>
              <a:moveTo>
                <a:pt x="0" y="9340"/>
              </a:moveTo>
              <a:lnTo>
                <a:pt x="1417234" y="93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5403532" y="2889203"/>
        <a:ext cx="70861" cy="70861"/>
      </dsp:txXfrm>
    </dsp:sp>
    <dsp:sp modelId="{A1215A4F-D817-4501-9651-02E7C5043209}">
      <dsp:nvSpPr>
        <dsp:cNvPr id="0" name=""/>
        <dsp:cNvSpPr/>
      </dsp:nvSpPr>
      <dsp:spPr>
        <a:xfrm>
          <a:off x="6133432" y="2538709"/>
          <a:ext cx="1625903" cy="490063"/>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Data Capture</a:t>
          </a:r>
        </a:p>
      </dsp:txBody>
      <dsp:txXfrm>
        <a:off x="6147785" y="2553062"/>
        <a:ext cx="1597197" cy="461357"/>
      </dsp:txXfrm>
    </dsp:sp>
    <dsp:sp modelId="{E955091E-D683-4734-8C55-C5F95F9C15DE}">
      <dsp:nvSpPr>
        <dsp:cNvPr id="0" name=""/>
        <dsp:cNvSpPr/>
      </dsp:nvSpPr>
      <dsp:spPr>
        <a:xfrm rot="688108">
          <a:off x="4730346" y="3197080"/>
          <a:ext cx="1417234" cy="18680"/>
        </a:xfrm>
        <a:custGeom>
          <a:avLst/>
          <a:gdLst/>
          <a:ahLst/>
          <a:cxnLst/>
          <a:rect l="0" t="0" r="0" b="0"/>
          <a:pathLst>
            <a:path>
              <a:moveTo>
                <a:pt x="0" y="9340"/>
              </a:moveTo>
              <a:lnTo>
                <a:pt x="1417234" y="93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5403532" y="3170989"/>
        <a:ext cx="70861" cy="70861"/>
      </dsp:txXfrm>
    </dsp:sp>
    <dsp:sp modelId="{FFBFF3D4-A093-4BC2-BF9A-8DFB1214B3D5}">
      <dsp:nvSpPr>
        <dsp:cNvPr id="0" name=""/>
        <dsp:cNvSpPr/>
      </dsp:nvSpPr>
      <dsp:spPr>
        <a:xfrm>
          <a:off x="6133432" y="3102282"/>
          <a:ext cx="1625903" cy="490063"/>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Operational Rules</a:t>
          </a:r>
        </a:p>
      </dsp:txBody>
      <dsp:txXfrm>
        <a:off x="6147785" y="3116635"/>
        <a:ext cx="1597197" cy="461357"/>
      </dsp:txXfrm>
    </dsp:sp>
    <dsp:sp modelId="{9EBEA1F2-8C13-401B-8064-9E22A762EDFD}">
      <dsp:nvSpPr>
        <dsp:cNvPr id="0" name=""/>
        <dsp:cNvSpPr/>
      </dsp:nvSpPr>
      <dsp:spPr>
        <a:xfrm rot="1879575">
          <a:off x="4625978" y="3478867"/>
          <a:ext cx="1625971" cy="18680"/>
        </a:xfrm>
        <a:custGeom>
          <a:avLst/>
          <a:gdLst/>
          <a:ahLst/>
          <a:cxnLst/>
          <a:rect l="0" t="0" r="0" b="0"/>
          <a:pathLst>
            <a:path>
              <a:moveTo>
                <a:pt x="0" y="9340"/>
              </a:moveTo>
              <a:lnTo>
                <a:pt x="1625971" y="93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5398314" y="3447558"/>
        <a:ext cx="81298" cy="81298"/>
      </dsp:txXfrm>
    </dsp:sp>
    <dsp:sp modelId="{E778D62B-DAA8-4E81-9D0F-E1D5A2CAD0C4}">
      <dsp:nvSpPr>
        <dsp:cNvPr id="0" name=""/>
        <dsp:cNvSpPr/>
      </dsp:nvSpPr>
      <dsp:spPr>
        <a:xfrm>
          <a:off x="6133432" y="3665855"/>
          <a:ext cx="1625903" cy="490063"/>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Underwriting Rules</a:t>
          </a:r>
        </a:p>
      </dsp:txBody>
      <dsp:txXfrm>
        <a:off x="6147785" y="3680208"/>
        <a:ext cx="1597197" cy="461357"/>
      </dsp:txXfrm>
    </dsp:sp>
    <dsp:sp modelId="{AA313515-70DF-40AC-82F5-FFF8F70DEE92}">
      <dsp:nvSpPr>
        <dsp:cNvPr id="0" name=""/>
        <dsp:cNvSpPr/>
      </dsp:nvSpPr>
      <dsp:spPr>
        <a:xfrm rot="2741311">
          <a:off x="4447723" y="3760653"/>
          <a:ext cx="1969013" cy="18680"/>
        </a:xfrm>
        <a:custGeom>
          <a:avLst/>
          <a:gdLst/>
          <a:ahLst/>
          <a:cxnLst/>
          <a:rect l="0" t="0" r="0" b="0"/>
          <a:pathLst>
            <a:path>
              <a:moveTo>
                <a:pt x="0" y="9340"/>
              </a:moveTo>
              <a:lnTo>
                <a:pt x="1969013" y="93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5383004" y="3720768"/>
        <a:ext cx="98450" cy="98450"/>
      </dsp:txXfrm>
    </dsp:sp>
    <dsp:sp modelId="{4732A1A9-3471-4644-A6F4-892C533287D5}">
      <dsp:nvSpPr>
        <dsp:cNvPr id="0" name=""/>
        <dsp:cNvSpPr/>
      </dsp:nvSpPr>
      <dsp:spPr>
        <a:xfrm>
          <a:off x="6119966" y="4229428"/>
          <a:ext cx="1625903" cy="4900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Subcoverages</a:t>
          </a:r>
        </a:p>
      </dsp:txBody>
      <dsp:txXfrm>
        <a:off x="6134319" y="4243781"/>
        <a:ext cx="1597197" cy="4613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045406-5DE1-40BF-A6DA-07910CC31D2D}">
      <dsp:nvSpPr>
        <dsp:cNvPr id="0" name=""/>
        <dsp:cNvSpPr/>
      </dsp:nvSpPr>
      <dsp:spPr>
        <a:xfrm>
          <a:off x="893870" y="933557"/>
          <a:ext cx="1554493" cy="3794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Property</a:t>
          </a:r>
          <a:endParaRPr lang="en-US" sz="1400" kern="1200" dirty="0"/>
        </a:p>
      </dsp:txBody>
      <dsp:txXfrm>
        <a:off x="904983" y="944670"/>
        <a:ext cx="1532267" cy="357190"/>
      </dsp:txXfrm>
    </dsp:sp>
    <dsp:sp modelId="{39176282-CADD-480B-8CA6-F20DCBB89732}">
      <dsp:nvSpPr>
        <dsp:cNvPr id="0" name=""/>
        <dsp:cNvSpPr/>
      </dsp:nvSpPr>
      <dsp:spPr>
        <a:xfrm rot="19581283">
          <a:off x="2361058" y="789332"/>
          <a:ext cx="1042351" cy="90351"/>
        </a:xfrm>
        <a:custGeom>
          <a:avLst/>
          <a:gdLst/>
          <a:ahLst/>
          <a:cxnLst/>
          <a:rect l="0" t="0" r="0" b="0"/>
          <a:pathLst>
            <a:path>
              <a:moveTo>
                <a:pt x="0" y="45175"/>
              </a:moveTo>
              <a:lnTo>
                <a:pt x="1042351" y="451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56175" y="808449"/>
        <a:ext cx="52117" cy="52117"/>
      </dsp:txXfrm>
    </dsp:sp>
    <dsp:sp modelId="{41B7114F-E954-4D75-909C-27CBECB865F1}">
      <dsp:nvSpPr>
        <dsp:cNvPr id="0" name=""/>
        <dsp:cNvSpPr/>
      </dsp:nvSpPr>
      <dsp:spPr>
        <a:xfrm>
          <a:off x="3316104" y="356042"/>
          <a:ext cx="1554493" cy="379416"/>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Coverages</a:t>
          </a:r>
          <a:endParaRPr lang="en-US" sz="1400" kern="1200" dirty="0"/>
        </a:p>
      </dsp:txBody>
      <dsp:txXfrm>
        <a:off x="3327217" y="367155"/>
        <a:ext cx="1532267" cy="357190"/>
      </dsp:txXfrm>
    </dsp:sp>
    <dsp:sp modelId="{46F519C6-F287-418F-B5F9-05B6EDB6B6CF}">
      <dsp:nvSpPr>
        <dsp:cNvPr id="0" name=""/>
        <dsp:cNvSpPr/>
      </dsp:nvSpPr>
      <dsp:spPr>
        <a:xfrm>
          <a:off x="2448363" y="1078089"/>
          <a:ext cx="854081" cy="90351"/>
        </a:xfrm>
        <a:custGeom>
          <a:avLst/>
          <a:gdLst/>
          <a:ahLst/>
          <a:cxnLst/>
          <a:rect l="0" t="0" r="0" b="0"/>
          <a:pathLst>
            <a:path>
              <a:moveTo>
                <a:pt x="0" y="45175"/>
              </a:moveTo>
              <a:lnTo>
                <a:pt x="854081" y="451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54052" y="1101913"/>
        <a:ext cx="42704" cy="42704"/>
      </dsp:txXfrm>
    </dsp:sp>
    <dsp:sp modelId="{9D6DAEC3-1133-40C5-8E28-FA0DACE476DB}">
      <dsp:nvSpPr>
        <dsp:cNvPr id="0" name=""/>
        <dsp:cNvSpPr/>
      </dsp:nvSpPr>
      <dsp:spPr>
        <a:xfrm>
          <a:off x="3302444" y="933557"/>
          <a:ext cx="1554493" cy="379416"/>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Dimensions</a:t>
          </a:r>
          <a:endParaRPr lang="en-US" sz="1400" kern="1200" dirty="0"/>
        </a:p>
      </dsp:txBody>
      <dsp:txXfrm>
        <a:off x="3313557" y="944670"/>
        <a:ext cx="1532267" cy="357190"/>
      </dsp:txXfrm>
    </dsp:sp>
    <dsp:sp modelId="{17BBB912-654A-4950-B60C-6B35EB1AC5CE}">
      <dsp:nvSpPr>
        <dsp:cNvPr id="0" name=""/>
        <dsp:cNvSpPr/>
      </dsp:nvSpPr>
      <dsp:spPr>
        <a:xfrm rot="1915217">
          <a:off x="2372284" y="1344108"/>
          <a:ext cx="1006240" cy="90351"/>
        </a:xfrm>
        <a:custGeom>
          <a:avLst/>
          <a:gdLst/>
          <a:ahLst/>
          <a:cxnLst/>
          <a:rect l="0" t="0" r="0" b="0"/>
          <a:pathLst>
            <a:path>
              <a:moveTo>
                <a:pt x="0" y="45175"/>
              </a:moveTo>
              <a:lnTo>
                <a:pt x="1006240" y="451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50248" y="1364128"/>
        <a:ext cx="50312" cy="50312"/>
      </dsp:txXfrm>
    </dsp:sp>
    <dsp:sp modelId="{B4785D08-1704-4E1D-B08F-BAB124B30510}">
      <dsp:nvSpPr>
        <dsp:cNvPr id="0" name=""/>
        <dsp:cNvSpPr/>
      </dsp:nvSpPr>
      <dsp:spPr>
        <a:xfrm>
          <a:off x="3302444" y="1465595"/>
          <a:ext cx="1554493" cy="379416"/>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smtClean="0"/>
            <a:t>Rules</a:t>
          </a:r>
          <a:endParaRPr lang="en-US" sz="1400" kern="1200" dirty="0"/>
        </a:p>
      </dsp:txBody>
      <dsp:txXfrm>
        <a:off x="3313557" y="1476708"/>
        <a:ext cx="1532267" cy="357190"/>
      </dsp:txXfrm>
    </dsp:sp>
    <dsp:sp modelId="{B6D32D0D-0114-4684-BF19-BE1FFAC84C17}">
      <dsp:nvSpPr>
        <dsp:cNvPr id="0" name=""/>
        <dsp:cNvSpPr/>
      </dsp:nvSpPr>
      <dsp:spPr>
        <a:xfrm>
          <a:off x="893870" y="2634944"/>
          <a:ext cx="1554493" cy="3794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Liability</a:t>
          </a:r>
          <a:endParaRPr lang="en-US" sz="1400" kern="1200" dirty="0"/>
        </a:p>
      </dsp:txBody>
      <dsp:txXfrm>
        <a:off x="904983" y="2646057"/>
        <a:ext cx="1532267" cy="357190"/>
      </dsp:txXfrm>
    </dsp:sp>
    <dsp:sp modelId="{09DBCC24-AD55-4F13-9736-DFBC8B9212D6}">
      <dsp:nvSpPr>
        <dsp:cNvPr id="0" name=""/>
        <dsp:cNvSpPr/>
      </dsp:nvSpPr>
      <dsp:spPr>
        <a:xfrm rot="19504450">
          <a:off x="2354555" y="2481282"/>
          <a:ext cx="1041697" cy="90351"/>
        </a:xfrm>
        <a:custGeom>
          <a:avLst/>
          <a:gdLst/>
          <a:ahLst/>
          <a:cxnLst/>
          <a:rect l="0" t="0" r="0" b="0"/>
          <a:pathLst>
            <a:path>
              <a:moveTo>
                <a:pt x="0" y="45175"/>
              </a:moveTo>
              <a:lnTo>
                <a:pt x="1041697" y="451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49362" y="2500416"/>
        <a:ext cx="52084" cy="52084"/>
      </dsp:txXfrm>
    </dsp:sp>
    <dsp:sp modelId="{5FD6033C-3A8A-4626-97AE-2BC57B309CC4}">
      <dsp:nvSpPr>
        <dsp:cNvPr id="0" name=""/>
        <dsp:cNvSpPr/>
      </dsp:nvSpPr>
      <dsp:spPr>
        <a:xfrm>
          <a:off x="3302444" y="2038556"/>
          <a:ext cx="1554493" cy="379416"/>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Coverages</a:t>
          </a:r>
          <a:endParaRPr lang="en-US" sz="1400" kern="1200" dirty="0"/>
        </a:p>
      </dsp:txBody>
      <dsp:txXfrm>
        <a:off x="3313557" y="2049669"/>
        <a:ext cx="1532267" cy="357190"/>
      </dsp:txXfrm>
    </dsp:sp>
    <dsp:sp modelId="{CE14B220-39E0-4AED-BAB2-7800760584CF}">
      <dsp:nvSpPr>
        <dsp:cNvPr id="0" name=""/>
        <dsp:cNvSpPr/>
      </dsp:nvSpPr>
      <dsp:spPr>
        <a:xfrm rot="21545098">
          <a:off x="2448309" y="2772656"/>
          <a:ext cx="854189" cy="90351"/>
        </a:xfrm>
        <a:custGeom>
          <a:avLst/>
          <a:gdLst/>
          <a:ahLst/>
          <a:cxnLst/>
          <a:rect l="0" t="0" r="0" b="0"/>
          <a:pathLst>
            <a:path>
              <a:moveTo>
                <a:pt x="0" y="45175"/>
              </a:moveTo>
              <a:lnTo>
                <a:pt x="854189" y="451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54049" y="2796477"/>
        <a:ext cx="42709" cy="42709"/>
      </dsp:txXfrm>
    </dsp:sp>
    <dsp:sp modelId="{B4867DE7-5D94-4451-8A11-43C899830E9C}">
      <dsp:nvSpPr>
        <dsp:cNvPr id="0" name=""/>
        <dsp:cNvSpPr/>
      </dsp:nvSpPr>
      <dsp:spPr>
        <a:xfrm>
          <a:off x="3302444" y="2621303"/>
          <a:ext cx="1554493" cy="379416"/>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Dimensions</a:t>
          </a:r>
          <a:endParaRPr lang="en-US" sz="1400" kern="1200" dirty="0"/>
        </a:p>
      </dsp:txBody>
      <dsp:txXfrm>
        <a:off x="3313557" y="2632416"/>
        <a:ext cx="1532267" cy="357190"/>
      </dsp:txXfrm>
    </dsp:sp>
    <dsp:sp modelId="{3A598BD9-24DB-4CCC-AE2F-F6473D25B202}">
      <dsp:nvSpPr>
        <dsp:cNvPr id="0" name=""/>
        <dsp:cNvSpPr/>
      </dsp:nvSpPr>
      <dsp:spPr>
        <a:xfrm rot="1915217">
          <a:off x="2372284" y="3045495"/>
          <a:ext cx="1006240" cy="90351"/>
        </a:xfrm>
        <a:custGeom>
          <a:avLst/>
          <a:gdLst/>
          <a:ahLst/>
          <a:cxnLst/>
          <a:rect l="0" t="0" r="0" b="0"/>
          <a:pathLst>
            <a:path>
              <a:moveTo>
                <a:pt x="0" y="45175"/>
              </a:moveTo>
              <a:lnTo>
                <a:pt x="1006240" y="4517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50248" y="3065515"/>
        <a:ext cx="50312" cy="50312"/>
      </dsp:txXfrm>
    </dsp:sp>
    <dsp:sp modelId="{000E8EF9-0053-4B1D-8358-7F6F36FD6F50}">
      <dsp:nvSpPr>
        <dsp:cNvPr id="0" name=""/>
        <dsp:cNvSpPr/>
      </dsp:nvSpPr>
      <dsp:spPr>
        <a:xfrm>
          <a:off x="3302444" y="3166982"/>
          <a:ext cx="1554493" cy="379416"/>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Rules</a:t>
          </a:r>
          <a:endParaRPr lang="en-US" sz="1400" kern="1200" dirty="0"/>
        </a:p>
      </dsp:txBody>
      <dsp:txXfrm>
        <a:off x="3313557" y="3178095"/>
        <a:ext cx="1532267" cy="3571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3FE587-9049-430A-9CA3-C710C31A80CB}">
      <dsp:nvSpPr>
        <dsp:cNvPr id="0" name=""/>
        <dsp:cNvSpPr/>
      </dsp:nvSpPr>
      <dsp:spPr>
        <a:xfrm>
          <a:off x="3618985" y="1908801"/>
          <a:ext cx="226757" cy="1721957"/>
        </a:xfrm>
        <a:custGeom>
          <a:avLst/>
          <a:gdLst/>
          <a:ahLst/>
          <a:cxnLst/>
          <a:rect l="0" t="0" r="0" b="0"/>
          <a:pathLst>
            <a:path>
              <a:moveTo>
                <a:pt x="0" y="0"/>
              </a:moveTo>
              <a:lnTo>
                <a:pt x="0" y="1721957"/>
              </a:lnTo>
              <a:lnTo>
                <a:pt x="226757" y="172195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05C6CF-839E-45E3-A743-D45FD0C655E1}">
      <dsp:nvSpPr>
        <dsp:cNvPr id="0" name=""/>
        <dsp:cNvSpPr/>
      </dsp:nvSpPr>
      <dsp:spPr>
        <a:xfrm>
          <a:off x="3618985" y="1908801"/>
          <a:ext cx="226757" cy="1077422"/>
        </a:xfrm>
        <a:custGeom>
          <a:avLst/>
          <a:gdLst/>
          <a:ahLst/>
          <a:cxnLst/>
          <a:rect l="0" t="0" r="0" b="0"/>
          <a:pathLst>
            <a:path>
              <a:moveTo>
                <a:pt x="0" y="0"/>
              </a:moveTo>
              <a:lnTo>
                <a:pt x="0" y="1077422"/>
              </a:lnTo>
              <a:lnTo>
                <a:pt x="226757" y="107742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3946D4-4AD4-4864-8880-CD820CFD8855}">
      <dsp:nvSpPr>
        <dsp:cNvPr id="0" name=""/>
        <dsp:cNvSpPr/>
      </dsp:nvSpPr>
      <dsp:spPr>
        <a:xfrm>
          <a:off x="3618985" y="1908801"/>
          <a:ext cx="226757" cy="432886"/>
        </a:xfrm>
        <a:custGeom>
          <a:avLst/>
          <a:gdLst/>
          <a:ahLst/>
          <a:cxnLst/>
          <a:rect l="0" t="0" r="0" b="0"/>
          <a:pathLst>
            <a:path>
              <a:moveTo>
                <a:pt x="0" y="0"/>
              </a:moveTo>
              <a:lnTo>
                <a:pt x="0" y="432886"/>
              </a:lnTo>
              <a:lnTo>
                <a:pt x="226757" y="4328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C59FF4-DF34-465C-9929-676B23B874DD}">
      <dsp:nvSpPr>
        <dsp:cNvPr id="0" name=""/>
        <dsp:cNvSpPr/>
      </dsp:nvSpPr>
      <dsp:spPr>
        <a:xfrm>
          <a:off x="2490716" y="1160811"/>
          <a:ext cx="1732956" cy="221236"/>
        </a:xfrm>
        <a:custGeom>
          <a:avLst/>
          <a:gdLst/>
          <a:ahLst/>
          <a:cxnLst/>
          <a:rect l="0" t="0" r="0" b="0"/>
          <a:pathLst>
            <a:path>
              <a:moveTo>
                <a:pt x="0" y="0"/>
              </a:moveTo>
              <a:lnTo>
                <a:pt x="0" y="110618"/>
              </a:lnTo>
              <a:lnTo>
                <a:pt x="1732956" y="110618"/>
              </a:lnTo>
              <a:lnTo>
                <a:pt x="1732956" y="2212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430D6F-D1A5-4FA9-BAA6-AFD8306F8053}">
      <dsp:nvSpPr>
        <dsp:cNvPr id="0" name=""/>
        <dsp:cNvSpPr/>
      </dsp:nvSpPr>
      <dsp:spPr>
        <a:xfrm>
          <a:off x="1886028" y="1908801"/>
          <a:ext cx="226757" cy="1721957"/>
        </a:xfrm>
        <a:custGeom>
          <a:avLst/>
          <a:gdLst/>
          <a:ahLst/>
          <a:cxnLst/>
          <a:rect l="0" t="0" r="0" b="0"/>
          <a:pathLst>
            <a:path>
              <a:moveTo>
                <a:pt x="0" y="0"/>
              </a:moveTo>
              <a:lnTo>
                <a:pt x="0" y="1721957"/>
              </a:lnTo>
              <a:lnTo>
                <a:pt x="226757" y="172195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4E391F-896D-4D66-9DEA-98B3CBE93D98}">
      <dsp:nvSpPr>
        <dsp:cNvPr id="0" name=""/>
        <dsp:cNvSpPr/>
      </dsp:nvSpPr>
      <dsp:spPr>
        <a:xfrm>
          <a:off x="1886028" y="1908801"/>
          <a:ext cx="226757" cy="1077422"/>
        </a:xfrm>
        <a:custGeom>
          <a:avLst/>
          <a:gdLst/>
          <a:ahLst/>
          <a:cxnLst/>
          <a:rect l="0" t="0" r="0" b="0"/>
          <a:pathLst>
            <a:path>
              <a:moveTo>
                <a:pt x="0" y="0"/>
              </a:moveTo>
              <a:lnTo>
                <a:pt x="0" y="1077422"/>
              </a:lnTo>
              <a:lnTo>
                <a:pt x="226757" y="107742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7E14F3-B8D6-4060-ACA3-8433A1B45F43}">
      <dsp:nvSpPr>
        <dsp:cNvPr id="0" name=""/>
        <dsp:cNvSpPr/>
      </dsp:nvSpPr>
      <dsp:spPr>
        <a:xfrm>
          <a:off x="1886028" y="1908801"/>
          <a:ext cx="226757" cy="432886"/>
        </a:xfrm>
        <a:custGeom>
          <a:avLst/>
          <a:gdLst/>
          <a:ahLst/>
          <a:cxnLst/>
          <a:rect l="0" t="0" r="0" b="0"/>
          <a:pathLst>
            <a:path>
              <a:moveTo>
                <a:pt x="0" y="0"/>
              </a:moveTo>
              <a:lnTo>
                <a:pt x="0" y="432886"/>
              </a:lnTo>
              <a:lnTo>
                <a:pt x="226757" y="4328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8AA22D-1102-4E13-AE10-A59B3F37AFE4}">
      <dsp:nvSpPr>
        <dsp:cNvPr id="0" name=""/>
        <dsp:cNvSpPr/>
      </dsp:nvSpPr>
      <dsp:spPr>
        <a:xfrm>
          <a:off x="2444996" y="1160811"/>
          <a:ext cx="91440" cy="221236"/>
        </a:xfrm>
        <a:custGeom>
          <a:avLst/>
          <a:gdLst/>
          <a:ahLst/>
          <a:cxnLst/>
          <a:rect l="0" t="0" r="0" b="0"/>
          <a:pathLst>
            <a:path>
              <a:moveTo>
                <a:pt x="45720" y="0"/>
              </a:moveTo>
              <a:lnTo>
                <a:pt x="45720" y="2212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0F5A57-3E37-4FBF-95C0-AB6D0F937A9F}">
      <dsp:nvSpPr>
        <dsp:cNvPr id="0" name=""/>
        <dsp:cNvSpPr/>
      </dsp:nvSpPr>
      <dsp:spPr>
        <a:xfrm>
          <a:off x="153072" y="1908801"/>
          <a:ext cx="226757" cy="1721957"/>
        </a:xfrm>
        <a:custGeom>
          <a:avLst/>
          <a:gdLst/>
          <a:ahLst/>
          <a:cxnLst/>
          <a:rect l="0" t="0" r="0" b="0"/>
          <a:pathLst>
            <a:path>
              <a:moveTo>
                <a:pt x="0" y="0"/>
              </a:moveTo>
              <a:lnTo>
                <a:pt x="0" y="1721957"/>
              </a:lnTo>
              <a:lnTo>
                <a:pt x="226757" y="172195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01E5DC-CE06-4F67-B93D-4D2EB593D3FC}">
      <dsp:nvSpPr>
        <dsp:cNvPr id="0" name=""/>
        <dsp:cNvSpPr/>
      </dsp:nvSpPr>
      <dsp:spPr>
        <a:xfrm>
          <a:off x="153072" y="1908801"/>
          <a:ext cx="226757" cy="1077422"/>
        </a:xfrm>
        <a:custGeom>
          <a:avLst/>
          <a:gdLst/>
          <a:ahLst/>
          <a:cxnLst/>
          <a:rect l="0" t="0" r="0" b="0"/>
          <a:pathLst>
            <a:path>
              <a:moveTo>
                <a:pt x="0" y="0"/>
              </a:moveTo>
              <a:lnTo>
                <a:pt x="0" y="1077422"/>
              </a:lnTo>
              <a:lnTo>
                <a:pt x="226757" y="107742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7CF5F9-D96F-47A6-8366-3FDD95DBED85}">
      <dsp:nvSpPr>
        <dsp:cNvPr id="0" name=""/>
        <dsp:cNvSpPr/>
      </dsp:nvSpPr>
      <dsp:spPr>
        <a:xfrm>
          <a:off x="153072" y="1908801"/>
          <a:ext cx="226757" cy="432886"/>
        </a:xfrm>
        <a:custGeom>
          <a:avLst/>
          <a:gdLst/>
          <a:ahLst/>
          <a:cxnLst/>
          <a:rect l="0" t="0" r="0" b="0"/>
          <a:pathLst>
            <a:path>
              <a:moveTo>
                <a:pt x="0" y="0"/>
              </a:moveTo>
              <a:lnTo>
                <a:pt x="0" y="432886"/>
              </a:lnTo>
              <a:lnTo>
                <a:pt x="226757" y="4328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1B960A-CC96-4DCD-ADDF-EB4332EA87DD}">
      <dsp:nvSpPr>
        <dsp:cNvPr id="0" name=""/>
        <dsp:cNvSpPr/>
      </dsp:nvSpPr>
      <dsp:spPr>
        <a:xfrm>
          <a:off x="757760" y="1160811"/>
          <a:ext cx="1732956" cy="221236"/>
        </a:xfrm>
        <a:custGeom>
          <a:avLst/>
          <a:gdLst/>
          <a:ahLst/>
          <a:cxnLst/>
          <a:rect l="0" t="0" r="0" b="0"/>
          <a:pathLst>
            <a:path>
              <a:moveTo>
                <a:pt x="1732956" y="0"/>
              </a:moveTo>
              <a:lnTo>
                <a:pt x="1732956" y="110618"/>
              </a:lnTo>
              <a:lnTo>
                <a:pt x="0" y="110618"/>
              </a:lnTo>
              <a:lnTo>
                <a:pt x="0" y="2212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904ABF-BA49-465C-A8D2-1C7D1331DA52}">
      <dsp:nvSpPr>
        <dsp:cNvPr id="0" name=""/>
        <dsp:cNvSpPr/>
      </dsp:nvSpPr>
      <dsp:spPr>
        <a:xfrm>
          <a:off x="1734856" y="634057"/>
          <a:ext cx="1511719" cy="5267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Abstract Product</a:t>
          </a:r>
          <a:endParaRPr lang="en-US" sz="1400" kern="1200" dirty="0"/>
        </a:p>
      </dsp:txBody>
      <dsp:txXfrm>
        <a:off x="1734856" y="634057"/>
        <a:ext cx="1511719" cy="526753"/>
      </dsp:txXfrm>
    </dsp:sp>
    <dsp:sp modelId="{18C7A001-EAB7-4B62-8902-E3910DAA95BC}">
      <dsp:nvSpPr>
        <dsp:cNvPr id="0" name=""/>
        <dsp:cNvSpPr/>
      </dsp:nvSpPr>
      <dsp:spPr>
        <a:xfrm>
          <a:off x="1900" y="1382048"/>
          <a:ext cx="1511719" cy="5267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Market Offering</a:t>
          </a:r>
          <a:endParaRPr lang="en-US" sz="1400" kern="1200" dirty="0"/>
        </a:p>
      </dsp:txBody>
      <dsp:txXfrm>
        <a:off x="1900" y="1382048"/>
        <a:ext cx="1511719" cy="526753"/>
      </dsp:txXfrm>
    </dsp:sp>
    <dsp:sp modelId="{5346517E-E913-43EA-A4AF-87CDE2C7089D}">
      <dsp:nvSpPr>
        <dsp:cNvPr id="0" name=""/>
        <dsp:cNvSpPr/>
      </dsp:nvSpPr>
      <dsp:spPr>
        <a:xfrm>
          <a:off x="379830" y="2130038"/>
          <a:ext cx="1053507" cy="423299"/>
        </a:xfrm>
        <a:prstGeom prst="rect">
          <a:avLst/>
        </a:prstGeom>
        <a:solidFill>
          <a:srgbClr val="8099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Coverages</a:t>
          </a:r>
          <a:endParaRPr lang="en-US" sz="1400" kern="1200" dirty="0"/>
        </a:p>
      </dsp:txBody>
      <dsp:txXfrm>
        <a:off x="379830" y="2130038"/>
        <a:ext cx="1053507" cy="423299"/>
      </dsp:txXfrm>
    </dsp:sp>
    <dsp:sp modelId="{28C9AEB6-0681-4C8B-8407-A52F75096AC2}">
      <dsp:nvSpPr>
        <dsp:cNvPr id="0" name=""/>
        <dsp:cNvSpPr/>
      </dsp:nvSpPr>
      <dsp:spPr>
        <a:xfrm>
          <a:off x="379830" y="2774574"/>
          <a:ext cx="1053507" cy="423299"/>
        </a:xfrm>
        <a:prstGeom prst="rect">
          <a:avLst/>
        </a:prstGeom>
        <a:solidFill>
          <a:srgbClr val="8099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Dimensions</a:t>
          </a:r>
          <a:endParaRPr lang="en-US" sz="1400" kern="1200" dirty="0"/>
        </a:p>
      </dsp:txBody>
      <dsp:txXfrm>
        <a:off x="379830" y="2774574"/>
        <a:ext cx="1053507" cy="423299"/>
      </dsp:txXfrm>
    </dsp:sp>
    <dsp:sp modelId="{23A0C2FE-AA6F-43F8-9DE4-1F8DF79C4541}">
      <dsp:nvSpPr>
        <dsp:cNvPr id="0" name=""/>
        <dsp:cNvSpPr/>
      </dsp:nvSpPr>
      <dsp:spPr>
        <a:xfrm>
          <a:off x="379830" y="3419109"/>
          <a:ext cx="1053507" cy="423299"/>
        </a:xfrm>
        <a:prstGeom prst="rect">
          <a:avLst/>
        </a:prstGeom>
        <a:solidFill>
          <a:srgbClr val="8099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Rules</a:t>
          </a:r>
          <a:endParaRPr lang="en-US" sz="1400" kern="1200" dirty="0"/>
        </a:p>
      </dsp:txBody>
      <dsp:txXfrm>
        <a:off x="379830" y="3419109"/>
        <a:ext cx="1053507" cy="423299"/>
      </dsp:txXfrm>
    </dsp:sp>
    <dsp:sp modelId="{CBF71924-E251-4569-B57D-A3F0A16BAFC1}">
      <dsp:nvSpPr>
        <dsp:cNvPr id="0" name=""/>
        <dsp:cNvSpPr/>
      </dsp:nvSpPr>
      <dsp:spPr>
        <a:xfrm>
          <a:off x="1734856" y="1382048"/>
          <a:ext cx="1511719" cy="5267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Market Offering</a:t>
          </a:r>
          <a:endParaRPr lang="en-US" sz="1400" kern="1200" dirty="0"/>
        </a:p>
      </dsp:txBody>
      <dsp:txXfrm>
        <a:off x="1734856" y="1382048"/>
        <a:ext cx="1511719" cy="526753"/>
      </dsp:txXfrm>
    </dsp:sp>
    <dsp:sp modelId="{40E59183-069E-456A-BBFF-3070D985E17D}">
      <dsp:nvSpPr>
        <dsp:cNvPr id="0" name=""/>
        <dsp:cNvSpPr/>
      </dsp:nvSpPr>
      <dsp:spPr>
        <a:xfrm>
          <a:off x="2112786" y="2130038"/>
          <a:ext cx="1053507" cy="423299"/>
        </a:xfrm>
        <a:prstGeom prst="rect">
          <a:avLst/>
        </a:prstGeom>
        <a:solidFill>
          <a:srgbClr val="8099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Coverages</a:t>
          </a:r>
          <a:endParaRPr lang="en-US" sz="1400" kern="1200" dirty="0"/>
        </a:p>
      </dsp:txBody>
      <dsp:txXfrm>
        <a:off x="2112786" y="2130038"/>
        <a:ext cx="1053507" cy="423299"/>
      </dsp:txXfrm>
    </dsp:sp>
    <dsp:sp modelId="{91CCBFAD-CE9B-4899-A2C8-EDB041307E7F}">
      <dsp:nvSpPr>
        <dsp:cNvPr id="0" name=""/>
        <dsp:cNvSpPr/>
      </dsp:nvSpPr>
      <dsp:spPr>
        <a:xfrm>
          <a:off x="2112786" y="2774574"/>
          <a:ext cx="1053507" cy="423299"/>
        </a:xfrm>
        <a:prstGeom prst="rect">
          <a:avLst/>
        </a:prstGeom>
        <a:solidFill>
          <a:srgbClr val="8099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Dimensions</a:t>
          </a:r>
          <a:endParaRPr lang="en-US" sz="1400" kern="1200" dirty="0"/>
        </a:p>
      </dsp:txBody>
      <dsp:txXfrm>
        <a:off x="2112786" y="2774574"/>
        <a:ext cx="1053507" cy="423299"/>
      </dsp:txXfrm>
    </dsp:sp>
    <dsp:sp modelId="{24BBAB07-2540-4552-8146-C95146900959}">
      <dsp:nvSpPr>
        <dsp:cNvPr id="0" name=""/>
        <dsp:cNvSpPr/>
      </dsp:nvSpPr>
      <dsp:spPr>
        <a:xfrm>
          <a:off x="2112786" y="3419109"/>
          <a:ext cx="1053507" cy="423299"/>
        </a:xfrm>
        <a:prstGeom prst="rect">
          <a:avLst/>
        </a:prstGeom>
        <a:solidFill>
          <a:srgbClr val="8099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Rules</a:t>
          </a:r>
          <a:endParaRPr lang="en-US" sz="1400" kern="1200" dirty="0"/>
        </a:p>
      </dsp:txBody>
      <dsp:txXfrm>
        <a:off x="2112786" y="3419109"/>
        <a:ext cx="1053507" cy="423299"/>
      </dsp:txXfrm>
    </dsp:sp>
    <dsp:sp modelId="{B84D14C7-2505-4CD3-B908-BC47714CF41E}">
      <dsp:nvSpPr>
        <dsp:cNvPr id="0" name=""/>
        <dsp:cNvSpPr/>
      </dsp:nvSpPr>
      <dsp:spPr>
        <a:xfrm>
          <a:off x="3467813" y="1382048"/>
          <a:ext cx="1511719" cy="5267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Market Offering</a:t>
          </a:r>
          <a:endParaRPr lang="en-US" sz="1400" kern="1200" dirty="0"/>
        </a:p>
      </dsp:txBody>
      <dsp:txXfrm>
        <a:off x="3467813" y="1382048"/>
        <a:ext cx="1511719" cy="526753"/>
      </dsp:txXfrm>
    </dsp:sp>
    <dsp:sp modelId="{56B5600E-EDE7-4B00-BDF8-950D010408F7}">
      <dsp:nvSpPr>
        <dsp:cNvPr id="0" name=""/>
        <dsp:cNvSpPr/>
      </dsp:nvSpPr>
      <dsp:spPr>
        <a:xfrm>
          <a:off x="3845742" y="2130038"/>
          <a:ext cx="1053507" cy="423299"/>
        </a:xfrm>
        <a:prstGeom prst="rect">
          <a:avLst/>
        </a:prstGeom>
        <a:solidFill>
          <a:srgbClr val="8099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Coverages</a:t>
          </a:r>
          <a:endParaRPr lang="en-US" sz="1400" kern="1200" dirty="0"/>
        </a:p>
      </dsp:txBody>
      <dsp:txXfrm>
        <a:off x="3845742" y="2130038"/>
        <a:ext cx="1053507" cy="423299"/>
      </dsp:txXfrm>
    </dsp:sp>
    <dsp:sp modelId="{E6C46FAE-B795-4529-BAA0-564D08779FF4}">
      <dsp:nvSpPr>
        <dsp:cNvPr id="0" name=""/>
        <dsp:cNvSpPr/>
      </dsp:nvSpPr>
      <dsp:spPr>
        <a:xfrm>
          <a:off x="3845742" y="2774574"/>
          <a:ext cx="1053507" cy="423299"/>
        </a:xfrm>
        <a:prstGeom prst="rect">
          <a:avLst/>
        </a:prstGeom>
        <a:solidFill>
          <a:srgbClr val="8099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Dimensions</a:t>
          </a:r>
          <a:endParaRPr lang="en-US" sz="1400" kern="1200" dirty="0"/>
        </a:p>
      </dsp:txBody>
      <dsp:txXfrm>
        <a:off x="3845742" y="2774574"/>
        <a:ext cx="1053507" cy="423299"/>
      </dsp:txXfrm>
    </dsp:sp>
    <dsp:sp modelId="{E3D5DC39-C836-4432-9A3C-2BA6E99C0CF6}">
      <dsp:nvSpPr>
        <dsp:cNvPr id="0" name=""/>
        <dsp:cNvSpPr/>
      </dsp:nvSpPr>
      <dsp:spPr>
        <a:xfrm>
          <a:off x="3845742" y="3419109"/>
          <a:ext cx="1053507" cy="423299"/>
        </a:xfrm>
        <a:prstGeom prst="rect">
          <a:avLst/>
        </a:prstGeom>
        <a:solidFill>
          <a:srgbClr val="8099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Rules</a:t>
          </a:r>
          <a:endParaRPr lang="en-US" sz="1400" kern="1200" dirty="0"/>
        </a:p>
      </dsp:txBody>
      <dsp:txXfrm>
        <a:off x="3845742" y="3419109"/>
        <a:ext cx="1053507" cy="42329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1810" name="Rectangle 2"/>
          <p:cNvSpPr>
            <a:spLocks noGrp="1" noChangeArrowheads="1"/>
          </p:cNvSpPr>
          <p:nvPr>
            <p:ph type="hdr" sz="quarter"/>
          </p:nvPr>
        </p:nvSpPr>
        <p:spPr bwMode="auto">
          <a:xfrm>
            <a:off x="0" y="200890"/>
            <a:ext cx="3172460" cy="2923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defTabSz="965959" eaLnBrk="0" hangingPunct="0">
              <a:lnSpc>
                <a:spcPct val="100000"/>
              </a:lnSpc>
              <a:spcBef>
                <a:spcPct val="50000"/>
              </a:spcBef>
              <a:buFontTx/>
              <a:buNone/>
              <a:defRPr sz="1900">
                <a:cs typeface="+mn-cs"/>
              </a:defRPr>
            </a:lvl1pPr>
          </a:lstStyle>
          <a:p>
            <a:pPr>
              <a:defRPr/>
            </a:pPr>
            <a:endParaRPr lang="en-US"/>
          </a:p>
        </p:txBody>
      </p:sp>
      <p:sp>
        <p:nvSpPr>
          <p:cNvPr id="631811" name="Rectangle 3"/>
          <p:cNvSpPr>
            <a:spLocks noGrp="1" noChangeArrowheads="1"/>
          </p:cNvSpPr>
          <p:nvPr>
            <p:ph type="dt" sz="quarter" idx="1"/>
          </p:nvPr>
        </p:nvSpPr>
        <p:spPr bwMode="auto">
          <a:xfrm>
            <a:off x="4142741" y="200890"/>
            <a:ext cx="3172460" cy="2923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5959" eaLnBrk="0" hangingPunct="0">
              <a:lnSpc>
                <a:spcPct val="100000"/>
              </a:lnSpc>
              <a:spcBef>
                <a:spcPct val="50000"/>
              </a:spcBef>
              <a:buFontTx/>
              <a:buNone/>
              <a:defRPr sz="1900">
                <a:cs typeface="+mn-cs"/>
              </a:defRPr>
            </a:lvl1pPr>
          </a:lstStyle>
          <a:p>
            <a:pPr>
              <a:defRPr/>
            </a:pPr>
            <a:endParaRPr lang="en-US"/>
          </a:p>
        </p:txBody>
      </p:sp>
      <p:sp>
        <p:nvSpPr>
          <p:cNvPr id="631812" name="Rectangle 4"/>
          <p:cNvSpPr>
            <a:spLocks noGrp="1" noChangeArrowheads="1"/>
          </p:cNvSpPr>
          <p:nvPr>
            <p:ph type="ftr" sz="quarter" idx="2"/>
          </p:nvPr>
        </p:nvSpPr>
        <p:spPr bwMode="auto">
          <a:xfrm>
            <a:off x="0" y="9107922"/>
            <a:ext cx="3172460" cy="29238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5959" eaLnBrk="0" hangingPunct="0">
              <a:lnSpc>
                <a:spcPct val="100000"/>
              </a:lnSpc>
              <a:spcBef>
                <a:spcPct val="50000"/>
              </a:spcBef>
              <a:buFontTx/>
              <a:buNone/>
              <a:defRPr sz="1900">
                <a:cs typeface="+mn-cs"/>
              </a:defRPr>
            </a:lvl1pPr>
          </a:lstStyle>
          <a:p>
            <a:pPr>
              <a:defRPr/>
            </a:pPr>
            <a:endParaRPr lang="en-US"/>
          </a:p>
        </p:txBody>
      </p:sp>
      <p:sp>
        <p:nvSpPr>
          <p:cNvPr id="631813" name="Rectangle 5"/>
          <p:cNvSpPr>
            <a:spLocks noGrp="1" noChangeArrowheads="1"/>
          </p:cNvSpPr>
          <p:nvPr>
            <p:ph type="sldNum" sz="quarter" idx="3"/>
          </p:nvPr>
        </p:nvSpPr>
        <p:spPr bwMode="auto">
          <a:xfrm>
            <a:off x="4142741" y="9107922"/>
            <a:ext cx="3172460" cy="29238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65959" eaLnBrk="0" hangingPunct="0">
              <a:lnSpc>
                <a:spcPct val="100000"/>
              </a:lnSpc>
              <a:spcBef>
                <a:spcPct val="50000"/>
              </a:spcBef>
              <a:buFontTx/>
              <a:buNone/>
              <a:defRPr sz="1900">
                <a:cs typeface="+mn-cs"/>
              </a:defRPr>
            </a:lvl1pPr>
          </a:lstStyle>
          <a:p>
            <a:pPr>
              <a:defRPr/>
            </a:pPr>
            <a:fld id="{F27F8EF9-731C-439A-82A7-B5B1A415F020}" type="slidenum">
              <a:rPr lang="en-US"/>
              <a:pPr>
                <a:defRPr/>
              </a:pPr>
              <a:t>‹#›</a:t>
            </a:fld>
            <a:endParaRPr lang="en-US"/>
          </a:p>
        </p:txBody>
      </p:sp>
    </p:spTree>
    <p:extLst>
      <p:ext uri="{BB962C8B-B14F-4D97-AF65-F5344CB8AC3E}">
        <p14:creationId xmlns:p14="http://schemas.microsoft.com/office/powerpoint/2010/main" val="1823503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72460" cy="469471"/>
          </a:xfrm>
          <a:prstGeom prst="rect">
            <a:avLst/>
          </a:prstGeom>
          <a:noFill/>
          <a:ln w="9525">
            <a:noFill/>
            <a:miter lim="800000"/>
            <a:headEnd/>
            <a:tailEnd/>
          </a:ln>
          <a:effectLst/>
        </p:spPr>
        <p:txBody>
          <a:bodyPr vert="horz" wrap="square" lIns="95398" tIns="47700" rIns="95398" bIns="47700" numCol="1" anchor="t" anchorCtr="0" compatLnSpc="1">
            <a:prstTxWarp prst="textNoShape">
              <a:avLst/>
            </a:prstTxWarp>
          </a:bodyPr>
          <a:lstStyle>
            <a:lvl1pPr defTabSz="935981" eaLnBrk="0" hangingPunct="0">
              <a:lnSpc>
                <a:spcPct val="100000"/>
              </a:lnSpc>
              <a:buFontTx/>
              <a:buNone/>
              <a:defRPr sz="1900">
                <a:cs typeface="+mn-cs"/>
              </a:defRPr>
            </a:lvl1pPr>
          </a:lstStyle>
          <a:p>
            <a:pPr>
              <a:defRPr/>
            </a:pPr>
            <a:endParaRPr lang="en-US"/>
          </a:p>
        </p:txBody>
      </p:sp>
      <p:sp>
        <p:nvSpPr>
          <p:cNvPr id="5123" name="Rectangle 3"/>
          <p:cNvSpPr>
            <a:spLocks noGrp="1" noChangeArrowheads="1"/>
          </p:cNvSpPr>
          <p:nvPr>
            <p:ph type="dt" idx="1"/>
          </p:nvPr>
        </p:nvSpPr>
        <p:spPr bwMode="auto">
          <a:xfrm>
            <a:off x="4142741" y="0"/>
            <a:ext cx="3172460" cy="469471"/>
          </a:xfrm>
          <a:prstGeom prst="rect">
            <a:avLst/>
          </a:prstGeom>
          <a:noFill/>
          <a:ln w="9525">
            <a:noFill/>
            <a:miter lim="800000"/>
            <a:headEnd/>
            <a:tailEnd/>
          </a:ln>
          <a:effectLst/>
        </p:spPr>
        <p:txBody>
          <a:bodyPr vert="horz" wrap="square" lIns="95398" tIns="47700" rIns="95398" bIns="47700" numCol="1" anchor="t" anchorCtr="0" compatLnSpc="1">
            <a:prstTxWarp prst="textNoShape">
              <a:avLst/>
            </a:prstTxWarp>
          </a:bodyPr>
          <a:lstStyle>
            <a:lvl1pPr algn="r" defTabSz="935981" eaLnBrk="0" hangingPunct="0">
              <a:lnSpc>
                <a:spcPct val="100000"/>
              </a:lnSpc>
              <a:buFontTx/>
              <a:buNone/>
              <a:defRPr sz="1900">
                <a:cs typeface="+mn-cs"/>
              </a:defRPr>
            </a:lvl1pPr>
          </a:lstStyle>
          <a:p>
            <a:pPr>
              <a:defRPr/>
            </a:pPr>
            <a:endParaRPr lang="en-US"/>
          </a:p>
        </p:txBody>
      </p:sp>
      <p:sp>
        <p:nvSpPr>
          <p:cNvPr id="75780" name="Rectangle 4"/>
          <p:cNvSpPr>
            <a:spLocks noGrp="1" noRot="1" noChangeAspect="1" noChangeArrowheads="1" noTextEdit="1"/>
          </p:cNvSpPr>
          <p:nvPr>
            <p:ph type="sldImg" idx="2"/>
          </p:nvPr>
        </p:nvSpPr>
        <p:spPr bwMode="auto">
          <a:xfrm>
            <a:off x="1263650" y="731838"/>
            <a:ext cx="4799013"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90601" y="4568049"/>
            <a:ext cx="5334000" cy="4301652"/>
          </a:xfrm>
          <a:prstGeom prst="rect">
            <a:avLst/>
          </a:prstGeom>
          <a:noFill/>
          <a:ln w="9525">
            <a:noFill/>
            <a:miter lim="800000"/>
            <a:headEnd/>
            <a:tailEnd/>
          </a:ln>
          <a:effectLst/>
        </p:spPr>
        <p:txBody>
          <a:bodyPr vert="horz" wrap="square" lIns="95398" tIns="47700" rIns="95398" bIns="4770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9131730"/>
            <a:ext cx="3172460" cy="469471"/>
          </a:xfrm>
          <a:prstGeom prst="rect">
            <a:avLst/>
          </a:prstGeom>
          <a:noFill/>
          <a:ln w="9525">
            <a:noFill/>
            <a:miter lim="800000"/>
            <a:headEnd/>
            <a:tailEnd/>
          </a:ln>
          <a:effectLst/>
        </p:spPr>
        <p:txBody>
          <a:bodyPr vert="horz" wrap="square" lIns="95398" tIns="47700" rIns="95398" bIns="47700" numCol="1" anchor="b" anchorCtr="0" compatLnSpc="1">
            <a:prstTxWarp prst="textNoShape">
              <a:avLst/>
            </a:prstTxWarp>
          </a:bodyPr>
          <a:lstStyle>
            <a:lvl1pPr defTabSz="935981" eaLnBrk="0" hangingPunct="0">
              <a:lnSpc>
                <a:spcPct val="100000"/>
              </a:lnSpc>
              <a:buFontTx/>
              <a:buNone/>
              <a:defRPr sz="1900">
                <a:cs typeface="+mn-cs"/>
              </a:defRPr>
            </a:lvl1pPr>
          </a:lstStyle>
          <a:p>
            <a:pPr>
              <a:defRPr/>
            </a:pPr>
            <a:endParaRPr lang="en-US"/>
          </a:p>
        </p:txBody>
      </p:sp>
      <p:sp>
        <p:nvSpPr>
          <p:cNvPr id="5127" name="Rectangle 7"/>
          <p:cNvSpPr>
            <a:spLocks noGrp="1" noChangeArrowheads="1"/>
          </p:cNvSpPr>
          <p:nvPr>
            <p:ph type="sldNum" sz="quarter" idx="5"/>
          </p:nvPr>
        </p:nvSpPr>
        <p:spPr bwMode="auto">
          <a:xfrm>
            <a:off x="4142741" y="9131730"/>
            <a:ext cx="3172460" cy="469471"/>
          </a:xfrm>
          <a:prstGeom prst="rect">
            <a:avLst/>
          </a:prstGeom>
          <a:noFill/>
          <a:ln w="9525">
            <a:noFill/>
            <a:miter lim="800000"/>
            <a:headEnd/>
            <a:tailEnd/>
          </a:ln>
          <a:effectLst/>
        </p:spPr>
        <p:txBody>
          <a:bodyPr vert="horz" wrap="square" lIns="95398" tIns="47700" rIns="95398" bIns="47700" numCol="1" anchor="b" anchorCtr="0" compatLnSpc="1">
            <a:prstTxWarp prst="textNoShape">
              <a:avLst/>
            </a:prstTxWarp>
          </a:bodyPr>
          <a:lstStyle>
            <a:lvl1pPr algn="r" defTabSz="935981" eaLnBrk="0" hangingPunct="0">
              <a:lnSpc>
                <a:spcPct val="100000"/>
              </a:lnSpc>
              <a:buFontTx/>
              <a:buNone/>
              <a:defRPr sz="1900">
                <a:cs typeface="+mn-cs"/>
              </a:defRPr>
            </a:lvl1pPr>
          </a:lstStyle>
          <a:p>
            <a:pPr>
              <a:defRPr/>
            </a:pPr>
            <a:fld id="{CCBA2135-776C-4F00-8B84-E8AA5831928F}" type="slidenum">
              <a:rPr lang="en-US"/>
              <a:pPr>
                <a:defRPr/>
              </a:pPr>
              <a:t>‹#›</a:t>
            </a:fld>
            <a:endParaRPr lang="en-US"/>
          </a:p>
        </p:txBody>
      </p:sp>
    </p:spTree>
    <p:extLst>
      <p:ext uri="{BB962C8B-B14F-4D97-AF65-F5344CB8AC3E}">
        <p14:creationId xmlns:p14="http://schemas.microsoft.com/office/powerpoint/2010/main" val="11965898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BA2135-776C-4F00-8B84-E8AA5831928F}" type="slidenum">
              <a:rPr lang="en-US" smtClean="0"/>
              <a:pPr>
                <a:defRPr/>
              </a:pPr>
              <a:t>1</a:t>
            </a:fld>
            <a:endParaRPr lang="en-US"/>
          </a:p>
        </p:txBody>
      </p:sp>
    </p:spTree>
    <p:extLst>
      <p:ext uri="{BB962C8B-B14F-4D97-AF65-F5344CB8AC3E}">
        <p14:creationId xmlns:p14="http://schemas.microsoft.com/office/powerpoint/2010/main" val="771037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BA2135-776C-4F00-8B84-E8AA5831928F}" type="slidenum">
              <a:rPr lang="en-US" smtClean="0"/>
              <a:pPr>
                <a:defRPr/>
              </a:pPr>
              <a:t>10</a:t>
            </a:fld>
            <a:endParaRPr lang="en-US"/>
          </a:p>
        </p:txBody>
      </p:sp>
    </p:spTree>
    <p:extLst>
      <p:ext uri="{BB962C8B-B14F-4D97-AF65-F5344CB8AC3E}">
        <p14:creationId xmlns:p14="http://schemas.microsoft.com/office/powerpoint/2010/main" val="138065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BA2135-776C-4F00-8B84-E8AA5831928F}" type="slidenum">
              <a:rPr lang="en-US" smtClean="0"/>
              <a:pPr>
                <a:defRPr/>
              </a:pPr>
              <a:t>11</a:t>
            </a:fld>
            <a:endParaRPr lang="en-US"/>
          </a:p>
        </p:txBody>
      </p:sp>
    </p:spTree>
    <p:extLst>
      <p:ext uri="{BB962C8B-B14F-4D97-AF65-F5344CB8AC3E}">
        <p14:creationId xmlns:p14="http://schemas.microsoft.com/office/powerpoint/2010/main" val="771474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spcBef>
                <a:spcPts val="629"/>
              </a:spcBef>
              <a:buFont typeface="Wingdings 2" pitchFamily="18" charset="2"/>
              <a:buChar char="¡"/>
            </a:pPr>
            <a:r>
              <a:rPr lang="en-US" sz="1900" dirty="0"/>
              <a:t>Eliminates the redundant work of creating new products from the ground up when reusable assets are available</a:t>
            </a:r>
          </a:p>
          <a:p>
            <a:pPr lvl="3">
              <a:spcBef>
                <a:spcPts val="629"/>
              </a:spcBef>
              <a:buFont typeface="Wingdings 2" pitchFamily="18" charset="2"/>
              <a:buChar char="¡"/>
            </a:pPr>
            <a:r>
              <a:rPr lang="en-US" sz="1900" dirty="0"/>
              <a:t>Creates options for creating discrete product offerings from a single filed product, reducing the need for filings each a time a new products is created (including product packages and portfolios)</a:t>
            </a:r>
          </a:p>
          <a:p>
            <a:pPr lvl="3">
              <a:spcBef>
                <a:spcPts val="629"/>
              </a:spcBef>
              <a:buFont typeface="Wingdings 2" pitchFamily="18" charset="2"/>
              <a:buChar char="¡"/>
            </a:pPr>
            <a:r>
              <a:rPr lang="en-US" sz="1900" dirty="0"/>
              <a:t>Reduces the workload associated with product enhancements by applying changes to reusable assets one time only but deriving the benefits across multiple products</a:t>
            </a:r>
          </a:p>
        </p:txBody>
      </p:sp>
      <p:sp>
        <p:nvSpPr>
          <p:cNvPr id="4" name="Slide Number Placeholder 3"/>
          <p:cNvSpPr>
            <a:spLocks noGrp="1"/>
          </p:cNvSpPr>
          <p:nvPr>
            <p:ph type="sldNum" sz="quarter" idx="10"/>
          </p:nvPr>
        </p:nvSpPr>
        <p:spPr/>
        <p:txBody>
          <a:bodyPr/>
          <a:lstStyle/>
          <a:p>
            <a:pPr>
              <a:defRPr/>
            </a:pPr>
            <a:fld id="{CCBA2135-776C-4F00-8B84-E8AA5831928F}" type="slidenum">
              <a:rPr lang="en-US" smtClean="0"/>
              <a:pPr>
                <a:defRPr/>
              </a:pPr>
              <a:t>12</a:t>
            </a:fld>
            <a:endParaRPr lang="en-US"/>
          </a:p>
        </p:txBody>
      </p:sp>
    </p:spTree>
    <p:extLst>
      <p:ext uri="{BB962C8B-B14F-4D97-AF65-F5344CB8AC3E}">
        <p14:creationId xmlns:p14="http://schemas.microsoft.com/office/powerpoint/2010/main" val="34444358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BA2135-776C-4F00-8B84-E8AA5831928F}" type="slidenum">
              <a:rPr lang="en-US" smtClean="0"/>
              <a:pPr>
                <a:defRPr/>
              </a:pPr>
              <a:t>13</a:t>
            </a:fld>
            <a:endParaRPr lang="en-US"/>
          </a:p>
        </p:txBody>
      </p:sp>
    </p:spTree>
    <p:extLst>
      <p:ext uri="{BB962C8B-B14F-4D97-AF65-F5344CB8AC3E}">
        <p14:creationId xmlns:p14="http://schemas.microsoft.com/office/powerpoint/2010/main" val="3636918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BA2135-776C-4F00-8B84-E8AA5831928F}" type="slidenum">
              <a:rPr lang="en-US" smtClean="0"/>
              <a:pPr>
                <a:defRPr/>
              </a:pPr>
              <a:t>14</a:t>
            </a:fld>
            <a:endParaRPr lang="en-US"/>
          </a:p>
        </p:txBody>
      </p:sp>
    </p:spTree>
    <p:extLst>
      <p:ext uri="{BB962C8B-B14F-4D97-AF65-F5344CB8AC3E}">
        <p14:creationId xmlns:p14="http://schemas.microsoft.com/office/powerpoint/2010/main" val="40161088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p:txBody>
          <a:bodyPr/>
          <a:lstStyle/>
          <a:p>
            <a:pPr>
              <a:defRPr/>
            </a:pPr>
            <a:fld id="{5D7C6699-0F81-4F24-B499-0D112C18A72D}" type="slidenum">
              <a:rPr lang="en-US" smtClean="0"/>
              <a:pPr>
                <a:defRPr/>
              </a:pPr>
              <a:t>15</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BA2135-776C-4F00-8B84-E8AA5831928F}" type="slidenum">
              <a:rPr lang="en-US" smtClean="0"/>
              <a:pPr>
                <a:defRPr/>
              </a:pPr>
              <a:t>2</a:t>
            </a:fld>
            <a:endParaRPr lang="en-US"/>
          </a:p>
        </p:txBody>
      </p:sp>
    </p:spTree>
    <p:extLst>
      <p:ext uri="{BB962C8B-B14F-4D97-AF65-F5344CB8AC3E}">
        <p14:creationId xmlns:p14="http://schemas.microsoft.com/office/powerpoint/2010/main" val="3827210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BA2135-776C-4F00-8B84-E8AA5831928F}" type="slidenum">
              <a:rPr lang="en-US" smtClean="0"/>
              <a:pPr>
                <a:defRPr/>
              </a:pPr>
              <a:t>3</a:t>
            </a:fld>
            <a:endParaRPr lang="en-US"/>
          </a:p>
        </p:txBody>
      </p:sp>
    </p:spTree>
    <p:extLst>
      <p:ext uri="{BB962C8B-B14F-4D97-AF65-F5344CB8AC3E}">
        <p14:creationId xmlns:p14="http://schemas.microsoft.com/office/powerpoint/2010/main" val="3805730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F4D49D-46BB-477F-A315-D41CECFF41A4}" type="slidenum">
              <a:rPr lang="en-US" smtClean="0">
                <a:solidFill>
                  <a:prstClr val="black"/>
                </a:solidFill>
              </a:rPr>
              <a:pPr/>
              <a:t>4</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BA2135-776C-4F00-8B84-E8AA5831928F}" type="slidenum">
              <a:rPr lang="en-US" smtClean="0"/>
              <a:pPr>
                <a:defRPr/>
              </a:pPr>
              <a:t>5</a:t>
            </a:fld>
            <a:endParaRPr lang="en-US"/>
          </a:p>
        </p:txBody>
      </p:sp>
    </p:spTree>
    <p:extLst>
      <p:ext uri="{BB962C8B-B14F-4D97-AF65-F5344CB8AC3E}">
        <p14:creationId xmlns:p14="http://schemas.microsoft.com/office/powerpoint/2010/main" val="2842157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Product innovation can lead to top line growth</a:t>
            </a:r>
            <a:endParaRPr lang="en-US" b="1" i="1" dirty="0" smtClean="0"/>
          </a:p>
          <a:p>
            <a:pPr lvl="1"/>
            <a:r>
              <a:rPr lang="en-US" dirty="0" smtClean="0"/>
              <a:t>Insurers are reengineering and innovating rather than circling the wagons and defending the status quo</a:t>
            </a:r>
          </a:p>
          <a:p>
            <a:pPr lvl="1"/>
            <a:r>
              <a:rPr lang="en-US" dirty="0" smtClean="0"/>
              <a:t>Insurers aren’t taking anything for granted, reassessing the growth potential of main products and producers</a:t>
            </a:r>
          </a:p>
          <a:p>
            <a:pPr lvl="1"/>
            <a:r>
              <a:rPr lang="en-US" dirty="0" smtClean="0"/>
              <a:t>Carriers are upgrading data reporting systems, ERM capabilities, underwriting tools, claims-handling processes and distribution options</a:t>
            </a:r>
          </a:p>
          <a:p>
            <a:pPr lvl="1"/>
            <a:r>
              <a:rPr lang="en-US" dirty="0" smtClean="0"/>
              <a:t>Insurers are bolstering their web and social media arsenals to fight for business in a more virtual world</a:t>
            </a:r>
          </a:p>
          <a:p>
            <a:endParaRPr lang="en-US" dirty="0"/>
          </a:p>
        </p:txBody>
      </p:sp>
      <p:sp>
        <p:nvSpPr>
          <p:cNvPr id="4" name="Slide Number Placeholder 3"/>
          <p:cNvSpPr>
            <a:spLocks noGrp="1"/>
          </p:cNvSpPr>
          <p:nvPr>
            <p:ph type="sldNum" sz="quarter" idx="10"/>
          </p:nvPr>
        </p:nvSpPr>
        <p:spPr/>
        <p:txBody>
          <a:bodyPr/>
          <a:lstStyle/>
          <a:p>
            <a:pPr>
              <a:defRPr/>
            </a:pPr>
            <a:fld id="{CCBA2135-776C-4F00-8B84-E8AA5831928F}" type="slidenum">
              <a:rPr lang="en-US" smtClean="0"/>
              <a:pPr>
                <a:defRPr/>
              </a:pPr>
              <a:t>6</a:t>
            </a:fld>
            <a:endParaRPr lang="en-US"/>
          </a:p>
        </p:txBody>
      </p:sp>
    </p:spTree>
    <p:extLst>
      <p:ext uri="{BB962C8B-B14F-4D97-AF65-F5344CB8AC3E}">
        <p14:creationId xmlns:p14="http://schemas.microsoft.com/office/powerpoint/2010/main" val="3444435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BA2135-776C-4F00-8B84-E8AA5831928F}" type="slidenum">
              <a:rPr lang="en-US" smtClean="0"/>
              <a:pPr>
                <a:defRPr/>
              </a:pPr>
              <a:t>7</a:t>
            </a:fld>
            <a:endParaRPr lang="en-US"/>
          </a:p>
        </p:txBody>
      </p:sp>
    </p:spTree>
    <p:extLst>
      <p:ext uri="{BB962C8B-B14F-4D97-AF65-F5344CB8AC3E}">
        <p14:creationId xmlns:p14="http://schemas.microsoft.com/office/powerpoint/2010/main" val="4190825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BA2135-776C-4F00-8B84-E8AA5831928F}" type="slidenum">
              <a:rPr lang="en-US" smtClean="0"/>
              <a:pPr>
                <a:defRPr/>
              </a:pPr>
              <a:t>8</a:t>
            </a:fld>
            <a:endParaRPr lang="en-US"/>
          </a:p>
        </p:txBody>
      </p:sp>
    </p:spTree>
    <p:extLst>
      <p:ext uri="{BB962C8B-B14F-4D97-AF65-F5344CB8AC3E}">
        <p14:creationId xmlns:p14="http://schemas.microsoft.com/office/powerpoint/2010/main" val="2152906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BA2135-776C-4F00-8B84-E8AA5831928F}" type="slidenum">
              <a:rPr lang="en-US" smtClean="0"/>
              <a:pPr>
                <a:defRPr/>
              </a:pPr>
              <a:t>9</a:t>
            </a:fld>
            <a:endParaRPr lang="en-US"/>
          </a:p>
        </p:txBody>
      </p:sp>
    </p:spTree>
    <p:extLst>
      <p:ext uri="{BB962C8B-B14F-4D97-AF65-F5344CB8AC3E}">
        <p14:creationId xmlns:p14="http://schemas.microsoft.com/office/powerpoint/2010/main" val="19695078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invGray">
          <a:xfrm>
            <a:off x="585788" y="776288"/>
            <a:ext cx="7972425" cy="4795837"/>
          </a:xfrm>
          <a:prstGeom prst="rect">
            <a:avLst/>
          </a:prstGeom>
          <a:solidFill>
            <a:schemeClr val="bg1"/>
          </a:solidFill>
          <a:ln w="19050" algn="ctr">
            <a:solidFill>
              <a:schemeClr val="accent1"/>
            </a:solidFill>
            <a:miter lim="800000"/>
            <a:headEnd/>
            <a:tailEnd/>
          </a:ln>
          <a:effectLst/>
        </p:spPr>
        <p:txBody>
          <a:bodyPr lIns="90000" tIns="90000" rIns="90000" bIns="90000" anchor="ctr"/>
          <a:lstStyle/>
          <a:p>
            <a:pPr marL="119063" indent="-119063" eaLnBrk="0" hangingPunct="0">
              <a:spcBef>
                <a:spcPct val="50000"/>
              </a:spcBef>
              <a:defRPr/>
            </a:pPr>
            <a:endParaRPr lang="en-US" sz="1100" b="1">
              <a:cs typeface="+mn-cs"/>
            </a:endParaRPr>
          </a:p>
        </p:txBody>
      </p:sp>
      <p:pic>
        <p:nvPicPr>
          <p:cNvPr id="5" name="Picture 93" descr="LLP logo with big space copy"/>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983" t="1840" b="59741"/>
          <a:stretch>
            <a:fillRect/>
          </a:stretch>
        </p:blipFill>
        <p:spPr bwMode="gray">
          <a:xfrm>
            <a:off x="895350" y="6026150"/>
            <a:ext cx="1454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00739" name="MSTSHP_03"/>
          <p:cNvSpPr>
            <a:spLocks noGrp="1" noChangeArrowheads="1"/>
          </p:cNvSpPr>
          <p:nvPr>
            <p:ph type="ctrTitle" sz="quarter"/>
          </p:nvPr>
        </p:nvSpPr>
        <p:spPr>
          <a:xfrm>
            <a:off x="892175" y="2695575"/>
            <a:ext cx="6581775" cy="549275"/>
          </a:xfrm>
          <a:ln algn="ctr"/>
        </p:spPr>
        <p:txBody>
          <a:bodyPr/>
          <a:lstStyle>
            <a:lvl1pPr>
              <a:lnSpc>
                <a:spcPts val="4000"/>
              </a:lnSpc>
              <a:spcBef>
                <a:spcPct val="100000"/>
              </a:spcBef>
              <a:buClr>
                <a:schemeClr val="tx2"/>
              </a:buClr>
              <a:buSzPct val="85000"/>
              <a:buFont typeface="Wingdings" pitchFamily="2" charset="2"/>
              <a:buNone/>
              <a:defRPr sz="2800"/>
            </a:lvl1pPr>
          </a:lstStyle>
          <a:p>
            <a:r>
              <a:rPr lang="en-US" smtClean="0"/>
              <a:t>Click to edit Master title style</a:t>
            </a:r>
            <a:endParaRPr lang="en-US" dirty="0"/>
          </a:p>
        </p:txBody>
      </p:sp>
      <p:sp>
        <p:nvSpPr>
          <p:cNvPr id="3700740" name="MSTSHP_04"/>
          <p:cNvSpPr>
            <a:spLocks noGrp="1" noChangeArrowheads="1"/>
          </p:cNvSpPr>
          <p:nvPr>
            <p:ph type="subTitle" sz="quarter" idx="1"/>
          </p:nvPr>
        </p:nvSpPr>
        <p:spPr>
          <a:xfrm>
            <a:off x="892175" y="3516313"/>
            <a:ext cx="6583363" cy="439737"/>
          </a:xfrm>
          <a:ln/>
        </p:spPr>
        <p:txBody>
          <a:bodyPr/>
          <a:lstStyle>
            <a:lvl1pPr>
              <a:lnSpc>
                <a:spcPts val="2800"/>
              </a:lnSpc>
              <a:spcBef>
                <a:spcPct val="15000"/>
              </a:spcBef>
              <a:buClrTx/>
              <a:buNone/>
              <a:defRPr sz="1800" b="1"/>
            </a:lvl1pPr>
          </a:lstStyle>
          <a:p>
            <a:r>
              <a:rPr lang="en-US" smtClean="0"/>
              <a:t>Click to edit Master subtitle style</a:t>
            </a:r>
            <a:endParaRPr lang="en-US" dirty="0"/>
          </a:p>
        </p:txBody>
      </p:sp>
    </p:spTree>
    <p:extLst>
      <p:ext uri="{BB962C8B-B14F-4D97-AF65-F5344CB8AC3E}">
        <p14:creationId xmlns:p14="http://schemas.microsoft.com/office/powerpoint/2010/main" val="1326138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asic text slide (2 col w/hdrs) x 2">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4736592" y="1682496"/>
            <a:ext cx="4005072"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ext Placeholder 10"/>
          <p:cNvSpPr>
            <a:spLocks noGrp="1"/>
          </p:cNvSpPr>
          <p:nvPr>
            <p:ph type="body" sz="quarter" idx="13"/>
          </p:nvPr>
        </p:nvSpPr>
        <p:spPr>
          <a:xfrm>
            <a:off x="402336" y="1682496"/>
            <a:ext cx="4005072"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8" name="Text Placeholder 10"/>
          <p:cNvSpPr>
            <a:spLocks noGrp="1"/>
          </p:cNvSpPr>
          <p:nvPr>
            <p:ph type="body" sz="quarter" idx="16"/>
          </p:nvPr>
        </p:nvSpPr>
        <p:spPr>
          <a:xfrm>
            <a:off x="402336" y="4251960"/>
            <a:ext cx="4005072"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9" name="Text Placeholder 10"/>
          <p:cNvSpPr>
            <a:spLocks noGrp="1"/>
          </p:cNvSpPr>
          <p:nvPr>
            <p:ph type="body" sz="quarter" idx="17"/>
          </p:nvPr>
        </p:nvSpPr>
        <p:spPr>
          <a:xfrm>
            <a:off x="4736592" y="4251960"/>
            <a:ext cx="4005072"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679593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asic text slide (2 col w/hdrs) ">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4736592" y="1682496"/>
            <a:ext cx="4005072"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ext Placeholder 10"/>
          <p:cNvSpPr>
            <a:spLocks noGrp="1"/>
          </p:cNvSpPr>
          <p:nvPr>
            <p:ph type="body" sz="quarter" idx="13"/>
          </p:nvPr>
        </p:nvSpPr>
        <p:spPr>
          <a:xfrm>
            <a:off x="402336" y="1682496"/>
            <a:ext cx="4005072"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Tree>
    <p:extLst>
      <p:ext uri="{BB962C8B-B14F-4D97-AF65-F5344CB8AC3E}">
        <p14:creationId xmlns:p14="http://schemas.microsoft.com/office/powerpoint/2010/main" val="2043293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2336" y="1152144"/>
            <a:ext cx="8339328" cy="868680"/>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7" name="Table Placeholder 6"/>
          <p:cNvSpPr>
            <a:spLocks noGrp="1"/>
          </p:cNvSpPr>
          <p:nvPr>
            <p:ph type="tbl" sz="quarter" idx="10"/>
          </p:nvPr>
        </p:nvSpPr>
        <p:spPr>
          <a:xfrm>
            <a:off x="402336" y="2176272"/>
            <a:ext cx="8339328" cy="4050792"/>
          </a:xfrm>
        </p:spPr>
        <p:txBody>
          <a:bodyPr/>
          <a:lstStyle/>
          <a:p>
            <a:pPr lvl="0"/>
            <a:r>
              <a:rPr lang="en-US" noProof="0" smtClean="0"/>
              <a:t>Click icon to add table</a:t>
            </a:r>
          </a:p>
        </p:txBody>
      </p:sp>
    </p:spTree>
    <p:extLst>
      <p:ext uri="{BB962C8B-B14F-4D97-AF65-F5344CB8AC3E}">
        <p14:creationId xmlns:p14="http://schemas.microsoft.com/office/powerpoint/2010/main" val="7525703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evron table">
    <p:spTree>
      <p:nvGrpSpPr>
        <p:cNvPr id="1" name=""/>
        <p:cNvGrpSpPr/>
        <p:nvPr/>
      </p:nvGrpSpPr>
      <p:grpSpPr>
        <a:xfrm>
          <a:off x="0" y="0"/>
          <a:ext cx="0" cy="0"/>
          <a:chOff x="0" y="0"/>
          <a:chExt cx="0" cy="0"/>
        </a:xfrm>
      </p:grpSpPr>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7" name="Table Placeholder 6"/>
          <p:cNvSpPr>
            <a:spLocks noGrp="1"/>
          </p:cNvSpPr>
          <p:nvPr>
            <p:ph type="tbl" sz="quarter" idx="10"/>
          </p:nvPr>
        </p:nvSpPr>
        <p:spPr>
          <a:xfrm>
            <a:off x="402336" y="1747838"/>
            <a:ext cx="8339328" cy="4545012"/>
          </a:xfrm>
        </p:spPr>
        <p:txBody>
          <a:bodyPr/>
          <a:lstStyle/>
          <a:p>
            <a:pPr lvl="0"/>
            <a:r>
              <a:rPr lang="en-US" noProof="0" smtClean="0"/>
              <a:t>Click icon to add table</a:t>
            </a:r>
          </a:p>
        </p:txBody>
      </p:sp>
    </p:spTree>
    <p:extLst>
      <p:ext uri="{BB962C8B-B14F-4D97-AF65-F5344CB8AC3E}">
        <p14:creationId xmlns:p14="http://schemas.microsoft.com/office/powerpoint/2010/main" val="1388031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jor Point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2660904" y="1155700"/>
            <a:ext cx="608076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6" name="Text Placeholder 10"/>
          <p:cNvSpPr>
            <a:spLocks noGrp="1"/>
          </p:cNvSpPr>
          <p:nvPr>
            <p:ph type="body" sz="quarter" idx="14"/>
          </p:nvPr>
        </p:nvSpPr>
        <p:spPr>
          <a:xfrm>
            <a:off x="2656840" y="2898648"/>
            <a:ext cx="608076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Text Placeholder 10"/>
          <p:cNvSpPr>
            <a:spLocks noGrp="1"/>
          </p:cNvSpPr>
          <p:nvPr>
            <p:ph type="body" sz="quarter" idx="15"/>
          </p:nvPr>
        </p:nvSpPr>
        <p:spPr>
          <a:xfrm>
            <a:off x="2656840" y="4645152"/>
            <a:ext cx="608076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29953319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ajor Points w/par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2336" y="1152144"/>
            <a:ext cx="8339328"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6" name="Text Placeholder 10"/>
          <p:cNvSpPr>
            <a:spLocks noGrp="1"/>
          </p:cNvSpPr>
          <p:nvPr>
            <p:ph type="body" sz="quarter" idx="14"/>
          </p:nvPr>
        </p:nvSpPr>
        <p:spPr>
          <a:xfrm>
            <a:off x="2656840" y="2185416"/>
            <a:ext cx="608076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Text Placeholder 10"/>
          <p:cNvSpPr>
            <a:spLocks noGrp="1"/>
          </p:cNvSpPr>
          <p:nvPr>
            <p:ph type="body" sz="quarter" idx="15"/>
          </p:nvPr>
        </p:nvSpPr>
        <p:spPr>
          <a:xfrm>
            <a:off x="2660904" y="3931920"/>
            <a:ext cx="608076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3878613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umbered points ">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630936" y="1536192"/>
            <a:ext cx="3776472" cy="85953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9" name="Text Placeholder 10"/>
          <p:cNvSpPr>
            <a:spLocks noGrp="1"/>
          </p:cNvSpPr>
          <p:nvPr>
            <p:ph type="body" sz="quarter" idx="17"/>
          </p:nvPr>
        </p:nvSpPr>
        <p:spPr>
          <a:xfrm>
            <a:off x="630936" y="2779776"/>
            <a:ext cx="3776472" cy="85953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 name="Text Placeholder 10"/>
          <p:cNvSpPr>
            <a:spLocks noGrp="1"/>
          </p:cNvSpPr>
          <p:nvPr>
            <p:ph type="body" sz="quarter" idx="18"/>
          </p:nvPr>
        </p:nvSpPr>
        <p:spPr>
          <a:xfrm>
            <a:off x="630936" y="4023360"/>
            <a:ext cx="3776472" cy="85953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3" name="Text Placeholder 10"/>
          <p:cNvSpPr>
            <a:spLocks noGrp="1"/>
          </p:cNvSpPr>
          <p:nvPr>
            <p:ph type="body" sz="quarter" idx="19"/>
          </p:nvPr>
        </p:nvSpPr>
        <p:spPr>
          <a:xfrm>
            <a:off x="630936" y="5266944"/>
            <a:ext cx="3776472" cy="85953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5" name="Text Placeholder 10"/>
          <p:cNvSpPr>
            <a:spLocks noGrp="1"/>
          </p:cNvSpPr>
          <p:nvPr>
            <p:ph type="body" sz="quarter" idx="21"/>
          </p:nvPr>
        </p:nvSpPr>
        <p:spPr>
          <a:xfrm>
            <a:off x="4965192" y="2779776"/>
            <a:ext cx="3776472" cy="85953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7" name="Text Placeholder 10"/>
          <p:cNvSpPr>
            <a:spLocks noGrp="1"/>
          </p:cNvSpPr>
          <p:nvPr>
            <p:ph type="body" sz="quarter" idx="23"/>
          </p:nvPr>
        </p:nvSpPr>
        <p:spPr>
          <a:xfrm>
            <a:off x="4965192" y="5266944"/>
            <a:ext cx="3776472" cy="85953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0"/>
          <p:cNvSpPr>
            <a:spLocks noGrp="1"/>
          </p:cNvSpPr>
          <p:nvPr>
            <p:ph type="body" sz="quarter" idx="24"/>
          </p:nvPr>
        </p:nvSpPr>
        <p:spPr>
          <a:xfrm>
            <a:off x="4965192" y="4023360"/>
            <a:ext cx="3776472" cy="85953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8" name="Text Placeholder 10"/>
          <p:cNvSpPr>
            <a:spLocks noGrp="1"/>
          </p:cNvSpPr>
          <p:nvPr>
            <p:ph type="body" sz="quarter" idx="25"/>
          </p:nvPr>
        </p:nvSpPr>
        <p:spPr>
          <a:xfrm>
            <a:off x="4965192" y="1536192"/>
            <a:ext cx="3776472" cy="85953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1728255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ra w/ 2 Chevr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2336" y="1152144"/>
            <a:ext cx="8339328"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Text Placeholder 10"/>
          <p:cNvSpPr>
            <a:spLocks noGrp="1"/>
          </p:cNvSpPr>
          <p:nvPr>
            <p:ph type="body" sz="quarter" idx="13"/>
          </p:nvPr>
        </p:nvSpPr>
        <p:spPr>
          <a:xfrm>
            <a:off x="393192" y="2852928"/>
            <a:ext cx="4169664"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a:p>
        </p:txBody>
      </p:sp>
      <p:sp>
        <p:nvSpPr>
          <p:cNvPr id="6" name="Text Placeholder 10"/>
          <p:cNvSpPr>
            <a:spLocks noGrp="1"/>
          </p:cNvSpPr>
          <p:nvPr>
            <p:ph type="body" sz="quarter" idx="14"/>
          </p:nvPr>
        </p:nvSpPr>
        <p:spPr>
          <a:xfrm>
            <a:off x="4562856" y="2852928"/>
            <a:ext cx="4169664"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28420712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Michelangelo (top)">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402336" y="3200400"/>
            <a:ext cx="4169664" cy="3090672"/>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6" name="Text Placeholder 10"/>
          <p:cNvSpPr>
            <a:spLocks noGrp="1"/>
          </p:cNvSpPr>
          <p:nvPr>
            <p:ph type="body" sz="quarter" idx="14"/>
          </p:nvPr>
        </p:nvSpPr>
        <p:spPr>
          <a:xfrm>
            <a:off x="4736592" y="3200400"/>
            <a:ext cx="4005072" cy="3090672"/>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42587734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393192" y="1821434"/>
            <a:ext cx="4169664"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6" name="Text Placeholder 10"/>
          <p:cNvSpPr>
            <a:spLocks noGrp="1"/>
          </p:cNvSpPr>
          <p:nvPr>
            <p:ph type="body" sz="quarter" idx="14"/>
          </p:nvPr>
        </p:nvSpPr>
        <p:spPr>
          <a:xfrm>
            <a:off x="4562856" y="1828800"/>
            <a:ext cx="4169664"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Text Placeholder 10"/>
          <p:cNvSpPr>
            <a:spLocks noGrp="1"/>
          </p:cNvSpPr>
          <p:nvPr>
            <p:ph type="body" sz="quarter" idx="15"/>
          </p:nvPr>
        </p:nvSpPr>
        <p:spPr>
          <a:xfrm>
            <a:off x="402336" y="4251960"/>
            <a:ext cx="8339328"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4028339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content">
    <p:spTree>
      <p:nvGrpSpPr>
        <p:cNvPr id="1" name=""/>
        <p:cNvGrpSpPr/>
        <p:nvPr/>
      </p:nvGrpSpPr>
      <p:grpSpPr>
        <a:xfrm>
          <a:off x="0" y="0"/>
          <a:ext cx="0" cy="0"/>
          <a:chOff x="0" y="0"/>
          <a:chExt cx="0" cy="0"/>
        </a:xfrm>
      </p:grpSpPr>
      <p:sp>
        <p:nvSpPr>
          <p:cNvPr id="4" name="Line 47"/>
          <p:cNvSpPr>
            <a:spLocks noChangeShapeType="1"/>
          </p:cNvSpPr>
          <p:nvPr/>
        </p:nvSpPr>
        <p:spPr bwMode="invGray">
          <a:xfrm>
            <a:off x="401638" y="803275"/>
            <a:ext cx="8335962" cy="0"/>
          </a:xfrm>
          <a:prstGeom prst="line">
            <a:avLst/>
          </a:prstGeom>
          <a:noFill/>
          <a:ln w="28575">
            <a:solidFill>
              <a:schemeClr val="accent1"/>
            </a:solidFill>
            <a:round/>
            <a:headEnd/>
            <a:tailEnd/>
          </a:ln>
          <a:effectLst/>
        </p:spPr>
        <p:txBody>
          <a:bodyPr wrap="none" anchor="ctr"/>
          <a:lstStyle/>
          <a:p>
            <a:pPr>
              <a:lnSpc>
                <a:spcPct val="106000"/>
              </a:lnSpc>
              <a:buFont typeface="Wingdings 2" pitchFamily="18" charset="2"/>
              <a:buNone/>
              <a:defRPr/>
            </a:pPr>
            <a:endParaRPr lang="en-US">
              <a:cs typeface="+mn-cs"/>
            </a:endParaRPr>
          </a:p>
        </p:txBody>
      </p:sp>
      <p:sp>
        <p:nvSpPr>
          <p:cNvPr id="2" name="Title 1"/>
          <p:cNvSpPr>
            <a:spLocks noGrp="1"/>
          </p:cNvSpPr>
          <p:nvPr>
            <p:ph type="title"/>
          </p:nvPr>
        </p:nvSpPr>
        <p:spPr/>
        <p:txBody>
          <a:bodyPr/>
          <a:lstStyle>
            <a:lvl1pPr>
              <a:defRPr sz="2400"/>
            </a:lvl1pPr>
          </a:lstStyle>
          <a:p>
            <a:r>
              <a:rPr lang="en-US" smtClean="0"/>
              <a:t>Click to edit Master title style</a:t>
            </a:r>
            <a:endParaRPr lang="en-US" dirty="0"/>
          </a:p>
        </p:txBody>
      </p:sp>
      <p:sp>
        <p:nvSpPr>
          <p:cNvPr id="5" name="Text Placeholder 4"/>
          <p:cNvSpPr>
            <a:spLocks noGrp="1"/>
          </p:cNvSpPr>
          <p:nvPr>
            <p:ph type="body" sz="quarter" idx="10"/>
          </p:nvPr>
        </p:nvSpPr>
        <p:spPr>
          <a:xfrm>
            <a:off x="400050" y="1155700"/>
            <a:ext cx="8337550" cy="5137150"/>
          </a:xfrm>
        </p:spPr>
        <p:txBody>
          <a:bodyPr/>
          <a:lstStyle>
            <a:lvl1pPr>
              <a:defRPr sz="1800"/>
            </a:lvl1pPr>
          </a:lstStyle>
          <a:p>
            <a:pPr lvl="0"/>
            <a:r>
              <a:rPr lang="en-US" smtClean="0"/>
              <a:t>Click to edit Master text styles</a:t>
            </a:r>
          </a:p>
        </p:txBody>
      </p:sp>
    </p:spTree>
    <p:extLst>
      <p:ext uri="{BB962C8B-B14F-4D97-AF65-F5344CB8AC3E}">
        <p14:creationId xmlns:p14="http://schemas.microsoft.com/office/powerpoint/2010/main" val="10406966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393192" y="1828800"/>
            <a:ext cx="2084832"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7" name="Text Placeholder 10"/>
          <p:cNvSpPr>
            <a:spLocks noGrp="1"/>
          </p:cNvSpPr>
          <p:nvPr>
            <p:ph type="body" sz="quarter" idx="16"/>
          </p:nvPr>
        </p:nvSpPr>
        <p:spPr>
          <a:xfrm>
            <a:off x="2478024" y="1828800"/>
            <a:ext cx="2084832"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8" name="Text Placeholder 10"/>
          <p:cNvSpPr>
            <a:spLocks noGrp="1"/>
          </p:cNvSpPr>
          <p:nvPr>
            <p:ph type="body" sz="quarter" idx="17"/>
          </p:nvPr>
        </p:nvSpPr>
        <p:spPr>
          <a:xfrm>
            <a:off x="4562856" y="1828800"/>
            <a:ext cx="2084832"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 name="Text Placeholder 10"/>
          <p:cNvSpPr>
            <a:spLocks noGrp="1"/>
          </p:cNvSpPr>
          <p:nvPr>
            <p:ph type="body" sz="quarter" idx="18"/>
          </p:nvPr>
        </p:nvSpPr>
        <p:spPr>
          <a:xfrm>
            <a:off x="6647688" y="1828800"/>
            <a:ext cx="2084832"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0"/>
          <p:cNvSpPr>
            <a:spLocks noGrp="1"/>
          </p:cNvSpPr>
          <p:nvPr>
            <p:ph type="body" sz="quarter" idx="15"/>
          </p:nvPr>
        </p:nvSpPr>
        <p:spPr>
          <a:xfrm>
            <a:off x="402336" y="4251960"/>
            <a:ext cx="8339328"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3624287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393192"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8" name="Text Placeholder 10"/>
          <p:cNvSpPr>
            <a:spLocks noGrp="1"/>
          </p:cNvSpPr>
          <p:nvPr>
            <p:ph type="body" sz="quarter" idx="16"/>
          </p:nvPr>
        </p:nvSpPr>
        <p:spPr>
          <a:xfrm>
            <a:off x="3172968"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 name="Text Placeholder 10"/>
          <p:cNvSpPr>
            <a:spLocks noGrp="1"/>
          </p:cNvSpPr>
          <p:nvPr>
            <p:ph type="body" sz="quarter" idx="17"/>
          </p:nvPr>
        </p:nvSpPr>
        <p:spPr>
          <a:xfrm>
            <a:off x="5961888"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0"/>
          <p:cNvSpPr>
            <a:spLocks noGrp="1"/>
          </p:cNvSpPr>
          <p:nvPr>
            <p:ph type="body" sz="quarter" idx="18"/>
          </p:nvPr>
        </p:nvSpPr>
        <p:spPr>
          <a:xfrm>
            <a:off x="402336" y="4242816"/>
            <a:ext cx="4005072"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5" name="Text Placeholder 10"/>
          <p:cNvSpPr>
            <a:spLocks noGrp="1"/>
          </p:cNvSpPr>
          <p:nvPr>
            <p:ph type="body" sz="quarter" idx="19"/>
          </p:nvPr>
        </p:nvSpPr>
        <p:spPr>
          <a:xfrm>
            <a:off x="4727448" y="4242816"/>
            <a:ext cx="4005072"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28806036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68501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s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4736592" y="1682496"/>
            <a:ext cx="4005072" cy="460857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8" name="Chart Placeholder 7"/>
          <p:cNvSpPr>
            <a:spLocks noGrp="1"/>
          </p:cNvSpPr>
          <p:nvPr>
            <p:ph type="chart" sz="quarter" idx="15"/>
          </p:nvPr>
        </p:nvSpPr>
        <p:spPr>
          <a:xfrm>
            <a:off x="393192" y="1728216"/>
            <a:ext cx="3968496" cy="3986784"/>
          </a:xfrm>
        </p:spPr>
        <p:txBody>
          <a:bodyPr/>
          <a:lstStyle>
            <a:lvl1pPr>
              <a:buNone/>
              <a:defRPr/>
            </a:lvl1pPr>
          </a:lstStyle>
          <a:p>
            <a:pPr lvl="0"/>
            <a:r>
              <a:rPr lang="en-US" noProof="0" smtClean="0"/>
              <a:t>Click icon to add chart</a:t>
            </a:r>
            <a:endParaRPr lang="en-US" noProof="0" dirty="0" smtClean="0"/>
          </a:p>
        </p:txBody>
      </p:sp>
    </p:spTree>
    <p:extLst>
      <p:ext uri="{BB962C8B-B14F-4D97-AF65-F5344CB8AC3E}">
        <p14:creationId xmlns:p14="http://schemas.microsoft.com/office/powerpoint/2010/main" val="3536582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arts (top)">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400050" y="5056632"/>
            <a:ext cx="8341614" cy="1243584"/>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8" name="Chart Placeholder 7"/>
          <p:cNvSpPr>
            <a:spLocks noGrp="1"/>
          </p:cNvSpPr>
          <p:nvPr>
            <p:ph type="chart" sz="quarter" idx="15"/>
          </p:nvPr>
        </p:nvSpPr>
        <p:spPr>
          <a:xfrm>
            <a:off x="438912" y="1197864"/>
            <a:ext cx="8275320" cy="3383280"/>
          </a:xfrm>
        </p:spPr>
        <p:txBody>
          <a:bodyPr/>
          <a:lstStyle>
            <a:lvl1pPr>
              <a:buNone/>
              <a:defRPr/>
            </a:lvl1pPr>
          </a:lstStyle>
          <a:p>
            <a:pPr lvl="0"/>
            <a:r>
              <a:rPr lang="en-US" noProof="0" smtClean="0"/>
              <a:t>Click icon to add chart</a:t>
            </a:r>
            <a:endParaRPr lang="en-US" noProof="0" dirty="0" smtClean="0"/>
          </a:p>
        </p:txBody>
      </p:sp>
    </p:spTree>
    <p:extLst>
      <p:ext uri="{BB962C8B-B14F-4D97-AF65-F5344CB8AC3E}">
        <p14:creationId xmlns:p14="http://schemas.microsoft.com/office/powerpoint/2010/main" val="30780678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rg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smtClean="0"/>
              <a:t>Click to edit Master title style</a:t>
            </a:r>
            <a:endParaRPr lang="en-US" dirty="0"/>
          </a:p>
        </p:txBody>
      </p:sp>
      <p:sp>
        <p:nvSpPr>
          <p:cNvPr id="5" name="Text Placeholder 4"/>
          <p:cNvSpPr>
            <a:spLocks noGrp="1"/>
          </p:cNvSpPr>
          <p:nvPr>
            <p:ph type="body" sz="quarter" idx="10"/>
          </p:nvPr>
        </p:nvSpPr>
        <p:spPr>
          <a:xfrm>
            <a:off x="400050" y="1155700"/>
            <a:ext cx="8337550" cy="5137150"/>
          </a:xfrm>
        </p:spPr>
        <p:txBody>
          <a:bodyPr/>
          <a:lstStyle/>
          <a:p>
            <a:pPr lvl="0"/>
            <a:r>
              <a:rPr lang="en-US" smtClean="0"/>
              <a:t>Click to edit Master text styles</a:t>
            </a:r>
          </a:p>
        </p:txBody>
      </p:sp>
    </p:spTree>
    <p:extLst>
      <p:ext uri="{BB962C8B-B14F-4D97-AF65-F5344CB8AC3E}">
        <p14:creationId xmlns:p14="http://schemas.microsoft.com/office/powerpoint/2010/main" val="5078553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402336" y="3044952"/>
            <a:ext cx="4005072" cy="3246120"/>
          </a:xfrm>
        </p:spPr>
        <p:txBody>
          <a:bodyPr/>
          <a:lstStyle>
            <a:lvl1pPr marL="0" indent="0">
              <a:defRPr sz="2000">
                <a:solidFill>
                  <a:schemeClr val="tx1"/>
                </a:solidFill>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6" name="Text Placeholder 10"/>
          <p:cNvSpPr>
            <a:spLocks noGrp="1"/>
          </p:cNvSpPr>
          <p:nvPr>
            <p:ph type="body" sz="quarter" idx="14"/>
          </p:nvPr>
        </p:nvSpPr>
        <p:spPr>
          <a:xfrm>
            <a:off x="4736592" y="3044952"/>
            <a:ext cx="4005072" cy="3246120"/>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26549260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smtClean="0"/>
              <a:t>Click to edit Master title style</a:t>
            </a:r>
            <a:endParaRPr lang="en-US" dirty="0"/>
          </a:p>
        </p:txBody>
      </p:sp>
    </p:spTree>
    <p:extLst>
      <p:ext uri="{BB962C8B-B14F-4D97-AF65-F5344CB8AC3E}">
        <p14:creationId xmlns:p14="http://schemas.microsoft.com/office/powerpoint/2010/main" val="17458013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00050" y="407988"/>
            <a:ext cx="8337550" cy="365125"/>
          </a:xfrm>
        </p:spPr>
        <p:txBody>
          <a:bodyPr/>
          <a:lstStyle>
            <a:lvl1pPr>
              <a:defRPr sz="2400"/>
            </a:lvl1pPr>
          </a:lstStyle>
          <a:p>
            <a:r>
              <a:rPr lang="en-US" smtClean="0"/>
              <a:t>Click to edit Master title style</a:t>
            </a:r>
            <a:endParaRPr lang="en-US" dirty="0"/>
          </a:p>
        </p:txBody>
      </p:sp>
      <p:sp>
        <p:nvSpPr>
          <p:cNvPr id="3" name="Table Placeholder 2"/>
          <p:cNvSpPr>
            <a:spLocks noGrp="1"/>
          </p:cNvSpPr>
          <p:nvPr>
            <p:ph type="tbl" idx="1"/>
          </p:nvPr>
        </p:nvSpPr>
        <p:spPr>
          <a:xfrm>
            <a:off x="400050" y="1154113"/>
            <a:ext cx="8337550" cy="5135562"/>
          </a:xfrm>
        </p:spPr>
        <p:txBody>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37977034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SHP_223"/>
          <p:cNvSpPr txBox="1">
            <a:spLocks/>
          </p:cNvSpPr>
          <p:nvPr/>
        </p:nvSpPr>
        <p:spPr bwMode="auto">
          <a:xfrm>
            <a:off x="3330575" y="1019175"/>
            <a:ext cx="4005263" cy="1193800"/>
          </a:xfrm>
          <a:prstGeom prst="rect">
            <a:avLst/>
          </a:prstGeom>
        </p:spPr>
        <p:txBody>
          <a:bodyPr/>
          <a:lstStyle/>
          <a:p>
            <a:pPr marL="227013" lvl="1" indent="-225425">
              <a:lnSpc>
                <a:spcPct val="106000"/>
              </a:lnSpc>
              <a:spcBef>
                <a:spcPct val="40000"/>
              </a:spcBef>
              <a:buClr>
                <a:srgbClr val="000000"/>
              </a:buClr>
              <a:buFont typeface="Wingdings 2" pitchFamily="18" charset="2"/>
              <a:buChar char="¡"/>
              <a:defRPr/>
            </a:pPr>
            <a:r>
              <a:rPr lang="en-US" sz="1800" dirty="0">
                <a:solidFill>
                  <a:srgbClr val="000000"/>
                </a:solidFill>
              </a:rPr>
              <a:t>Bullet</a:t>
            </a:r>
          </a:p>
          <a:p>
            <a:pPr marL="342900" indent="-342900">
              <a:lnSpc>
                <a:spcPct val="106000"/>
              </a:lnSpc>
              <a:spcBef>
                <a:spcPct val="40000"/>
              </a:spcBef>
              <a:buClr>
                <a:srgbClr val="000000"/>
              </a:buClr>
              <a:buSzPct val="80000"/>
              <a:buFont typeface="Wingdings" pitchFamily="2" charset="2"/>
              <a:buNone/>
              <a:defRPr/>
            </a:pPr>
            <a:endParaRPr lang="en-US" sz="1800" dirty="0">
              <a:solidFill>
                <a:srgbClr val="000000"/>
              </a:solidFill>
            </a:endParaRPr>
          </a:p>
        </p:txBody>
      </p:sp>
    </p:spTree>
    <p:extLst>
      <p:ext uri="{BB962C8B-B14F-4D97-AF65-F5344CB8AC3E}">
        <p14:creationId xmlns:p14="http://schemas.microsoft.com/office/powerpoint/2010/main" val="306715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rt opener">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1143000" y="2551176"/>
            <a:ext cx="6858000" cy="1344168"/>
          </a:xfrm>
          <a:ln w="28575">
            <a:solidFill>
              <a:srgbClr val="003399"/>
            </a:solidFill>
          </a:ln>
        </p:spPr>
        <p:txBody>
          <a:bodyPr lIns="228600" rIns="228600" anchor="ctr" anchorCtr="1"/>
          <a:lstStyle>
            <a:lvl1pPr algn="ctr">
              <a:spcBef>
                <a:spcPts val="0"/>
              </a:spcBef>
              <a:defRPr sz="2400" b="1"/>
            </a:lvl1pPr>
          </a:lstStyle>
          <a:p>
            <a:pPr lvl="0"/>
            <a:r>
              <a:rPr lang="en-US" smtClean="0"/>
              <a:t>Click to edit Master text styles</a:t>
            </a:r>
          </a:p>
        </p:txBody>
      </p:sp>
    </p:spTree>
    <p:extLst>
      <p:ext uri="{BB962C8B-B14F-4D97-AF65-F5344CB8AC3E}">
        <p14:creationId xmlns:p14="http://schemas.microsoft.com/office/powerpoint/2010/main" val="3222517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89888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143000" y="2551176"/>
            <a:ext cx="6858000" cy="1344168"/>
          </a:xfrm>
        </p:spPr>
        <p:txBody>
          <a:bodyPr anchor="ctr"/>
          <a:lstStyle>
            <a:lvl1pPr>
              <a:spcBef>
                <a:spcPts val="200"/>
              </a:spcBef>
              <a:defRPr sz="2400"/>
            </a:lvl1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61596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406400" y="1155700"/>
            <a:ext cx="8339328" cy="5138928"/>
          </a:xfrm>
        </p:spPr>
        <p:txBody>
          <a:bodyPr/>
          <a:lstStyle>
            <a:lvl1pPr>
              <a:buNone/>
              <a:defRPr/>
            </a:lvl1pPr>
            <a:lvl3pPr>
              <a:defRPr sz="1600"/>
            </a:lvl3pPr>
            <a:lvl4pPr>
              <a:defRPr sz="160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p:txBody>
          <a:bodyPr/>
          <a:lstStyle>
            <a:lvl1pPr>
              <a:defRPr sz="2400"/>
            </a:lvl1pPr>
          </a:lstStyle>
          <a:p>
            <a:r>
              <a:rPr lang="en-US" smtClean="0"/>
              <a:t>Click to edit Master title style</a:t>
            </a:r>
            <a:endParaRPr lang="en-US" dirty="0"/>
          </a:p>
        </p:txBody>
      </p:sp>
    </p:spTree>
    <p:extLst>
      <p:ext uri="{BB962C8B-B14F-4D97-AF65-F5344CB8AC3E}">
        <p14:creationId xmlns:p14="http://schemas.microsoft.com/office/powerpoint/2010/main" val="461153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asic text slide (full page w/2 col.)">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2336" y="1152144"/>
            <a:ext cx="8339328"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Text Placeholder 10"/>
          <p:cNvSpPr>
            <a:spLocks noGrp="1"/>
          </p:cNvSpPr>
          <p:nvPr>
            <p:ph type="body" sz="quarter" idx="13"/>
          </p:nvPr>
        </p:nvSpPr>
        <p:spPr>
          <a:xfrm>
            <a:off x="402336" y="2185416"/>
            <a:ext cx="4005072" cy="41056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6" name="Text Placeholder 10"/>
          <p:cNvSpPr>
            <a:spLocks noGrp="1"/>
          </p:cNvSpPr>
          <p:nvPr>
            <p:ph type="body" sz="quarter" idx="14"/>
          </p:nvPr>
        </p:nvSpPr>
        <p:spPr>
          <a:xfrm>
            <a:off x="4735513" y="2187194"/>
            <a:ext cx="4005072" cy="41056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858535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sic text slide (full page w/2 col. hdr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2336" y="1152144"/>
            <a:ext cx="8339328"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Text Placeholder 10"/>
          <p:cNvSpPr>
            <a:spLocks noGrp="1"/>
          </p:cNvSpPr>
          <p:nvPr>
            <p:ph type="body" sz="quarter" idx="13"/>
          </p:nvPr>
        </p:nvSpPr>
        <p:spPr>
          <a:xfrm>
            <a:off x="402336" y="2715768"/>
            <a:ext cx="4005072" cy="3584448"/>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
        <p:nvSpPr>
          <p:cNvPr id="6" name="Text Placeholder 10"/>
          <p:cNvSpPr>
            <a:spLocks noGrp="1"/>
          </p:cNvSpPr>
          <p:nvPr>
            <p:ph type="body" sz="quarter" idx="14"/>
          </p:nvPr>
        </p:nvSpPr>
        <p:spPr>
          <a:xfrm>
            <a:off x="4736592" y="2706624"/>
            <a:ext cx="4005072" cy="3584448"/>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1088080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4736592" y="1152144"/>
            <a:ext cx="4005072" cy="5138928"/>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ext Placeholder 10"/>
          <p:cNvSpPr>
            <a:spLocks noGrp="1"/>
          </p:cNvSpPr>
          <p:nvPr>
            <p:ph type="body" sz="quarter" idx="13"/>
          </p:nvPr>
        </p:nvSpPr>
        <p:spPr>
          <a:xfrm>
            <a:off x="402336" y="1152144"/>
            <a:ext cx="4005072" cy="5138928"/>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Tree>
    <p:extLst>
      <p:ext uri="{BB962C8B-B14F-4D97-AF65-F5344CB8AC3E}">
        <p14:creationId xmlns:p14="http://schemas.microsoft.com/office/powerpoint/2010/main" val="4196058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ichelangelo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4736592" y="1152144"/>
            <a:ext cx="4005072" cy="5138928"/>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02336" y="411480"/>
            <a:ext cx="8339328" cy="365760"/>
          </a:xfrm>
          <a:prstGeom prst="rect">
            <a:avLst/>
          </a:prstGeom>
        </p:spPr>
        <p:txBody>
          <a:bodyPr/>
          <a:lstStyle>
            <a:lvl1pPr>
              <a:defRPr sz="2400"/>
            </a:lvl1pPr>
          </a:lstStyle>
          <a:p>
            <a:r>
              <a:rPr lang="en-US" smtClean="0"/>
              <a:t>Click to edit Master title style</a:t>
            </a:r>
            <a:endParaRPr lang="en-US" dirty="0"/>
          </a:p>
        </p:txBody>
      </p:sp>
    </p:spTree>
    <p:extLst>
      <p:ext uri="{BB962C8B-B14F-4D97-AF65-F5344CB8AC3E}">
        <p14:creationId xmlns:p14="http://schemas.microsoft.com/office/powerpoint/2010/main" val="1060319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0482" name="MSTSHP_01"/>
          <p:cNvSpPr>
            <a:spLocks noGrp="1" noChangeArrowheads="1"/>
          </p:cNvSpPr>
          <p:nvPr>
            <p:ph type="title"/>
          </p:nvPr>
        </p:nvSpPr>
        <p:spPr bwMode="invGray">
          <a:xfrm>
            <a:off x="400050" y="407988"/>
            <a:ext cx="8337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20483" name="MSTSHP_02"/>
          <p:cNvSpPr>
            <a:spLocks noGrp="1" noChangeArrowheads="1"/>
          </p:cNvSpPr>
          <p:nvPr>
            <p:ph type="body" idx="1"/>
          </p:nvPr>
        </p:nvSpPr>
        <p:spPr bwMode="invGray">
          <a:xfrm>
            <a:off x="400050" y="1154113"/>
            <a:ext cx="8337550" cy="513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699717" name="Text Box 5"/>
          <p:cNvSpPr txBox="1">
            <a:spLocks noChangeArrowheads="1"/>
          </p:cNvSpPr>
          <p:nvPr/>
        </p:nvSpPr>
        <p:spPr bwMode="invGray">
          <a:xfrm>
            <a:off x="4386263" y="6619875"/>
            <a:ext cx="373062" cy="193675"/>
          </a:xfrm>
          <a:prstGeom prst="rect">
            <a:avLst/>
          </a:prstGeom>
          <a:noFill/>
          <a:ln w="12700">
            <a:noFill/>
            <a:miter lim="800000"/>
            <a:headEnd/>
            <a:tailEnd/>
          </a:ln>
          <a:effectLst>
            <a:prstShdw prst="shdw17" dist="17961" dir="2700000">
              <a:srgbClr val="DDDDDD">
                <a:gamma/>
                <a:shade val="60000"/>
                <a:invGamma/>
              </a:srgbClr>
            </a:prstShdw>
          </a:effectLst>
        </p:spPr>
        <p:txBody>
          <a:bodyPr wrap="none" lIns="0" tIns="0" rIns="0" bIns="0" anchor="b" anchorCtr="1">
            <a:spAutoFit/>
          </a:bodyPr>
          <a:lstStyle/>
          <a:p>
            <a:pPr algn="ctr" eaLnBrk="0" hangingPunct="0">
              <a:lnSpc>
                <a:spcPct val="106000"/>
              </a:lnSpc>
              <a:buClr>
                <a:schemeClr val="tx1"/>
              </a:buClr>
              <a:buSzPct val="65000"/>
              <a:buFont typeface="Wingdings" pitchFamily="2" charset="2"/>
              <a:buNone/>
              <a:defRPr/>
            </a:pPr>
            <a:r>
              <a:rPr lang="en-US" sz="1200" dirty="0">
                <a:cs typeface="+mn-cs"/>
              </a:rPr>
              <a:t>- </a:t>
            </a:r>
            <a:fld id="{9397ED18-0CB9-4BFC-BA31-01D69940B968}" type="slidenum">
              <a:rPr lang="en-US" sz="1200">
                <a:cs typeface="+mn-cs"/>
              </a:rPr>
              <a:pPr algn="ctr" eaLnBrk="0" hangingPunct="0">
                <a:lnSpc>
                  <a:spcPct val="106000"/>
                </a:lnSpc>
                <a:buClr>
                  <a:schemeClr val="tx1"/>
                </a:buClr>
                <a:buSzPct val="65000"/>
                <a:buFont typeface="Wingdings" pitchFamily="2" charset="2"/>
                <a:buNone/>
                <a:defRPr/>
              </a:pPr>
              <a:t>‹#›</a:t>
            </a:fld>
            <a:r>
              <a:rPr lang="en-US" sz="1200" dirty="0">
                <a:cs typeface="+mn-cs"/>
              </a:rPr>
              <a:t> -</a:t>
            </a:r>
          </a:p>
        </p:txBody>
      </p:sp>
      <p:sp>
        <p:nvSpPr>
          <p:cNvPr id="3699759" name="Line 47"/>
          <p:cNvSpPr>
            <a:spLocks noChangeShapeType="1"/>
          </p:cNvSpPr>
          <p:nvPr/>
        </p:nvSpPr>
        <p:spPr bwMode="invGray">
          <a:xfrm>
            <a:off x="401638" y="803275"/>
            <a:ext cx="8335962" cy="0"/>
          </a:xfrm>
          <a:prstGeom prst="line">
            <a:avLst/>
          </a:prstGeom>
          <a:noFill/>
          <a:ln w="28575">
            <a:solidFill>
              <a:schemeClr val="accent1"/>
            </a:solidFill>
            <a:round/>
            <a:headEnd/>
            <a:tailEnd/>
          </a:ln>
          <a:effectLst/>
        </p:spPr>
        <p:txBody>
          <a:bodyPr wrap="none" anchor="ctr"/>
          <a:lstStyle/>
          <a:p>
            <a:pPr>
              <a:lnSpc>
                <a:spcPct val="106000"/>
              </a:lnSpc>
              <a:buFont typeface="Wingdings 2" pitchFamily="18" charset="2"/>
              <a:buNone/>
              <a:defRPr/>
            </a:pPr>
            <a:endParaRPr lang="en-US">
              <a:cs typeface="+mn-cs"/>
            </a:endParaRPr>
          </a:p>
        </p:txBody>
      </p:sp>
      <p:pic>
        <p:nvPicPr>
          <p:cNvPr id="20488" name="Picture 50" descr="DEL_COL"/>
          <p:cNvPicPr>
            <a:picLocks noChangeArrowheads="1"/>
          </p:cNvPicPr>
          <p:nvPr/>
        </p:nvPicPr>
        <p:blipFill>
          <a:blip r:embed="rId32" cstate="print">
            <a:extLst>
              <a:ext uri="{28A0092B-C50C-407E-A947-70E740481C1C}">
                <a14:useLocalDpi xmlns:a14="http://schemas.microsoft.com/office/drawing/2010/main" val="0"/>
              </a:ext>
            </a:extLst>
          </a:blip>
          <a:srcRect/>
          <a:stretch>
            <a:fillRect/>
          </a:stretch>
        </p:blipFill>
        <p:spPr bwMode="gray">
          <a:xfrm>
            <a:off x="395288" y="6616700"/>
            <a:ext cx="868362"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8" r:id="rId1"/>
    <p:sldLayoutId id="2147484379" r:id="rId2"/>
    <p:sldLayoutId id="2147484380" r:id="rId3"/>
    <p:sldLayoutId id="2147484381" r:id="rId4"/>
    <p:sldLayoutId id="2147484351" r:id="rId5"/>
    <p:sldLayoutId id="2147484352" r:id="rId6"/>
    <p:sldLayoutId id="2147484353" r:id="rId7"/>
    <p:sldLayoutId id="2147484354" r:id="rId8"/>
    <p:sldLayoutId id="2147484355" r:id="rId9"/>
    <p:sldLayoutId id="2147484356" r:id="rId10"/>
    <p:sldLayoutId id="2147484357" r:id="rId11"/>
    <p:sldLayoutId id="2147484358" r:id="rId12"/>
    <p:sldLayoutId id="2147484359" r:id="rId13"/>
    <p:sldLayoutId id="2147484360" r:id="rId14"/>
    <p:sldLayoutId id="2147484361" r:id="rId15"/>
    <p:sldLayoutId id="2147484362" r:id="rId16"/>
    <p:sldLayoutId id="2147484363" r:id="rId17"/>
    <p:sldLayoutId id="2147484364" r:id="rId18"/>
    <p:sldLayoutId id="2147484365" r:id="rId19"/>
    <p:sldLayoutId id="2147484366" r:id="rId20"/>
    <p:sldLayoutId id="2147484367" r:id="rId21"/>
    <p:sldLayoutId id="2147484368" r:id="rId22"/>
    <p:sldLayoutId id="2147484369" r:id="rId23"/>
    <p:sldLayoutId id="2147484370" r:id="rId24"/>
    <p:sldLayoutId id="2147484371" r:id="rId25"/>
    <p:sldLayoutId id="2147484372" r:id="rId26"/>
    <p:sldLayoutId id="2147484373" r:id="rId27"/>
    <p:sldLayoutId id="2147484374" r:id="rId28"/>
    <p:sldLayoutId id="2147484382" r:id="rId29"/>
    <p:sldLayoutId id="2147484383" r:id="rId30"/>
  </p:sldLayoutIdLst>
  <p:txStyles>
    <p:titleStyle>
      <a:lvl1pPr algn="l" rtl="0" eaLnBrk="1" fontAlgn="base" hangingPunct="1">
        <a:spcBef>
          <a:spcPct val="0"/>
        </a:spcBef>
        <a:spcAft>
          <a:spcPct val="0"/>
        </a:spcAft>
        <a:defRPr sz="2400" b="1">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charset="0"/>
        </a:defRPr>
      </a:lvl2pPr>
      <a:lvl3pPr algn="l" rtl="0" eaLnBrk="1" fontAlgn="base" hangingPunct="1">
        <a:spcBef>
          <a:spcPct val="0"/>
        </a:spcBef>
        <a:spcAft>
          <a:spcPct val="0"/>
        </a:spcAft>
        <a:defRPr sz="2400" b="1">
          <a:solidFill>
            <a:schemeClr val="tx1"/>
          </a:solidFill>
          <a:latin typeface="Arial" charset="0"/>
        </a:defRPr>
      </a:lvl3pPr>
      <a:lvl4pPr algn="l" rtl="0" eaLnBrk="1" fontAlgn="base" hangingPunct="1">
        <a:spcBef>
          <a:spcPct val="0"/>
        </a:spcBef>
        <a:spcAft>
          <a:spcPct val="0"/>
        </a:spcAft>
        <a:defRPr sz="2400" b="1">
          <a:solidFill>
            <a:schemeClr val="tx1"/>
          </a:solidFill>
          <a:latin typeface="Arial" charset="0"/>
        </a:defRPr>
      </a:lvl4pPr>
      <a:lvl5pPr algn="l" rtl="0" eaLnBrk="1" fontAlgn="base" hangingPunct="1">
        <a:spcBef>
          <a:spcPct val="0"/>
        </a:spcBef>
        <a:spcAft>
          <a:spcPct val="0"/>
        </a:spcAft>
        <a:defRPr sz="2400" b="1">
          <a:solidFill>
            <a:schemeClr val="tx1"/>
          </a:solidFill>
          <a:latin typeface="Arial" charset="0"/>
        </a:defRPr>
      </a:lvl5pPr>
      <a:lvl6pPr marL="457200" algn="l" rtl="0" eaLnBrk="1" fontAlgn="base" hangingPunct="1">
        <a:spcBef>
          <a:spcPct val="0"/>
        </a:spcBef>
        <a:spcAft>
          <a:spcPct val="0"/>
        </a:spcAft>
        <a:defRPr sz="2400" b="1">
          <a:solidFill>
            <a:schemeClr val="tx1"/>
          </a:solidFill>
          <a:latin typeface="Arial" charset="0"/>
        </a:defRPr>
      </a:lvl6pPr>
      <a:lvl7pPr marL="914400" algn="l" rtl="0" eaLnBrk="1" fontAlgn="base" hangingPunct="1">
        <a:spcBef>
          <a:spcPct val="0"/>
        </a:spcBef>
        <a:spcAft>
          <a:spcPct val="0"/>
        </a:spcAft>
        <a:defRPr sz="2400" b="1">
          <a:solidFill>
            <a:schemeClr val="tx1"/>
          </a:solidFill>
          <a:latin typeface="Arial" charset="0"/>
        </a:defRPr>
      </a:lvl7pPr>
      <a:lvl8pPr marL="1371600" algn="l" rtl="0" eaLnBrk="1" fontAlgn="base" hangingPunct="1">
        <a:spcBef>
          <a:spcPct val="0"/>
        </a:spcBef>
        <a:spcAft>
          <a:spcPct val="0"/>
        </a:spcAft>
        <a:defRPr sz="2400" b="1">
          <a:solidFill>
            <a:schemeClr val="tx1"/>
          </a:solidFill>
          <a:latin typeface="Arial" charset="0"/>
        </a:defRPr>
      </a:lvl8pPr>
      <a:lvl9pPr marL="1828800" algn="l"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lnSpc>
          <a:spcPct val="106000"/>
        </a:lnSpc>
        <a:spcBef>
          <a:spcPct val="40000"/>
        </a:spcBef>
        <a:spcAft>
          <a:spcPct val="0"/>
        </a:spcAft>
        <a:buClr>
          <a:schemeClr val="tx1"/>
        </a:buClr>
        <a:buSzPct val="80000"/>
        <a:buFont typeface="Wingdings" pitchFamily="2" charset="2"/>
        <a:defRPr>
          <a:solidFill>
            <a:schemeClr val="tx1"/>
          </a:solidFill>
          <a:latin typeface="+mn-lt"/>
          <a:ea typeface="+mn-ea"/>
          <a:cs typeface="+mn-cs"/>
        </a:defRPr>
      </a:lvl1pPr>
      <a:lvl2pPr marL="227013" indent="-225425" algn="l" rtl="0" eaLnBrk="1" fontAlgn="base" hangingPunct="1">
        <a:lnSpc>
          <a:spcPct val="106000"/>
        </a:lnSpc>
        <a:spcBef>
          <a:spcPct val="40000"/>
        </a:spcBef>
        <a:spcAft>
          <a:spcPct val="0"/>
        </a:spcAft>
        <a:buClr>
          <a:schemeClr val="tx1"/>
        </a:buClr>
        <a:buFont typeface="Wingdings 2" pitchFamily="18" charset="2"/>
        <a:buChar char="¡"/>
        <a:defRPr>
          <a:solidFill>
            <a:schemeClr val="tx1"/>
          </a:solidFill>
          <a:latin typeface="+mn-lt"/>
        </a:defRPr>
      </a:lvl2pPr>
      <a:lvl3pPr marL="457200" indent="-228600" algn="l" rtl="0" eaLnBrk="1" fontAlgn="base" hangingPunct="1">
        <a:lnSpc>
          <a:spcPct val="106000"/>
        </a:lnSpc>
        <a:spcBef>
          <a:spcPct val="20000"/>
        </a:spcBef>
        <a:spcAft>
          <a:spcPct val="0"/>
        </a:spcAft>
        <a:buClr>
          <a:schemeClr val="tx1"/>
        </a:buClr>
        <a:buFont typeface="Arial" charset="0"/>
        <a:buChar char="–"/>
        <a:defRPr sz="1600">
          <a:solidFill>
            <a:schemeClr val="tx1"/>
          </a:solidFill>
          <a:latin typeface="+mn-lt"/>
        </a:defRPr>
      </a:lvl3pPr>
      <a:lvl4pPr marL="681038" indent="-222250" algn="l" rtl="0" eaLnBrk="1" fontAlgn="base" hangingPunct="1">
        <a:lnSpc>
          <a:spcPct val="106000"/>
        </a:lnSpc>
        <a:spcBef>
          <a:spcPct val="20000"/>
        </a:spcBef>
        <a:spcAft>
          <a:spcPct val="0"/>
        </a:spcAft>
        <a:buClr>
          <a:schemeClr val="tx1"/>
        </a:buClr>
        <a:buChar char="•"/>
        <a:defRPr sz="1600">
          <a:solidFill>
            <a:schemeClr val="tx1"/>
          </a:solidFill>
          <a:latin typeface="+mn-lt"/>
        </a:defRPr>
      </a:lvl4pPr>
      <a:lvl5pPr marL="1722438" indent="-236538" algn="l" rtl="0" eaLnBrk="1" fontAlgn="base" hangingPunct="1">
        <a:spcBef>
          <a:spcPct val="20000"/>
        </a:spcBef>
        <a:spcAft>
          <a:spcPct val="0"/>
        </a:spcAft>
        <a:buClr>
          <a:schemeClr val="tx1"/>
        </a:buClr>
        <a:buChar char="–"/>
        <a:defRPr sz="1200">
          <a:solidFill>
            <a:schemeClr val="tx1"/>
          </a:solidFill>
          <a:latin typeface="+mn-lt"/>
        </a:defRPr>
      </a:lvl5pPr>
      <a:lvl6pPr marL="2179638" indent="-236538" algn="l" rtl="0" eaLnBrk="1" fontAlgn="base" hangingPunct="1">
        <a:spcBef>
          <a:spcPct val="20000"/>
        </a:spcBef>
        <a:spcAft>
          <a:spcPct val="0"/>
        </a:spcAft>
        <a:buClr>
          <a:schemeClr val="tx1"/>
        </a:buClr>
        <a:buChar char="–"/>
        <a:defRPr sz="1200">
          <a:solidFill>
            <a:schemeClr val="tx1"/>
          </a:solidFill>
          <a:latin typeface="+mn-lt"/>
        </a:defRPr>
      </a:lvl6pPr>
      <a:lvl7pPr marL="2636838" indent="-236538" algn="l" rtl="0" eaLnBrk="1" fontAlgn="base" hangingPunct="1">
        <a:spcBef>
          <a:spcPct val="20000"/>
        </a:spcBef>
        <a:spcAft>
          <a:spcPct val="0"/>
        </a:spcAft>
        <a:buClr>
          <a:schemeClr val="tx1"/>
        </a:buClr>
        <a:buChar char="–"/>
        <a:defRPr sz="1200">
          <a:solidFill>
            <a:schemeClr val="tx1"/>
          </a:solidFill>
          <a:latin typeface="+mn-lt"/>
        </a:defRPr>
      </a:lvl7pPr>
      <a:lvl8pPr marL="3094038" indent="-236538" algn="l" rtl="0" eaLnBrk="1" fontAlgn="base" hangingPunct="1">
        <a:spcBef>
          <a:spcPct val="20000"/>
        </a:spcBef>
        <a:spcAft>
          <a:spcPct val="0"/>
        </a:spcAft>
        <a:buClr>
          <a:schemeClr val="tx1"/>
        </a:buClr>
        <a:buChar char="–"/>
        <a:defRPr sz="1200">
          <a:solidFill>
            <a:schemeClr val="tx1"/>
          </a:solidFill>
          <a:latin typeface="+mn-lt"/>
        </a:defRPr>
      </a:lvl8pPr>
      <a:lvl9pPr marL="3551238" indent="-236538" algn="l" rtl="0" eaLnBrk="1" fontAlgn="base" hangingPunct="1">
        <a:spcBef>
          <a:spcPct val="20000"/>
        </a:spcBef>
        <a:spcAft>
          <a:spcPct val="0"/>
        </a:spcAft>
        <a:buClr>
          <a:schemeClr val="tx1"/>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2.xml"/><Relationship Id="rId1" Type="http://schemas.openxmlformats.org/officeDocument/2006/relationships/tags" Target="../tags/tag1.xml"/><Relationship Id="rId6" Type="http://schemas.openxmlformats.org/officeDocument/2006/relationships/hyperlink" Target="http://www.deloitte.com/about" TargetMode="External"/><Relationship Id="rId5" Type="http://schemas.openxmlformats.org/officeDocument/2006/relationships/image" Target="../media/image6.emf"/><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SHP_165"/>
          <p:cNvSpPr>
            <a:spLocks noChangeArrowheads="1"/>
          </p:cNvSpPr>
          <p:nvPr/>
        </p:nvSpPr>
        <p:spPr bwMode="auto">
          <a:xfrm>
            <a:off x="585788" y="776288"/>
            <a:ext cx="7972425" cy="4795837"/>
          </a:xfrm>
          <a:prstGeom prst="rect">
            <a:avLst/>
          </a:prstGeom>
          <a:solidFill>
            <a:schemeClr val="bg1"/>
          </a:solidFill>
          <a:ln w="19050" algn="ctr">
            <a:solidFill>
              <a:schemeClr val="accent1"/>
            </a:solidFill>
            <a:miter lim="800000"/>
            <a:headEnd/>
            <a:tailEnd/>
          </a:ln>
        </p:spPr>
        <p:txBody>
          <a:bodyPr lIns="90000" tIns="90000" rIns="90000" bIns="90000" anchor="ctr"/>
          <a:lstStyle/>
          <a:p>
            <a:pPr marL="119063" indent="-119063" eaLnBrk="0" hangingPunct="0">
              <a:spcBef>
                <a:spcPct val="50000"/>
              </a:spcBef>
            </a:pPr>
            <a:endParaRPr lang="en-US" sz="1100" b="1"/>
          </a:p>
        </p:txBody>
      </p:sp>
      <p:sp>
        <p:nvSpPr>
          <p:cNvPr id="27651" name="SHP_166"/>
          <p:cNvSpPr>
            <a:spLocks noGrp="1" noChangeArrowheads="1"/>
          </p:cNvSpPr>
          <p:nvPr>
            <p:ph type="ctrTitle"/>
          </p:nvPr>
        </p:nvSpPr>
        <p:spPr bwMode="auto">
          <a:ln/>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dirty="0" smtClean="0"/>
              <a:t>Product Architecture</a:t>
            </a:r>
          </a:p>
        </p:txBody>
      </p:sp>
      <p:sp>
        <p:nvSpPr>
          <p:cNvPr id="27653" name="SHP_162"/>
          <p:cNvSpPr txBox="1">
            <a:spLocks noChangeArrowheads="1"/>
          </p:cNvSpPr>
          <p:nvPr/>
        </p:nvSpPr>
        <p:spPr bwMode="auto">
          <a:xfrm>
            <a:off x="895350" y="4041322"/>
            <a:ext cx="2782878" cy="952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b">
            <a:spAutoFit/>
          </a:bodyPr>
          <a:lstStyle>
            <a:lvl1pPr marL="231775" indent="-231775"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lnSpc>
                <a:spcPct val="108000"/>
              </a:lnSpc>
              <a:spcBef>
                <a:spcPct val="10000"/>
              </a:spcBef>
              <a:buClr>
                <a:schemeClr val="tx1"/>
              </a:buClr>
              <a:buFont typeface="Wingdings 2" pitchFamily="18" charset="2"/>
              <a:buNone/>
            </a:pPr>
            <a:r>
              <a:rPr lang="en-US" sz="1800" dirty="0" smtClean="0"/>
              <a:t>Donna Schlegel</a:t>
            </a:r>
          </a:p>
          <a:p>
            <a:pPr eaLnBrk="1" hangingPunct="1">
              <a:lnSpc>
                <a:spcPct val="108000"/>
              </a:lnSpc>
              <a:spcBef>
                <a:spcPct val="10000"/>
              </a:spcBef>
              <a:buClr>
                <a:schemeClr val="tx1"/>
              </a:buClr>
              <a:buFont typeface="Wingdings 2" pitchFamily="18" charset="2"/>
              <a:buNone/>
            </a:pPr>
            <a:r>
              <a:rPr lang="en-US" sz="1800" dirty="0" smtClean="0"/>
              <a:t>Kelly Cusick, ACAS, MAAA</a:t>
            </a:r>
            <a:endParaRPr lang="en-US" sz="1800" dirty="0"/>
          </a:p>
          <a:p>
            <a:pPr eaLnBrk="1" hangingPunct="1">
              <a:lnSpc>
                <a:spcPct val="108000"/>
              </a:lnSpc>
              <a:spcBef>
                <a:spcPct val="10000"/>
              </a:spcBef>
              <a:buClr>
                <a:schemeClr val="tx1"/>
              </a:buClr>
              <a:buFont typeface="Wingdings 2" pitchFamily="18" charset="2"/>
              <a:buNone/>
            </a:pPr>
            <a:r>
              <a:rPr lang="en-US" sz="1800" dirty="0"/>
              <a:t>Deloitte Consulting LLP</a:t>
            </a:r>
          </a:p>
        </p:txBody>
      </p:sp>
      <p:pic>
        <p:nvPicPr>
          <p:cNvPr id="27654" name="Picture 7" descr="LLP logo with big space copy"/>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983" t="1840" b="59741"/>
          <a:stretch>
            <a:fillRect/>
          </a:stretch>
        </p:blipFill>
        <p:spPr bwMode="auto">
          <a:xfrm>
            <a:off x="895350" y="1068388"/>
            <a:ext cx="1544638"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5" name="SHP_161"/>
          <p:cNvSpPr txBox="1">
            <a:spLocks noChangeArrowheads="1"/>
          </p:cNvSpPr>
          <p:nvPr/>
        </p:nvSpPr>
        <p:spPr bwMode="auto">
          <a:xfrm>
            <a:off x="900113" y="5037991"/>
            <a:ext cx="1603003" cy="299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b">
            <a:spAutoFit/>
          </a:bodyPr>
          <a:lstStyle>
            <a:lvl1pPr marL="231775" indent="-231775"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eaLnBrk="1" hangingPunct="1">
              <a:lnSpc>
                <a:spcPct val="108000"/>
              </a:lnSpc>
              <a:spcBef>
                <a:spcPct val="25000"/>
              </a:spcBef>
              <a:buSzPct val="80000"/>
              <a:buFont typeface="Wingdings" pitchFamily="2" charset="2"/>
              <a:buNone/>
            </a:pPr>
            <a:r>
              <a:rPr lang="en-US" sz="1800" dirty="0" smtClean="0"/>
              <a:t>March 21, 2012</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02336" y="1152144"/>
            <a:ext cx="8339328" cy="581122"/>
          </a:xfrm>
        </p:spPr>
        <p:txBody>
          <a:bodyPr/>
          <a:lstStyle/>
          <a:p>
            <a:pPr algn="ctr"/>
            <a:r>
              <a:rPr lang="en-US" sz="1800" b="1" u="sng" dirty="0" smtClean="0"/>
              <a:t>Small Commercial Package for Optometrists </a:t>
            </a:r>
          </a:p>
          <a:p>
            <a:endParaRPr lang="en-US" sz="1800" dirty="0"/>
          </a:p>
        </p:txBody>
      </p:sp>
      <p:sp>
        <p:nvSpPr>
          <p:cNvPr id="4" name="Text Placeholder 3"/>
          <p:cNvSpPr>
            <a:spLocks noGrp="1"/>
          </p:cNvSpPr>
          <p:nvPr>
            <p:ph type="body" sz="quarter" idx="13"/>
          </p:nvPr>
        </p:nvSpPr>
        <p:spPr>
          <a:xfrm>
            <a:off x="402336" y="1598552"/>
            <a:ext cx="4005072" cy="1895265"/>
          </a:xfrm>
        </p:spPr>
        <p:txBody>
          <a:bodyPr/>
          <a:lstStyle/>
          <a:p>
            <a:r>
              <a:rPr lang="en-US" sz="1600" b="1" i="1" dirty="0" smtClean="0"/>
              <a:t>Current Inventory (written as stand alone policies):</a:t>
            </a:r>
          </a:p>
          <a:p>
            <a:pPr marL="285750" indent="-285750">
              <a:buFont typeface="Wingdings" pitchFamily="2" charset="2"/>
              <a:buChar char="§"/>
            </a:pPr>
            <a:r>
              <a:rPr lang="en-US" sz="1600" dirty="0" smtClean="0"/>
              <a:t>Basic BOP</a:t>
            </a:r>
          </a:p>
          <a:p>
            <a:pPr marL="285750" indent="-285750">
              <a:buFont typeface="Wingdings" pitchFamily="2" charset="2"/>
              <a:buChar char="§"/>
            </a:pPr>
            <a:r>
              <a:rPr lang="en-US" sz="1600" dirty="0" smtClean="0"/>
              <a:t>EPLI</a:t>
            </a:r>
          </a:p>
          <a:p>
            <a:pPr marL="285750" indent="-285750">
              <a:buFont typeface="Wingdings" pitchFamily="2" charset="2"/>
              <a:buChar char="§"/>
            </a:pPr>
            <a:r>
              <a:rPr lang="en-US" sz="1600" dirty="0" smtClean="0"/>
              <a:t>E&amp;O</a:t>
            </a:r>
          </a:p>
          <a:p>
            <a:endParaRPr lang="en-US" sz="1600" dirty="0"/>
          </a:p>
        </p:txBody>
      </p:sp>
      <p:sp>
        <p:nvSpPr>
          <p:cNvPr id="3" name="Title 2"/>
          <p:cNvSpPr>
            <a:spLocks noGrp="1"/>
          </p:cNvSpPr>
          <p:nvPr>
            <p:ph type="title"/>
          </p:nvPr>
        </p:nvSpPr>
        <p:spPr/>
        <p:txBody>
          <a:bodyPr/>
          <a:lstStyle/>
          <a:p>
            <a:r>
              <a:rPr lang="en-US" sz="2000" dirty="0" smtClean="0"/>
              <a:t>Example of how a new product can be built from existing products</a:t>
            </a:r>
            <a:endParaRPr lang="en-US" sz="2000" dirty="0"/>
          </a:p>
        </p:txBody>
      </p:sp>
      <p:sp>
        <p:nvSpPr>
          <p:cNvPr id="5" name="Text Placeholder 4"/>
          <p:cNvSpPr>
            <a:spLocks noGrp="1"/>
          </p:cNvSpPr>
          <p:nvPr>
            <p:ph type="body" sz="quarter" idx="14"/>
          </p:nvPr>
        </p:nvSpPr>
        <p:spPr>
          <a:xfrm>
            <a:off x="4735513" y="1600330"/>
            <a:ext cx="4005072" cy="2098203"/>
          </a:xfrm>
        </p:spPr>
        <p:txBody>
          <a:bodyPr/>
          <a:lstStyle/>
          <a:p>
            <a:r>
              <a:rPr lang="en-US" sz="1600" b="1" i="1" dirty="0" smtClean="0"/>
              <a:t>Proposed New Market Offering:</a:t>
            </a:r>
          </a:p>
          <a:p>
            <a:pPr marL="285750" indent="-285750">
              <a:buFont typeface="Wingdings" pitchFamily="2" charset="2"/>
              <a:buChar char="§"/>
            </a:pPr>
            <a:r>
              <a:rPr lang="en-US" sz="1600" dirty="0" smtClean="0"/>
              <a:t>BOP for Optometrists with built in EPL and E&amp;O</a:t>
            </a:r>
          </a:p>
          <a:p>
            <a:pPr marL="285750" indent="-285750">
              <a:buFont typeface="Wingdings" pitchFamily="2" charset="2"/>
              <a:buChar char="§"/>
            </a:pPr>
            <a:r>
              <a:rPr lang="en-US" sz="1600" dirty="0" smtClean="0"/>
              <a:t>Property and E&amp;O to be dialed back to fit target market (optometrists working in kiosks, e.g. Costco)</a:t>
            </a:r>
            <a:endParaRPr lang="en-US" sz="1600" dirty="0"/>
          </a:p>
        </p:txBody>
      </p:sp>
      <p:grpSp>
        <p:nvGrpSpPr>
          <p:cNvPr id="6" name="Group 5"/>
          <p:cNvGrpSpPr/>
          <p:nvPr/>
        </p:nvGrpSpPr>
        <p:grpSpPr>
          <a:xfrm>
            <a:off x="273578" y="3642907"/>
            <a:ext cx="8634896" cy="2674763"/>
            <a:chOff x="273578" y="3642907"/>
            <a:chExt cx="8634896" cy="2674763"/>
          </a:xfrm>
        </p:grpSpPr>
        <p:sp>
          <p:nvSpPr>
            <p:cNvPr id="8" name="Rounded Rectangle 7"/>
            <p:cNvSpPr/>
            <p:nvPr/>
          </p:nvSpPr>
          <p:spPr bwMode="auto">
            <a:xfrm>
              <a:off x="273578" y="3642907"/>
              <a:ext cx="8634896" cy="2674763"/>
            </a:xfrm>
            <a:prstGeom prst="roundRect">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pPr>
              <a:r>
                <a:rPr kumimoji="0" lang="en-US" sz="1600" b="1" i="0" u="none" strike="noStrike" cap="none" normalizeH="0" baseline="0" dirty="0" smtClean="0">
                  <a:ln>
                    <a:noFill/>
                  </a:ln>
                  <a:solidFill>
                    <a:schemeClr val="tx1"/>
                  </a:solidFill>
                  <a:effectLst/>
                  <a:latin typeface="Arial" charset="0"/>
                </a:rPr>
                <a:t>    </a:t>
              </a:r>
            </a:p>
          </p:txBody>
        </p:sp>
        <p:sp>
          <p:nvSpPr>
            <p:cNvPr id="7" name="TextBox 6"/>
            <p:cNvSpPr txBox="1"/>
            <p:nvPr/>
          </p:nvSpPr>
          <p:spPr bwMode="auto">
            <a:xfrm>
              <a:off x="450376" y="3712182"/>
              <a:ext cx="8256896" cy="2536218"/>
            </a:xfrm>
            <a:prstGeom prst="rect">
              <a:avLst/>
            </a:prstGeom>
            <a:ln w="6350">
              <a:noFill/>
            </a:ln>
          </p:spPr>
          <p:txBody>
            <a:bodyPr wrap="square" rtlCol="0" anchor="ctr">
              <a:noAutofit/>
            </a:bodyPr>
            <a:lstStyle/>
            <a:p>
              <a:pPr marL="227013" indent="-225425" algn="l" rtl="0" fontAlgn="base">
                <a:spcBef>
                  <a:spcPts val="1200"/>
                </a:spcBef>
                <a:spcAft>
                  <a:spcPct val="0"/>
                </a:spcAft>
                <a:buClr>
                  <a:srgbClr val="000000"/>
                </a:buClr>
              </a:pPr>
              <a:r>
                <a:rPr lang="en-US" sz="1600" b="1" i="1" dirty="0" smtClean="0">
                  <a:solidFill>
                    <a:srgbClr val="000000"/>
                  </a:solidFill>
                </a:rPr>
                <a:t>Solution – a new Optometrists Product:</a:t>
              </a:r>
            </a:p>
            <a:p>
              <a:pPr marL="287338" indent="-285750" algn="l" rtl="0" fontAlgn="base">
                <a:spcBef>
                  <a:spcPts val="1200"/>
                </a:spcBef>
                <a:spcAft>
                  <a:spcPct val="0"/>
                </a:spcAft>
                <a:buClr>
                  <a:srgbClr val="000000"/>
                </a:buClr>
                <a:buFont typeface="Wingdings" pitchFamily="2" charset="2"/>
                <a:buChar char="§"/>
              </a:pPr>
              <a:r>
                <a:rPr lang="en-US" sz="1600" dirty="0" smtClean="0">
                  <a:solidFill>
                    <a:srgbClr val="000000"/>
                  </a:solidFill>
                </a:rPr>
                <a:t>Reuse property with less </a:t>
              </a:r>
              <a:r>
                <a:rPr lang="en-US" sz="1600" dirty="0" err="1" smtClean="0">
                  <a:solidFill>
                    <a:srgbClr val="000000"/>
                  </a:solidFill>
                </a:rPr>
                <a:t>coverages</a:t>
              </a:r>
              <a:r>
                <a:rPr lang="en-US" sz="1600" dirty="0" smtClean="0">
                  <a:solidFill>
                    <a:srgbClr val="000000"/>
                  </a:solidFill>
                </a:rPr>
                <a:t> and restricted limits</a:t>
              </a:r>
            </a:p>
            <a:p>
              <a:pPr marL="287338" indent="-285750" algn="l" rtl="0" fontAlgn="base">
                <a:spcBef>
                  <a:spcPts val="1200"/>
                </a:spcBef>
                <a:spcAft>
                  <a:spcPct val="0"/>
                </a:spcAft>
                <a:buClr>
                  <a:srgbClr val="000000"/>
                </a:buClr>
                <a:buFont typeface="Wingdings" pitchFamily="2" charset="2"/>
                <a:buChar char="§"/>
              </a:pPr>
              <a:r>
                <a:rPr lang="en-US" sz="1600" dirty="0" smtClean="0">
                  <a:solidFill>
                    <a:srgbClr val="000000"/>
                  </a:solidFill>
                </a:rPr>
                <a:t>Reuse EPLI as an added coverage by endorsement rather than a separate policy</a:t>
              </a:r>
            </a:p>
            <a:p>
              <a:pPr marL="287338" indent="-285750" algn="l" rtl="0" fontAlgn="base">
                <a:spcBef>
                  <a:spcPts val="1200"/>
                </a:spcBef>
                <a:spcAft>
                  <a:spcPct val="0"/>
                </a:spcAft>
                <a:buClr>
                  <a:srgbClr val="000000"/>
                </a:buClr>
                <a:buFont typeface="Wingdings" pitchFamily="2" charset="2"/>
                <a:buChar char="§"/>
              </a:pPr>
              <a:r>
                <a:rPr lang="en-US" sz="1600" dirty="0" smtClean="0">
                  <a:solidFill>
                    <a:srgbClr val="000000"/>
                  </a:solidFill>
                </a:rPr>
                <a:t>Reuse E&amp;O with restricted limits and coverage by endorsement</a:t>
              </a:r>
            </a:p>
            <a:p>
              <a:pPr marL="287338" indent="-285750" algn="l" rtl="0" fontAlgn="base">
                <a:spcBef>
                  <a:spcPts val="1200"/>
                </a:spcBef>
                <a:spcAft>
                  <a:spcPct val="0"/>
                </a:spcAft>
                <a:buClr>
                  <a:srgbClr val="000000"/>
                </a:buClr>
                <a:buFont typeface="Wingdings" pitchFamily="2" charset="2"/>
                <a:buChar char="§"/>
              </a:pPr>
              <a:r>
                <a:rPr lang="en-US" sz="1600" b="1" dirty="0" smtClean="0">
                  <a:solidFill>
                    <a:srgbClr val="000000"/>
                  </a:solidFill>
                </a:rPr>
                <a:t>Significantly reduced development time (business and IT) as only the differences need to be supported</a:t>
              </a:r>
              <a:endParaRPr lang="en-US" sz="1600" b="1" dirty="0">
                <a:solidFill>
                  <a:srgbClr val="000000"/>
                </a:solidFill>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HP_217"/>
          <p:cNvSpPr>
            <a:spLocks noGrp="1" noChangeArrowheads="1"/>
          </p:cNvSpPr>
          <p:nvPr>
            <p:ph type="body" sz="quarter" idx="10"/>
          </p:nvPr>
        </p:nvSpPr>
        <p:spPr bwMode="auto">
          <a:xfrm>
            <a:off x="406400" y="978276"/>
            <a:ext cx="8339138" cy="686751"/>
          </a:xfrm>
        </p:spPr>
        <p:txBody>
          <a:bodyPr/>
          <a:lstStyle/>
          <a:p>
            <a:pPr marL="0" indent="0"/>
            <a:r>
              <a:rPr lang="en-US" sz="1600" dirty="0" smtClean="0">
                <a:solidFill>
                  <a:srgbClr val="000000"/>
                </a:solidFill>
                <a:cs typeface="Arial" charset="0"/>
              </a:rPr>
              <a:t>Product maintenance processes can be streamlined, minimizing errors and aiding compliance</a:t>
            </a:r>
            <a:endParaRPr lang="en-US" sz="1600" dirty="0" smtClean="0"/>
          </a:p>
          <a:p>
            <a:pPr marL="0" indent="0"/>
            <a:endParaRPr lang="en-US" sz="1600" dirty="0" smtClean="0"/>
          </a:p>
          <a:p>
            <a:pPr marL="0" indent="0"/>
            <a:endParaRPr lang="en-US" sz="1600" b="1" i="1" dirty="0" smtClean="0"/>
          </a:p>
        </p:txBody>
      </p:sp>
      <p:sp>
        <p:nvSpPr>
          <p:cNvPr id="31747" name="SHP_216"/>
          <p:cNvSpPr>
            <a:spLocks noGrp="1" noChangeArrowheads="1"/>
          </p:cNvSpPr>
          <p:nvPr>
            <p:ph type="title"/>
          </p:nvPr>
        </p:nvSpPr>
        <p:spPr bwMode="auto"/>
        <p:txBody>
          <a:bodyPr/>
          <a:lstStyle/>
          <a:p>
            <a:r>
              <a:rPr lang="en-US" sz="2000" dirty="0" smtClean="0"/>
              <a:t>Example: product maintenance</a:t>
            </a:r>
          </a:p>
        </p:txBody>
      </p:sp>
      <p:graphicFrame>
        <p:nvGraphicFramePr>
          <p:cNvPr id="4" name="Diagram 3"/>
          <p:cNvGraphicFramePr/>
          <p:nvPr>
            <p:extLst>
              <p:ext uri="{D42A27DB-BD31-4B8C-83A1-F6EECF244321}">
                <p14:modId xmlns:p14="http://schemas.microsoft.com/office/powerpoint/2010/main" val="3756245789"/>
              </p:ext>
            </p:extLst>
          </p:nvPr>
        </p:nvGraphicFramePr>
        <p:xfrm>
          <a:off x="327546" y="1146400"/>
          <a:ext cx="4981433" cy="44764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HP_524"/>
          <p:cNvSpPr txBox="1">
            <a:spLocks/>
          </p:cNvSpPr>
          <p:nvPr/>
        </p:nvSpPr>
        <p:spPr bwMode="auto">
          <a:xfrm>
            <a:off x="5964073" y="1719616"/>
            <a:ext cx="3064894" cy="1892300"/>
          </a:xfrm>
          <a:prstGeom prst="rect">
            <a:avLst/>
          </a:prstGeom>
        </p:spPr>
        <p:txBody>
          <a:bodyPr rIns="182880"/>
          <a:lstStyle>
            <a:lvl1pPr marL="342900" indent="-342900" algn="l" rtl="0" eaLnBrk="1" fontAlgn="base" hangingPunct="1">
              <a:lnSpc>
                <a:spcPct val="106000"/>
              </a:lnSpc>
              <a:spcBef>
                <a:spcPct val="40000"/>
              </a:spcBef>
              <a:spcAft>
                <a:spcPct val="0"/>
              </a:spcAft>
              <a:buClr>
                <a:schemeClr val="tx1"/>
              </a:buClr>
              <a:buSzPct val="80000"/>
              <a:buFont typeface="Wingdings" pitchFamily="2" charset="2"/>
              <a:defRPr>
                <a:solidFill>
                  <a:schemeClr val="tx1"/>
                </a:solidFill>
                <a:latin typeface="+mn-lt"/>
                <a:ea typeface="+mn-ea"/>
                <a:cs typeface="+mn-cs"/>
              </a:defRPr>
            </a:lvl1pPr>
            <a:lvl2pPr marL="227013" indent="-225425" algn="l" rtl="0" eaLnBrk="1" fontAlgn="base" hangingPunct="1">
              <a:lnSpc>
                <a:spcPct val="106000"/>
              </a:lnSpc>
              <a:spcBef>
                <a:spcPct val="40000"/>
              </a:spcBef>
              <a:spcAft>
                <a:spcPct val="0"/>
              </a:spcAft>
              <a:buClr>
                <a:schemeClr val="tx1"/>
              </a:buClr>
              <a:buFont typeface="Wingdings 2" pitchFamily="18" charset="2"/>
              <a:buChar char="¡"/>
              <a:defRPr>
                <a:solidFill>
                  <a:schemeClr val="tx1"/>
                </a:solidFill>
                <a:latin typeface="+mn-lt"/>
              </a:defRPr>
            </a:lvl2pPr>
            <a:lvl3pPr marL="457200" indent="-228600" algn="l" rtl="0" eaLnBrk="1" fontAlgn="base" hangingPunct="1">
              <a:lnSpc>
                <a:spcPct val="106000"/>
              </a:lnSpc>
              <a:spcBef>
                <a:spcPct val="20000"/>
              </a:spcBef>
              <a:spcAft>
                <a:spcPct val="0"/>
              </a:spcAft>
              <a:buClr>
                <a:schemeClr val="tx1"/>
              </a:buClr>
              <a:buFont typeface="Arial" charset="0"/>
              <a:buChar char="–"/>
              <a:defRPr sz="1600">
                <a:solidFill>
                  <a:schemeClr val="tx1"/>
                </a:solidFill>
                <a:latin typeface="+mn-lt"/>
              </a:defRPr>
            </a:lvl3pPr>
            <a:lvl4pPr marL="681038" indent="-222250" algn="l" rtl="0" eaLnBrk="1" fontAlgn="base" hangingPunct="1">
              <a:lnSpc>
                <a:spcPct val="106000"/>
              </a:lnSpc>
              <a:spcBef>
                <a:spcPct val="20000"/>
              </a:spcBef>
              <a:spcAft>
                <a:spcPct val="0"/>
              </a:spcAft>
              <a:buClr>
                <a:schemeClr val="tx1"/>
              </a:buClr>
              <a:buChar char="•"/>
              <a:defRPr sz="1600">
                <a:solidFill>
                  <a:schemeClr val="tx1"/>
                </a:solidFill>
                <a:latin typeface="+mn-lt"/>
              </a:defRPr>
            </a:lvl4pPr>
            <a:lvl5pPr marL="1722438" indent="-236538" algn="l" rtl="0" eaLnBrk="1" fontAlgn="base" hangingPunct="1">
              <a:spcBef>
                <a:spcPct val="20000"/>
              </a:spcBef>
              <a:spcAft>
                <a:spcPct val="0"/>
              </a:spcAft>
              <a:buClr>
                <a:schemeClr val="tx1"/>
              </a:buClr>
              <a:buChar char="–"/>
              <a:defRPr sz="1200">
                <a:solidFill>
                  <a:schemeClr val="tx1"/>
                </a:solidFill>
                <a:latin typeface="+mn-lt"/>
              </a:defRPr>
            </a:lvl5pPr>
            <a:lvl6pPr marL="2179638" indent="-236538" algn="l" rtl="0" eaLnBrk="1" fontAlgn="base" hangingPunct="1">
              <a:spcBef>
                <a:spcPct val="20000"/>
              </a:spcBef>
              <a:spcAft>
                <a:spcPct val="0"/>
              </a:spcAft>
              <a:buClr>
                <a:schemeClr val="tx1"/>
              </a:buClr>
              <a:buChar char="–"/>
              <a:defRPr sz="1200">
                <a:solidFill>
                  <a:schemeClr val="tx1"/>
                </a:solidFill>
                <a:latin typeface="+mn-lt"/>
              </a:defRPr>
            </a:lvl6pPr>
            <a:lvl7pPr marL="2636838" indent="-236538" algn="l" rtl="0" eaLnBrk="1" fontAlgn="base" hangingPunct="1">
              <a:spcBef>
                <a:spcPct val="20000"/>
              </a:spcBef>
              <a:spcAft>
                <a:spcPct val="0"/>
              </a:spcAft>
              <a:buClr>
                <a:schemeClr val="tx1"/>
              </a:buClr>
              <a:buChar char="–"/>
              <a:defRPr sz="1200">
                <a:solidFill>
                  <a:schemeClr val="tx1"/>
                </a:solidFill>
                <a:latin typeface="+mn-lt"/>
              </a:defRPr>
            </a:lvl7pPr>
            <a:lvl8pPr marL="3094038" indent="-236538" algn="l" rtl="0" eaLnBrk="1" fontAlgn="base" hangingPunct="1">
              <a:spcBef>
                <a:spcPct val="20000"/>
              </a:spcBef>
              <a:spcAft>
                <a:spcPct val="0"/>
              </a:spcAft>
              <a:buClr>
                <a:schemeClr val="tx1"/>
              </a:buClr>
              <a:buChar char="–"/>
              <a:defRPr sz="1200">
                <a:solidFill>
                  <a:schemeClr val="tx1"/>
                </a:solidFill>
                <a:latin typeface="+mn-lt"/>
              </a:defRPr>
            </a:lvl8pPr>
            <a:lvl9pPr marL="3551238" indent="-236538" algn="l" rtl="0" eaLnBrk="1" fontAlgn="base" hangingPunct="1">
              <a:spcBef>
                <a:spcPct val="20000"/>
              </a:spcBef>
              <a:spcAft>
                <a:spcPct val="0"/>
              </a:spcAft>
              <a:buClr>
                <a:schemeClr val="tx1"/>
              </a:buClr>
              <a:buChar char="–"/>
              <a:defRPr sz="1200">
                <a:solidFill>
                  <a:schemeClr val="tx1"/>
                </a:solidFill>
                <a:latin typeface="+mn-lt"/>
              </a:defRPr>
            </a:lvl9pPr>
          </a:lstStyle>
          <a:p>
            <a:pPr lvl="1"/>
            <a:endParaRPr lang="en-US" sz="1600" dirty="0" smtClean="0">
              <a:latin typeface="Arial" charset="0"/>
              <a:cs typeface="Arial" charset="0"/>
            </a:endParaRPr>
          </a:p>
        </p:txBody>
      </p:sp>
      <p:cxnSp>
        <p:nvCxnSpPr>
          <p:cNvPr id="6" name="Elbow Connector 5"/>
          <p:cNvCxnSpPr/>
          <p:nvPr/>
        </p:nvCxnSpPr>
        <p:spPr bwMode="auto">
          <a:xfrm rot="16200000" flipH="1">
            <a:off x="2954740" y="2654479"/>
            <a:ext cx="3220872" cy="1951630"/>
          </a:xfrm>
          <a:prstGeom prst="bentConnector3">
            <a:avLst>
              <a:gd name="adj1" fmla="val -424"/>
            </a:avLst>
          </a:prstGeom>
          <a:solidFill>
            <a:schemeClr val="accent1"/>
          </a:solidFill>
          <a:ln w="38100" cap="flat" cmpd="sng" algn="ctr">
            <a:solidFill>
              <a:srgbClr val="FF0000"/>
            </a:solidFill>
            <a:prstDash val="sysDot"/>
            <a:round/>
            <a:headEnd type="oval" w="med" len="med"/>
            <a:tailEnd type="triangle" w="med" len="med"/>
          </a:ln>
          <a:effectLst/>
        </p:spPr>
      </p:cxnSp>
      <p:sp>
        <p:nvSpPr>
          <p:cNvPr id="12" name="SHP_524"/>
          <p:cNvSpPr txBox="1">
            <a:spLocks/>
          </p:cNvSpPr>
          <p:nvPr/>
        </p:nvSpPr>
        <p:spPr bwMode="auto">
          <a:xfrm>
            <a:off x="5636526" y="1910688"/>
            <a:ext cx="3064894" cy="1892300"/>
          </a:xfrm>
          <a:prstGeom prst="rect">
            <a:avLst/>
          </a:prstGeom>
        </p:spPr>
        <p:txBody>
          <a:bodyPr rIns="182880"/>
          <a:lstStyle>
            <a:lvl1pPr marL="342900" indent="-342900" algn="l" rtl="0" eaLnBrk="1" fontAlgn="base" hangingPunct="1">
              <a:lnSpc>
                <a:spcPct val="106000"/>
              </a:lnSpc>
              <a:spcBef>
                <a:spcPct val="40000"/>
              </a:spcBef>
              <a:spcAft>
                <a:spcPct val="0"/>
              </a:spcAft>
              <a:buClr>
                <a:schemeClr val="tx1"/>
              </a:buClr>
              <a:buSzPct val="80000"/>
              <a:buFont typeface="Wingdings" pitchFamily="2" charset="2"/>
              <a:defRPr>
                <a:solidFill>
                  <a:schemeClr val="tx1"/>
                </a:solidFill>
                <a:latin typeface="+mn-lt"/>
                <a:ea typeface="+mn-ea"/>
                <a:cs typeface="+mn-cs"/>
              </a:defRPr>
            </a:lvl1pPr>
            <a:lvl2pPr marL="227013" indent="-225425" algn="l" rtl="0" eaLnBrk="1" fontAlgn="base" hangingPunct="1">
              <a:lnSpc>
                <a:spcPct val="106000"/>
              </a:lnSpc>
              <a:spcBef>
                <a:spcPct val="40000"/>
              </a:spcBef>
              <a:spcAft>
                <a:spcPct val="0"/>
              </a:spcAft>
              <a:buClr>
                <a:schemeClr val="tx1"/>
              </a:buClr>
              <a:buFont typeface="Wingdings 2" pitchFamily="18" charset="2"/>
              <a:buChar char="¡"/>
              <a:defRPr>
                <a:solidFill>
                  <a:schemeClr val="tx1"/>
                </a:solidFill>
                <a:latin typeface="+mn-lt"/>
              </a:defRPr>
            </a:lvl2pPr>
            <a:lvl3pPr marL="457200" indent="-228600" algn="l" rtl="0" eaLnBrk="1" fontAlgn="base" hangingPunct="1">
              <a:lnSpc>
                <a:spcPct val="106000"/>
              </a:lnSpc>
              <a:spcBef>
                <a:spcPct val="20000"/>
              </a:spcBef>
              <a:spcAft>
                <a:spcPct val="0"/>
              </a:spcAft>
              <a:buClr>
                <a:schemeClr val="tx1"/>
              </a:buClr>
              <a:buFont typeface="Arial" charset="0"/>
              <a:buChar char="–"/>
              <a:defRPr sz="1600">
                <a:solidFill>
                  <a:schemeClr val="tx1"/>
                </a:solidFill>
                <a:latin typeface="+mn-lt"/>
              </a:defRPr>
            </a:lvl3pPr>
            <a:lvl4pPr marL="681038" indent="-222250" algn="l" rtl="0" eaLnBrk="1" fontAlgn="base" hangingPunct="1">
              <a:lnSpc>
                <a:spcPct val="106000"/>
              </a:lnSpc>
              <a:spcBef>
                <a:spcPct val="20000"/>
              </a:spcBef>
              <a:spcAft>
                <a:spcPct val="0"/>
              </a:spcAft>
              <a:buClr>
                <a:schemeClr val="tx1"/>
              </a:buClr>
              <a:buChar char="•"/>
              <a:defRPr sz="1600">
                <a:solidFill>
                  <a:schemeClr val="tx1"/>
                </a:solidFill>
                <a:latin typeface="+mn-lt"/>
              </a:defRPr>
            </a:lvl4pPr>
            <a:lvl5pPr marL="1722438" indent="-236538" algn="l" rtl="0" eaLnBrk="1" fontAlgn="base" hangingPunct="1">
              <a:spcBef>
                <a:spcPct val="20000"/>
              </a:spcBef>
              <a:spcAft>
                <a:spcPct val="0"/>
              </a:spcAft>
              <a:buClr>
                <a:schemeClr val="tx1"/>
              </a:buClr>
              <a:buChar char="–"/>
              <a:defRPr sz="1200">
                <a:solidFill>
                  <a:schemeClr val="tx1"/>
                </a:solidFill>
                <a:latin typeface="+mn-lt"/>
              </a:defRPr>
            </a:lvl5pPr>
            <a:lvl6pPr marL="2179638" indent="-236538" algn="l" rtl="0" eaLnBrk="1" fontAlgn="base" hangingPunct="1">
              <a:spcBef>
                <a:spcPct val="20000"/>
              </a:spcBef>
              <a:spcAft>
                <a:spcPct val="0"/>
              </a:spcAft>
              <a:buClr>
                <a:schemeClr val="tx1"/>
              </a:buClr>
              <a:buChar char="–"/>
              <a:defRPr sz="1200">
                <a:solidFill>
                  <a:schemeClr val="tx1"/>
                </a:solidFill>
                <a:latin typeface="+mn-lt"/>
              </a:defRPr>
            </a:lvl6pPr>
            <a:lvl7pPr marL="2636838" indent="-236538" algn="l" rtl="0" eaLnBrk="1" fontAlgn="base" hangingPunct="1">
              <a:spcBef>
                <a:spcPct val="20000"/>
              </a:spcBef>
              <a:spcAft>
                <a:spcPct val="0"/>
              </a:spcAft>
              <a:buClr>
                <a:schemeClr val="tx1"/>
              </a:buClr>
              <a:buChar char="–"/>
              <a:defRPr sz="1200">
                <a:solidFill>
                  <a:schemeClr val="tx1"/>
                </a:solidFill>
                <a:latin typeface="+mn-lt"/>
              </a:defRPr>
            </a:lvl7pPr>
            <a:lvl8pPr marL="3094038" indent="-236538" algn="l" rtl="0" eaLnBrk="1" fontAlgn="base" hangingPunct="1">
              <a:spcBef>
                <a:spcPct val="20000"/>
              </a:spcBef>
              <a:spcAft>
                <a:spcPct val="0"/>
              </a:spcAft>
              <a:buClr>
                <a:schemeClr val="tx1"/>
              </a:buClr>
              <a:buChar char="–"/>
              <a:defRPr sz="1200">
                <a:solidFill>
                  <a:schemeClr val="tx1"/>
                </a:solidFill>
                <a:latin typeface="+mn-lt"/>
              </a:defRPr>
            </a:lvl8pPr>
            <a:lvl9pPr marL="3551238" indent="-236538" algn="l" rtl="0" eaLnBrk="1" fontAlgn="base" hangingPunct="1">
              <a:spcBef>
                <a:spcPct val="20000"/>
              </a:spcBef>
              <a:spcAft>
                <a:spcPct val="0"/>
              </a:spcAft>
              <a:buClr>
                <a:schemeClr val="tx1"/>
              </a:buClr>
              <a:buChar char="–"/>
              <a:defRPr sz="1200">
                <a:solidFill>
                  <a:schemeClr val="tx1"/>
                </a:solidFill>
                <a:latin typeface="+mn-lt"/>
              </a:defRPr>
            </a:lvl9pPr>
          </a:lstStyle>
          <a:p>
            <a:pPr lvl="1"/>
            <a:r>
              <a:rPr lang="en-US" sz="1600" dirty="0" smtClean="0">
                <a:latin typeface="Arial" charset="0"/>
              </a:rPr>
              <a:t>Changes can be made once to the abstract product</a:t>
            </a:r>
          </a:p>
          <a:p>
            <a:pPr lvl="1"/>
            <a:endParaRPr lang="en-US" sz="1600" dirty="0">
              <a:latin typeface="Arial" charset="0"/>
            </a:endParaRPr>
          </a:p>
          <a:p>
            <a:pPr lvl="1"/>
            <a:r>
              <a:rPr lang="en-US" sz="1600" dirty="0" smtClean="0">
                <a:latin typeface="Arial" charset="0"/>
              </a:rPr>
              <a:t>Updates will cascade through all related products</a:t>
            </a:r>
          </a:p>
          <a:p>
            <a:pPr lvl="1"/>
            <a:endParaRPr lang="en-US" sz="1600" dirty="0">
              <a:latin typeface="Arial" charset="0"/>
            </a:endParaRPr>
          </a:p>
        </p:txBody>
      </p:sp>
      <p:sp>
        <p:nvSpPr>
          <p:cNvPr id="9" name="TextBox 8"/>
          <p:cNvSpPr txBox="1"/>
          <p:nvPr/>
        </p:nvSpPr>
        <p:spPr bwMode="auto">
          <a:xfrm>
            <a:off x="586854" y="5404513"/>
            <a:ext cx="8024883" cy="973728"/>
          </a:xfrm>
          <a:prstGeom prst="rect">
            <a:avLst/>
          </a:prstGeom>
          <a:ln w="9525">
            <a:solidFill>
              <a:srgbClr val="003399"/>
            </a:solidFill>
          </a:ln>
        </p:spPr>
        <p:txBody>
          <a:bodyPr wrap="square" rtlCol="0">
            <a:spAutoFit/>
          </a:bodyPr>
          <a:lstStyle/>
          <a:p>
            <a:pPr marL="227013" indent="-225425" algn="l" rtl="0" fontAlgn="base">
              <a:lnSpc>
                <a:spcPct val="106000"/>
              </a:lnSpc>
              <a:spcBef>
                <a:spcPct val="40000"/>
              </a:spcBef>
              <a:spcAft>
                <a:spcPct val="0"/>
              </a:spcAft>
              <a:buClr>
                <a:srgbClr val="000000"/>
              </a:buClr>
            </a:pPr>
            <a:r>
              <a:rPr lang="en-US" sz="1600" b="1" dirty="0" smtClean="0">
                <a:solidFill>
                  <a:srgbClr val="000000"/>
                </a:solidFill>
              </a:rPr>
              <a:t>Example:</a:t>
            </a:r>
            <a:r>
              <a:rPr lang="en-US" sz="1600" dirty="0" smtClean="0">
                <a:solidFill>
                  <a:srgbClr val="000000"/>
                </a:solidFill>
              </a:rPr>
              <a:t>  </a:t>
            </a:r>
          </a:p>
          <a:p>
            <a:pPr indent="1588" rtl="0" fontAlgn="base">
              <a:lnSpc>
                <a:spcPct val="106000"/>
              </a:lnSpc>
              <a:spcBef>
                <a:spcPct val="40000"/>
              </a:spcBef>
              <a:spcAft>
                <a:spcPct val="0"/>
              </a:spcAft>
              <a:buClr>
                <a:srgbClr val="000000"/>
              </a:buClr>
            </a:pPr>
            <a:r>
              <a:rPr lang="en-US" sz="1600" dirty="0" smtClean="0">
                <a:solidFill>
                  <a:srgbClr val="000000"/>
                </a:solidFill>
              </a:rPr>
              <a:t>SC Windstorm credits need to be invoked on all property products. Develop a solution at the line of business level and let it be reused by every property rating plan.</a:t>
            </a:r>
            <a:endParaRPr lang="en-US" sz="1600" dirty="0">
              <a:solidFill>
                <a:srgbClr val="000000"/>
              </a:solidFill>
            </a:endParaRPr>
          </a:p>
        </p:txBody>
      </p:sp>
    </p:spTree>
    <p:extLst>
      <p:ext uri="{BB962C8B-B14F-4D97-AF65-F5344CB8AC3E}">
        <p14:creationId xmlns:p14="http://schemas.microsoft.com/office/powerpoint/2010/main" val="603513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HP_217"/>
          <p:cNvSpPr>
            <a:spLocks noGrp="1" noChangeArrowheads="1"/>
          </p:cNvSpPr>
          <p:nvPr>
            <p:ph type="body" sz="quarter" idx="10"/>
          </p:nvPr>
        </p:nvSpPr>
        <p:spPr bwMode="auto">
          <a:xfrm>
            <a:off x="406400" y="1155700"/>
            <a:ext cx="8339138" cy="5138738"/>
          </a:xfrm>
        </p:spPr>
        <p:txBody>
          <a:bodyPr/>
          <a:lstStyle/>
          <a:p>
            <a:pPr lvl="1"/>
            <a:endParaRPr lang="en-US" sz="2000" dirty="0" smtClean="0"/>
          </a:p>
          <a:p>
            <a:pPr lvl="1"/>
            <a:r>
              <a:rPr lang="en-US" dirty="0" smtClean="0"/>
              <a:t>Business Benefits:</a:t>
            </a:r>
          </a:p>
          <a:p>
            <a:pPr lvl="2">
              <a:lnSpc>
                <a:spcPct val="100000"/>
              </a:lnSpc>
              <a:spcBef>
                <a:spcPts val="1200"/>
              </a:spcBef>
            </a:pPr>
            <a:r>
              <a:rPr lang="en-US" dirty="0" smtClean="0"/>
              <a:t>Creates a clear view of the existing products, and their construct, to promote reuse across distinct businesses</a:t>
            </a:r>
          </a:p>
          <a:p>
            <a:pPr lvl="2">
              <a:lnSpc>
                <a:spcPct val="100000"/>
              </a:lnSpc>
              <a:spcBef>
                <a:spcPts val="1200"/>
              </a:spcBef>
            </a:pPr>
            <a:r>
              <a:rPr lang="en-US" dirty="0" smtClean="0"/>
              <a:t>Eliminates redundant </a:t>
            </a:r>
            <a:r>
              <a:rPr lang="en-US" dirty="0"/>
              <a:t>work </a:t>
            </a:r>
            <a:r>
              <a:rPr lang="en-US" dirty="0" smtClean="0"/>
              <a:t>in </a:t>
            </a:r>
            <a:r>
              <a:rPr lang="en-US" dirty="0"/>
              <a:t>creating new </a:t>
            </a:r>
            <a:r>
              <a:rPr lang="en-US" dirty="0" smtClean="0"/>
              <a:t>products</a:t>
            </a:r>
            <a:endParaRPr lang="en-US" dirty="0"/>
          </a:p>
          <a:p>
            <a:pPr lvl="2">
              <a:lnSpc>
                <a:spcPct val="100000"/>
              </a:lnSpc>
              <a:spcBef>
                <a:spcPts val="1200"/>
              </a:spcBef>
            </a:pPr>
            <a:r>
              <a:rPr lang="en-US" dirty="0" smtClean="0"/>
              <a:t>Reduces </a:t>
            </a:r>
            <a:r>
              <a:rPr lang="en-US" dirty="0"/>
              <a:t>the workload associated with product </a:t>
            </a:r>
            <a:r>
              <a:rPr lang="en-US" dirty="0" smtClean="0"/>
              <a:t>maintenance and enhancements</a:t>
            </a:r>
          </a:p>
          <a:p>
            <a:pPr lvl="2">
              <a:lnSpc>
                <a:spcPct val="100000"/>
              </a:lnSpc>
              <a:spcBef>
                <a:spcPts val="1200"/>
              </a:spcBef>
            </a:pPr>
            <a:r>
              <a:rPr lang="en-US" dirty="0" smtClean="0"/>
              <a:t>Creates a framework for defining business intelligence requirements early in the process – proactive, not reactive</a:t>
            </a:r>
          </a:p>
          <a:p>
            <a:pPr lvl="2"/>
            <a:endParaRPr lang="en-US" dirty="0" smtClean="0"/>
          </a:p>
          <a:p>
            <a:pPr lvl="1"/>
            <a:r>
              <a:rPr lang="en-US" dirty="0" smtClean="0"/>
              <a:t>IT Benefits:</a:t>
            </a:r>
          </a:p>
          <a:p>
            <a:pPr lvl="2">
              <a:lnSpc>
                <a:spcPct val="100000"/>
              </a:lnSpc>
              <a:spcBef>
                <a:spcPts val="1200"/>
              </a:spcBef>
            </a:pPr>
            <a:r>
              <a:rPr lang="en-US" dirty="0" smtClean="0"/>
              <a:t>Creates an organized structure to communicate requirements to IT</a:t>
            </a:r>
          </a:p>
          <a:p>
            <a:pPr lvl="2">
              <a:lnSpc>
                <a:spcPct val="100000"/>
              </a:lnSpc>
              <a:spcBef>
                <a:spcPts val="1200"/>
              </a:spcBef>
            </a:pPr>
            <a:r>
              <a:rPr lang="en-US" dirty="0" smtClean="0"/>
              <a:t>Serves as a tool to mine opportunities for reuse of existing IT assets, significantly reducing time to build solutions (new products, enhancements and maintenance)</a:t>
            </a:r>
            <a:endParaRPr lang="en-US" dirty="0"/>
          </a:p>
          <a:p>
            <a:pPr marL="1588" lvl="1" indent="0">
              <a:buNone/>
            </a:pPr>
            <a:endParaRPr lang="en-US" dirty="0" smtClean="0"/>
          </a:p>
          <a:p>
            <a:pPr marL="0" indent="0"/>
            <a:endParaRPr lang="en-US" dirty="0" smtClean="0"/>
          </a:p>
        </p:txBody>
      </p:sp>
      <p:sp>
        <p:nvSpPr>
          <p:cNvPr id="31747" name="SHP_216"/>
          <p:cNvSpPr>
            <a:spLocks noGrp="1" noChangeArrowheads="1"/>
          </p:cNvSpPr>
          <p:nvPr>
            <p:ph type="title"/>
          </p:nvPr>
        </p:nvSpPr>
        <p:spPr bwMode="auto"/>
        <p:txBody>
          <a:bodyPr/>
          <a:lstStyle/>
          <a:p>
            <a:pPr marL="0" indent="0"/>
            <a:r>
              <a:rPr lang="en-US" sz="2000" dirty="0"/>
              <a:t>Benefits of a modular product architecture</a:t>
            </a:r>
          </a:p>
        </p:txBody>
      </p:sp>
    </p:spTree>
    <p:extLst>
      <p:ext uri="{BB962C8B-B14F-4D97-AF65-F5344CB8AC3E}">
        <p14:creationId xmlns:p14="http://schemas.microsoft.com/office/powerpoint/2010/main" val="39020737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SHP_517"/>
          <p:cNvSpPr>
            <a:spLocks noGrp="1" noChangeArrowheads="1"/>
          </p:cNvSpPr>
          <p:nvPr>
            <p:ph type="title"/>
          </p:nvPr>
        </p:nvSpPr>
        <p:spPr bwMode="auto">
          <a:xfrm>
            <a:off x="401638" y="411163"/>
            <a:ext cx="8340725" cy="366712"/>
          </a:xfrm>
        </p:spPr>
        <p:txBody>
          <a:bodyPr/>
          <a:lstStyle/>
          <a:p>
            <a:r>
              <a:rPr lang="en-US" sz="2000" dirty="0" smtClean="0"/>
              <a:t>Steps in developing a product architecture</a:t>
            </a:r>
          </a:p>
        </p:txBody>
      </p:sp>
      <p:sp>
        <p:nvSpPr>
          <p:cNvPr id="49156" name="SHP_523"/>
          <p:cNvSpPr>
            <a:spLocks noGrp="1"/>
          </p:cNvSpPr>
          <p:nvPr>
            <p:ph type="body" sz="quarter" idx="16"/>
          </p:nvPr>
        </p:nvSpPr>
        <p:spPr bwMode="auto">
          <a:xfrm>
            <a:off x="3173413" y="1828800"/>
            <a:ext cx="2779712" cy="1892300"/>
          </a:xfrm>
        </p:spPr>
        <p:txBody>
          <a:bodyPr rIns="182880"/>
          <a:lstStyle/>
          <a:p>
            <a:pPr lvl="1"/>
            <a:r>
              <a:rPr lang="en-US" sz="1600" dirty="0" smtClean="0">
                <a:latin typeface="Arial" charset="0"/>
                <a:cs typeface="Arial" charset="0"/>
              </a:rPr>
              <a:t>Review product inventory to identify commonalities</a:t>
            </a:r>
          </a:p>
          <a:p>
            <a:pPr lvl="1"/>
            <a:endParaRPr lang="en-US" sz="1600" dirty="0" smtClean="0">
              <a:latin typeface="Arial" charset="0"/>
              <a:cs typeface="Arial" charset="0"/>
            </a:endParaRPr>
          </a:p>
          <a:p>
            <a:pPr lvl="1"/>
            <a:r>
              <a:rPr lang="en-US" sz="1600" dirty="0" smtClean="0">
                <a:latin typeface="Arial" charset="0"/>
                <a:cs typeface="Arial" charset="0"/>
              </a:rPr>
              <a:t>Design a product architecture structure that allows for reuse</a:t>
            </a:r>
          </a:p>
          <a:p>
            <a:pPr lvl="1"/>
            <a:endParaRPr lang="en-US" sz="1600" dirty="0">
              <a:latin typeface="Arial" charset="0"/>
              <a:cs typeface="Arial" charset="0"/>
            </a:endParaRPr>
          </a:p>
          <a:p>
            <a:pPr lvl="1"/>
            <a:r>
              <a:rPr lang="en-US" sz="1600" dirty="0" smtClean="0">
                <a:latin typeface="Arial" charset="0"/>
                <a:cs typeface="Arial" charset="0"/>
              </a:rPr>
              <a:t>Identify or create “abstract” products which can be used as templates to build market offerings</a:t>
            </a:r>
          </a:p>
          <a:p>
            <a:endParaRPr lang="en-US" sz="1600" dirty="0" smtClean="0">
              <a:latin typeface="Arial" charset="0"/>
              <a:cs typeface="Arial" charset="0"/>
            </a:endParaRPr>
          </a:p>
        </p:txBody>
      </p:sp>
      <p:sp>
        <p:nvSpPr>
          <p:cNvPr id="49157" name="SHP_524"/>
          <p:cNvSpPr>
            <a:spLocks noGrp="1"/>
          </p:cNvSpPr>
          <p:nvPr>
            <p:ph type="body" sz="quarter" idx="17"/>
          </p:nvPr>
        </p:nvSpPr>
        <p:spPr bwMode="auto">
          <a:xfrm>
            <a:off x="5962650" y="1828800"/>
            <a:ext cx="2779713" cy="1892300"/>
          </a:xfrm>
        </p:spPr>
        <p:txBody>
          <a:bodyPr rIns="182880"/>
          <a:lstStyle/>
          <a:p>
            <a:pPr lvl="1"/>
            <a:r>
              <a:rPr lang="en-US" sz="1600" dirty="0" smtClean="0">
                <a:latin typeface="Arial" charset="0"/>
                <a:cs typeface="Arial" charset="0"/>
              </a:rPr>
              <a:t>Configure the product on the system using the product architecture</a:t>
            </a:r>
          </a:p>
          <a:p>
            <a:pPr lvl="1"/>
            <a:endParaRPr lang="en-US" sz="1600" dirty="0">
              <a:latin typeface="Arial" charset="0"/>
              <a:cs typeface="Arial" charset="0"/>
            </a:endParaRPr>
          </a:p>
          <a:p>
            <a:pPr lvl="1"/>
            <a:r>
              <a:rPr lang="en-US" sz="1600" dirty="0" smtClean="0">
                <a:latin typeface="Arial" charset="0"/>
                <a:cs typeface="Arial" charset="0"/>
              </a:rPr>
              <a:t>Collect specifications for each go-forward product and populate the system, defining only the required differences to construct new market offerings</a:t>
            </a:r>
          </a:p>
          <a:p>
            <a:pPr lvl="1"/>
            <a:endParaRPr lang="en-US" sz="1600" dirty="0">
              <a:latin typeface="Arial" charset="0"/>
              <a:cs typeface="Arial" charset="0"/>
            </a:endParaRPr>
          </a:p>
          <a:p>
            <a:pPr lvl="1"/>
            <a:r>
              <a:rPr lang="en-US" sz="1600" dirty="0" smtClean="0">
                <a:latin typeface="Arial" charset="0"/>
                <a:cs typeface="Arial" charset="0"/>
              </a:rPr>
              <a:t>Conduct change management, communication, and training activities</a:t>
            </a:r>
          </a:p>
          <a:p>
            <a:pPr lvl="1"/>
            <a:endParaRPr lang="en-US" sz="1600" dirty="0">
              <a:latin typeface="Arial" charset="0"/>
              <a:cs typeface="Arial" charset="0"/>
            </a:endParaRPr>
          </a:p>
          <a:p>
            <a:pPr lvl="1"/>
            <a:endParaRPr lang="en-US" sz="1600" dirty="0" smtClean="0">
              <a:latin typeface="Arial" charset="0"/>
              <a:cs typeface="Arial" charset="0"/>
            </a:endParaRPr>
          </a:p>
          <a:p>
            <a:endParaRPr lang="en-US" sz="1600" dirty="0" smtClean="0">
              <a:latin typeface="Arial" charset="0"/>
              <a:cs typeface="Arial" charset="0"/>
            </a:endParaRPr>
          </a:p>
        </p:txBody>
      </p:sp>
      <p:grpSp>
        <p:nvGrpSpPr>
          <p:cNvPr id="49160" name="SHP_525"/>
          <p:cNvGrpSpPr>
            <a:grpSpLocks/>
          </p:cNvGrpSpPr>
          <p:nvPr/>
        </p:nvGrpSpPr>
        <p:grpSpPr bwMode="auto">
          <a:xfrm>
            <a:off x="400050" y="1155700"/>
            <a:ext cx="8337550" cy="520700"/>
            <a:chOff x="252" y="728"/>
            <a:chExt cx="5252" cy="331"/>
          </a:xfrm>
        </p:grpSpPr>
        <p:sp>
          <p:nvSpPr>
            <p:cNvPr id="49168" name="AutoShape 52"/>
            <p:cNvSpPr>
              <a:spLocks noChangeArrowheads="1"/>
            </p:cNvSpPr>
            <p:nvPr/>
          </p:nvSpPr>
          <p:spPr bwMode="auto">
            <a:xfrm>
              <a:off x="3701" y="728"/>
              <a:ext cx="1803" cy="331"/>
            </a:xfrm>
            <a:prstGeom prst="chevron">
              <a:avLst>
                <a:gd name="adj" fmla="val 34751"/>
              </a:avLst>
            </a:prstGeom>
            <a:solidFill>
              <a:srgbClr val="4066B2"/>
            </a:solidFill>
            <a:ln>
              <a:noFill/>
            </a:ln>
            <a:extLst>
              <a:ext uri="{91240B29-F687-4F45-9708-019B960494DF}">
                <a14:hiddenLine xmlns:a14="http://schemas.microsoft.com/office/drawing/2010/main" w="3175" cap="rnd" algn="ctr">
                  <a:solidFill>
                    <a:srgbClr val="000000"/>
                  </a:solidFill>
                  <a:miter lim="800000"/>
                  <a:headEnd/>
                  <a:tailEnd/>
                </a14:hiddenLine>
              </a:ext>
            </a:extLst>
          </p:spPr>
          <p:txBody>
            <a:bodyPr lIns="182880" anchor="ctr" anchorCtr="1"/>
            <a:lstStyle/>
            <a:p>
              <a:pPr algn="ctr" eaLnBrk="0" hangingPunct="0">
                <a:lnSpc>
                  <a:spcPct val="106000"/>
                </a:lnSpc>
              </a:pPr>
              <a:r>
                <a:rPr lang="en-US" sz="1600" b="1" dirty="0" smtClean="0">
                  <a:solidFill>
                    <a:schemeClr val="bg1"/>
                  </a:solidFill>
                </a:rPr>
                <a:t>Implement</a:t>
              </a:r>
              <a:endParaRPr lang="en-US" sz="1600" b="1" dirty="0">
                <a:solidFill>
                  <a:schemeClr val="bg1"/>
                </a:solidFill>
              </a:endParaRPr>
            </a:p>
          </p:txBody>
        </p:sp>
        <p:sp>
          <p:nvSpPr>
            <p:cNvPr id="49169" name="AutoShape 53"/>
            <p:cNvSpPr>
              <a:spLocks noChangeArrowheads="1"/>
            </p:cNvSpPr>
            <p:nvPr/>
          </p:nvSpPr>
          <p:spPr bwMode="auto">
            <a:xfrm>
              <a:off x="1977" y="728"/>
              <a:ext cx="1803" cy="331"/>
            </a:xfrm>
            <a:prstGeom prst="chevron">
              <a:avLst>
                <a:gd name="adj" fmla="val 34751"/>
              </a:avLst>
            </a:prstGeom>
            <a:solidFill>
              <a:srgbClr val="4066B2"/>
            </a:solidFill>
            <a:ln>
              <a:noFill/>
            </a:ln>
            <a:extLst>
              <a:ext uri="{91240B29-F687-4F45-9708-019B960494DF}">
                <a14:hiddenLine xmlns:a14="http://schemas.microsoft.com/office/drawing/2010/main" w="3175" cap="rnd" algn="ctr">
                  <a:solidFill>
                    <a:srgbClr val="000000"/>
                  </a:solidFill>
                  <a:miter lim="800000"/>
                  <a:headEnd/>
                  <a:tailEnd/>
                </a14:hiddenLine>
              </a:ext>
            </a:extLst>
          </p:spPr>
          <p:txBody>
            <a:bodyPr lIns="182880" anchor="ctr" anchorCtr="1"/>
            <a:lstStyle/>
            <a:p>
              <a:pPr algn="ctr" eaLnBrk="0" hangingPunct="0">
                <a:lnSpc>
                  <a:spcPct val="106000"/>
                </a:lnSpc>
              </a:pPr>
              <a:r>
                <a:rPr lang="en-US" sz="1600" b="1" dirty="0" smtClean="0">
                  <a:solidFill>
                    <a:schemeClr val="bg1"/>
                  </a:solidFill>
                </a:rPr>
                <a:t>Design</a:t>
              </a:r>
              <a:endParaRPr lang="en-US" sz="1600" b="1" dirty="0">
                <a:solidFill>
                  <a:schemeClr val="bg1"/>
                </a:solidFill>
              </a:endParaRPr>
            </a:p>
          </p:txBody>
        </p:sp>
        <p:sp>
          <p:nvSpPr>
            <p:cNvPr id="49170" name="AutoShape 54"/>
            <p:cNvSpPr>
              <a:spLocks noChangeArrowheads="1"/>
            </p:cNvSpPr>
            <p:nvPr/>
          </p:nvSpPr>
          <p:spPr bwMode="auto">
            <a:xfrm>
              <a:off x="252" y="728"/>
              <a:ext cx="1803" cy="331"/>
            </a:xfrm>
            <a:prstGeom prst="homePlate">
              <a:avLst>
                <a:gd name="adj" fmla="val 34751"/>
              </a:avLst>
            </a:prstGeom>
            <a:solidFill>
              <a:srgbClr val="4066B2"/>
            </a:solidFill>
            <a:ln>
              <a:noFill/>
            </a:ln>
            <a:extLst>
              <a:ext uri="{91240B29-F687-4F45-9708-019B960494DF}">
                <a14:hiddenLine xmlns:a14="http://schemas.microsoft.com/office/drawing/2010/main" w="3175" cap="rnd" algn="ctr">
                  <a:solidFill>
                    <a:srgbClr val="000000"/>
                  </a:solidFill>
                  <a:miter lim="800000"/>
                  <a:headEnd/>
                  <a:tailEnd/>
                </a14:hiddenLine>
              </a:ext>
            </a:extLst>
          </p:spPr>
          <p:txBody>
            <a:bodyPr lIns="45720" anchor="ctr" anchorCtr="1"/>
            <a:lstStyle/>
            <a:p>
              <a:pPr algn="ctr" eaLnBrk="0" hangingPunct="0">
                <a:lnSpc>
                  <a:spcPct val="106000"/>
                </a:lnSpc>
              </a:pPr>
              <a:r>
                <a:rPr lang="en-US" sz="1600" b="1" dirty="0" smtClean="0">
                  <a:solidFill>
                    <a:schemeClr val="bg1"/>
                  </a:solidFill>
                </a:rPr>
                <a:t>Inventory</a:t>
              </a:r>
              <a:endParaRPr lang="en-US" sz="1600" b="1" dirty="0">
                <a:solidFill>
                  <a:schemeClr val="bg1"/>
                </a:solidFill>
              </a:endParaRPr>
            </a:p>
          </p:txBody>
        </p:sp>
      </p:grpSp>
      <p:sp>
        <p:nvSpPr>
          <p:cNvPr id="49162" name="SHP_523"/>
          <p:cNvSpPr>
            <a:spLocks noChangeArrowheads="1"/>
          </p:cNvSpPr>
          <p:nvPr/>
        </p:nvSpPr>
        <p:spPr bwMode="auto">
          <a:xfrm>
            <a:off x="3171825" y="1827213"/>
            <a:ext cx="2778125" cy="189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182880" bIns="0"/>
          <a:lstStyle/>
          <a:p>
            <a:pPr>
              <a:lnSpc>
                <a:spcPct val="106000"/>
              </a:lnSpc>
              <a:spcBef>
                <a:spcPct val="40000"/>
              </a:spcBef>
              <a:buClr>
                <a:schemeClr val="tx1"/>
              </a:buClr>
              <a:buSzPct val="80000"/>
              <a:buFont typeface="Wingdings" pitchFamily="2" charset="2"/>
              <a:buNone/>
            </a:pPr>
            <a:endParaRPr lang="en-US" sz="1600"/>
          </a:p>
        </p:txBody>
      </p:sp>
      <p:sp>
        <p:nvSpPr>
          <p:cNvPr id="49163" name="SHP_524"/>
          <p:cNvSpPr>
            <a:spLocks noChangeArrowheads="1"/>
          </p:cNvSpPr>
          <p:nvPr/>
        </p:nvSpPr>
        <p:spPr bwMode="auto">
          <a:xfrm>
            <a:off x="5959475" y="1827213"/>
            <a:ext cx="2778125" cy="189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182880" bIns="0"/>
          <a:lstStyle/>
          <a:p>
            <a:pPr>
              <a:lnSpc>
                <a:spcPct val="106000"/>
              </a:lnSpc>
              <a:spcBef>
                <a:spcPct val="40000"/>
              </a:spcBef>
              <a:buClr>
                <a:schemeClr val="tx1"/>
              </a:buClr>
              <a:buSzPct val="80000"/>
              <a:buFont typeface="Wingdings" pitchFamily="2" charset="2"/>
              <a:buNone/>
            </a:pPr>
            <a:endParaRPr lang="en-US" sz="1600"/>
          </a:p>
        </p:txBody>
      </p:sp>
      <p:sp>
        <p:nvSpPr>
          <p:cNvPr id="22" name="SHP_523"/>
          <p:cNvSpPr>
            <a:spLocks noGrp="1"/>
          </p:cNvSpPr>
          <p:nvPr>
            <p:ph type="body" sz="quarter" idx="16"/>
          </p:nvPr>
        </p:nvSpPr>
        <p:spPr bwMode="auto">
          <a:xfrm>
            <a:off x="392113" y="1828800"/>
            <a:ext cx="2779712" cy="1892300"/>
          </a:xfrm>
        </p:spPr>
        <p:txBody>
          <a:bodyPr rIns="182880"/>
          <a:lstStyle/>
          <a:p>
            <a:pPr lvl="1"/>
            <a:r>
              <a:rPr lang="en-US" sz="1600" dirty="0" smtClean="0">
                <a:latin typeface="Arial" charset="0"/>
                <a:cs typeface="Arial" charset="0"/>
              </a:rPr>
              <a:t>Review products to identify go-forward product portfolio</a:t>
            </a:r>
          </a:p>
          <a:p>
            <a:pPr marL="1588" lvl="1" indent="0">
              <a:buNone/>
            </a:pPr>
            <a:endParaRPr lang="en-US" sz="1600" dirty="0" smtClean="0">
              <a:latin typeface="Arial" charset="0"/>
              <a:cs typeface="Arial" charset="0"/>
            </a:endParaRPr>
          </a:p>
          <a:p>
            <a:pPr lvl="1"/>
            <a:r>
              <a:rPr lang="en-US" sz="1600" dirty="0" smtClean="0">
                <a:latin typeface="Arial" charset="0"/>
                <a:cs typeface="Arial" charset="0"/>
              </a:rPr>
              <a:t>Deconstruct products</a:t>
            </a:r>
          </a:p>
          <a:p>
            <a:pPr lvl="2"/>
            <a:r>
              <a:rPr lang="en-US" sz="1400" dirty="0" smtClean="0">
                <a:latin typeface="Arial" charset="0"/>
                <a:cs typeface="Arial" charset="0"/>
              </a:rPr>
              <a:t>Lines of business</a:t>
            </a:r>
          </a:p>
          <a:p>
            <a:pPr lvl="2"/>
            <a:r>
              <a:rPr lang="en-US" sz="1400" dirty="0" smtClean="0">
                <a:latin typeface="Arial" charset="0"/>
                <a:cs typeface="Arial" charset="0"/>
              </a:rPr>
              <a:t>Coverages</a:t>
            </a:r>
          </a:p>
          <a:p>
            <a:pPr lvl="2"/>
            <a:r>
              <a:rPr lang="en-US" sz="1400" dirty="0" smtClean="0">
                <a:latin typeface="Arial" charset="0"/>
                <a:cs typeface="Arial" charset="0"/>
              </a:rPr>
              <a:t>Rating plans</a:t>
            </a:r>
          </a:p>
          <a:p>
            <a:pPr lvl="2"/>
            <a:r>
              <a:rPr lang="en-US" sz="1400" dirty="0" smtClean="0">
                <a:latin typeface="Arial" charset="0"/>
                <a:cs typeface="Arial" charset="0"/>
              </a:rPr>
              <a:t>Target markets</a:t>
            </a:r>
          </a:p>
          <a:p>
            <a:pPr lvl="2"/>
            <a:r>
              <a:rPr lang="en-US" sz="1400" dirty="0" smtClean="0">
                <a:latin typeface="Arial" charset="0"/>
                <a:cs typeface="Arial" charset="0"/>
              </a:rPr>
              <a:t>Forms</a:t>
            </a:r>
            <a:endParaRPr lang="en-US" dirty="0" smtClean="0">
              <a:latin typeface="Arial" charset="0"/>
              <a:cs typeface="Arial" charset="0"/>
            </a:endParaRPr>
          </a:p>
          <a:p>
            <a:pPr lvl="1"/>
            <a:endParaRPr lang="en-US" sz="1600" dirty="0" smtClean="0">
              <a:latin typeface="Arial" charset="0"/>
              <a:cs typeface="Arial" charset="0"/>
            </a:endParaRPr>
          </a:p>
          <a:p>
            <a:pPr lvl="1"/>
            <a:r>
              <a:rPr lang="en-US" sz="1600" dirty="0" smtClean="0">
                <a:latin typeface="Arial" charset="0"/>
                <a:cs typeface="Arial" charset="0"/>
              </a:rPr>
              <a:t>Create a product inventory to map products to various components, dimensions, etc.</a:t>
            </a:r>
          </a:p>
          <a:p>
            <a:pPr lvl="1"/>
            <a:endParaRPr lang="en-US" sz="1600" dirty="0" smtClean="0">
              <a:latin typeface="Arial" charset="0"/>
              <a:cs typeface="Arial" charset="0"/>
            </a:endParaRPr>
          </a:p>
          <a:p>
            <a:endParaRPr lang="en-US" sz="160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000" dirty="0" smtClean="0"/>
              <a:t>Sample Product Inventory</a:t>
            </a:r>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1827849157"/>
              </p:ext>
            </p:extLst>
          </p:nvPr>
        </p:nvGraphicFramePr>
        <p:xfrm>
          <a:off x="413696" y="1385270"/>
          <a:ext cx="8292159" cy="1819755"/>
        </p:xfrm>
        <a:graphic>
          <a:graphicData uri="http://schemas.openxmlformats.org/drawingml/2006/table">
            <a:tbl>
              <a:tblPr/>
              <a:tblGrid>
                <a:gridCol w="262579"/>
                <a:gridCol w="685800"/>
                <a:gridCol w="734378"/>
                <a:gridCol w="734378"/>
                <a:gridCol w="734378"/>
                <a:gridCol w="734378"/>
                <a:gridCol w="734378"/>
                <a:gridCol w="734378"/>
                <a:gridCol w="734378"/>
                <a:gridCol w="734378"/>
                <a:gridCol w="734378"/>
                <a:gridCol w="734378"/>
              </a:tblGrid>
              <a:tr h="153769">
                <a:tc rowSpan="3" gridSpan="2">
                  <a:txBody>
                    <a:bodyPr/>
                    <a:lstStyle/>
                    <a:p>
                      <a:pPr algn="ctr" fontAlgn="ctr"/>
                      <a:r>
                        <a:rPr lang="en-US" sz="900" b="1" i="0" u="none" strike="noStrike" dirty="0" smtClean="0">
                          <a:solidFill>
                            <a:srgbClr val="FFFFFF"/>
                          </a:solidFill>
                          <a:effectLst/>
                          <a:latin typeface="Arial"/>
                        </a:rPr>
                        <a:t>Product </a:t>
                      </a:r>
                      <a:r>
                        <a:rPr lang="en-US" sz="900" b="1" i="0" u="none" strike="noStrike" dirty="0">
                          <a:solidFill>
                            <a:srgbClr val="FFFFFF"/>
                          </a:solidFill>
                          <a:effectLst/>
                          <a:latin typeface="Arial"/>
                        </a:rPr>
                        <a:t>Name</a:t>
                      </a:r>
                    </a:p>
                  </a:txBody>
                  <a:tcPr marL="27432" marR="27432" marT="27432" marB="27432" anchor="ctr">
                    <a:lnL w="6350" cap="flat" cmpd="sng" algn="ctr">
                      <a:solidFill>
                        <a:srgbClr val="BFBFBF"/>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rowSpan="3" hMerge="1">
                  <a:txBody>
                    <a:bodyPr/>
                    <a:lstStyle/>
                    <a:p>
                      <a:endParaRPr lang="en-US"/>
                    </a:p>
                  </a:txBody>
                  <a:tcPr/>
                </a:tc>
                <a:tc gridSpan="10">
                  <a:txBody>
                    <a:bodyPr/>
                    <a:lstStyle/>
                    <a:p>
                      <a:pPr algn="ctr" fontAlgn="b"/>
                      <a:r>
                        <a:rPr lang="en-US" sz="900" b="1" i="0" u="none" strike="noStrike" dirty="0">
                          <a:solidFill>
                            <a:srgbClr val="FFFFFF"/>
                          </a:solidFill>
                          <a:effectLst/>
                          <a:latin typeface="Arial"/>
                        </a:rPr>
                        <a:t>Coverages</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b"/>
                      <a:endParaRPr lang="en-US" sz="700" b="1" i="0" u="none" strike="noStrike" dirty="0">
                        <a:solidFill>
                          <a:srgbClr val="FFFFFF"/>
                        </a:solidFill>
                        <a:effectLst/>
                        <a:latin typeface="Arial"/>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hMerge="1">
                  <a:txBody>
                    <a:bodyPr/>
                    <a:lstStyle/>
                    <a:p>
                      <a:pPr algn="ctr" fontAlgn="b"/>
                      <a:endParaRPr lang="en-US" sz="700" b="1" i="0" u="none" strike="noStrike" dirty="0">
                        <a:solidFill>
                          <a:srgbClr val="FFFFFF"/>
                        </a:solidFill>
                        <a:effectLst/>
                        <a:latin typeface="Arial"/>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hMerge="1">
                  <a:txBody>
                    <a:bodyPr/>
                    <a:lstStyle/>
                    <a:p>
                      <a:pPr algn="ctr" fontAlgn="b"/>
                      <a:endParaRPr lang="en-US" sz="700" b="1" i="0" u="none" strike="noStrike" dirty="0">
                        <a:solidFill>
                          <a:srgbClr val="FFFFFF"/>
                        </a:solidFill>
                        <a:effectLst/>
                        <a:latin typeface="Arial"/>
                      </a:endParaRPr>
                    </a:p>
                  </a:txBody>
                  <a:tcPr marL="0" marR="0" marT="0" marB="0" anchor="b">
                    <a:lnL w="12700" cap="flat" cmpd="sng" algn="ctr">
                      <a:solidFill>
                        <a:schemeClr val="bg1">
                          <a:lumMod val="75000"/>
                        </a:schemeClr>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r>
              <a:tr h="119711">
                <a:tc gridSpan="2" vMerge="1">
                  <a:txBody>
                    <a:bodyPr/>
                    <a:lstStyle/>
                    <a:p>
                      <a:endParaRPr lang="en-US"/>
                    </a:p>
                  </a:txBody>
                  <a:tcPr/>
                </a:tc>
                <a:tc hMerge="1" vMerge="1">
                  <a:txBody>
                    <a:bodyPr/>
                    <a:lstStyle/>
                    <a:p>
                      <a:endParaRPr lang="en-US"/>
                    </a:p>
                  </a:txBody>
                  <a:tcPr/>
                </a:tc>
                <a:tc>
                  <a:txBody>
                    <a:bodyPr/>
                    <a:lstStyle/>
                    <a:p>
                      <a:pPr algn="ctr" fontAlgn="ctr"/>
                      <a:r>
                        <a:rPr lang="en-US" sz="900" b="0" i="0" u="none" strike="noStrike" dirty="0">
                          <a:solidFill>
                            <a:srgbClr val="FFFFFF"/>
                          </a:solidFill>
                          <a:effectLst/>
                          <a:latin typeface="Arial"/>
                        </a:rPr>
                        <a:t>1.1</a:t>
                      </a: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FFFFFF"/>
                          </a:solidFill>
                          <a:effectLst/>
                          <a:latin typeface="Arial"/>
                        </a:rPr>
                        <a:t>1.2</a:t>
                      </a: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FFFFFF"/>
                          </a:solidFill>
                          <a:effectLst/>
                          <a:latin typeface="Arial"/>
                        </a:rPr>
                        <a:t>1.3</a:t>
                      </a: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FFFFFF"/>
                          </a:solidFill>
                          <a:effectLst/>
                          <a:latin typeface="Arial"/>
                        </a:rPr>
                        <a:t>1.4</a:t>
                      </a: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a:solidFill>
                            <a:srgbClr val="FFFFFF"/>
                          </a:solidFill>
                          <a:effectLst/>
                          <a:latin typeface="Arial"/>
                        </a:rPr>
                        <a:t>1.5</a:t>
                      </a: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a:solidFill>
                            <a:srgbClr val="FFFFFF"/>
                          </a:solidFill>
                          <a:effectLst/>
                          <a:latin typeface="Arial"/>
                        </a:rPr>
                        <a:t>1.6</a:t>
                      </a: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a:solidFill>
                            <a:srgbClr val="FFFFFF"/>
                          </a:solidFill>
                          <a:effectLst/>
                          <a:latin typeface="Arial"/>
                        </a:rPr>
                        <a:t>1.7</a:t>
                      </a: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smtClean="0">
                          <a:solidFill>
                            <a:srgbClr val="FFFFFF"/>
                          </a:solidFill>
                          <a:effectLst/>
                          <a:latin typeface="Arial"/>
                        </a:rPr>
                        <a:t>1.8</a:t>
                      </a:r>
                      <a:endParaRPr lang="en-US" sz="900" b="0" i="0" u="none" strike="noStrike" dirty="0">
                        <a:solidFill>
                          <a:srgbClr val="FFFFFF"/>
                        </a:solidFill>
                        <a:effectLst/>
                        <a:latin typeface="Arial"/>
                      </a:endParaRP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smtClean="0">
                          <a:solidFill>
                            <a:srgbClr val="FFFFFF"/>
                          </a:solidFill>
                          <a:effectLst/>
                          <a:latin typeface="Arial"/>
                        </a:rPr>
                        <a:t>1.9</a:t>
                      </a:r>
                      <a:endParaRPr lang="en-US" sz="900" b="0" i="0" u="none" strike="noStrike" dirty="0">
                        <a:solidFill>
                          <a:srgbClr val="FFFFFF"/>
                        </a:solidFill>
                        <a:effectLst/>
                        <a:latin typeface="Arial"/>
                      </a:endParaRP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smtClean="0">
                          <a:solidFill>
                            <a:srgbClr val="FFFFFF"/>
                          </a:solidFill>
                          <a:effectLst/>
                          <a:latin typeface="Arial"/>
                        </a:rPr>
                        <a:t>1.10</a:t>
                      </a:r>
                      <a:endParaRPr lang="en-US" sz="900" b="0" i="0" u="none" strike="noStrike" dirty="0">
                        <a:solidFill>
                          <a:srgbClr val="FFFFFF"/>
                        </a:solidFill>
                        <a:effectLst/>
                        <a:latin typeface="Arial"/>
                      </a:endParaRPr>
                    </a:p>
                  </a:txBody>
                  <a:tcPr marL="27432" marR="27432" marT="27432" marB="27432" anchor="ctr">
                    <a:lnL w="12700" cap="flat" cmpd="sng" algn="ctr">
                      <a:solidFill>
                        <a:schemeClr val="bg1">
                          <a:lumMod val="75000"/>
                        </a:schemeClr>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r>
              <a:tr h="464762">
                <a:tc gridSpan="2" vMerge="1">
                  <a:txBody>
                    <a:bodyPr/>
                    <a:lstStyle/>
                    <a:p>
                      <a:endParaRPr lang="en-US"/>
                    </a:p>
                  </a:txBody>
                  <a:tcPr/>
                </a:tc>
                <a:tc hMerge="1" vMerge="1">
                  <a:txBody>
                    <a:bodyPr/>
                    <a:lstStyle/>
                    <a:p>
                      <a:endParaRPr lang="en-US"/>
                    </a:p>
                  </a:txBody>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 </a:t>
                      </a:r>
                      <a:r>
                        <a:rPr lang="en-US" sz="900" b="0" i="0" u="none" strike="noStrike" kern="1200" dirty="0">
                          <a:solidFill>
                            <a:srgbClr val="FFFFFF"/>
                          </a:solidFill>
                          <a:effectLst/>
                          <a:latin typeface="Arial"/>
                          <a:ea typeface="+mn-ea"/>
                          <a:cs typeface="+mn-cs"/>
                        </a:rPr>
                        <a:t>Bldgs &amp; Structures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a:solidFill>
                            <a:srgbClr val="FFFFFF"/>
                          </a:solidFill>
                          <a:effectLst/>
                          <a:latin typeface="Arial"/>
                          <a:ea typeface="+mn-ea"/>
                          <a:cs typeface="+mn-cs"/>
                        </a:rPr>
                        <a:t>Arson or </a:t>
                      </a:r>
                      <a:r>
                        <a:rPr lang="en-US" sz="900" b="0" i="0" u="none" strike="noStrike" kern="1200" dirty="0" smtClean="0">
                          <a:solidFill>
                            <a:srgbClr val="FFFFFF"/>
                          </a:solidFill>
                          <a:effectLst/>
                          <a:latin typeface="Arial"/>
                          <a:ea typeface="+mn-ea"/>
                          <a:cs typeface="+mn-cs"/>
                        </a:rPr>
                        <a:t>Fraud</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Personal Property</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a:solidFill>
                            <a:srgbClr val="FFFFFF"/>
                          </a:solidFill>
                          <a:effectLst/>
                          <a:latin typeface="Arial"/>
                          <a:ea typeface="+mn-ea"/>
                          <a:cs typeface="+mn-cs"/>
                        </a:rPr>
                        <a:t>Boiler &amp; </a:t>
                      </a:r>
                      <a:r>
                        <a:rPr lang="en-US" sz="900" b="0" i="0" u="none" strike="noStrike" kern="1200" dirty="0" smtClean="0">
                          <a:solidFill>
                            <a:srgbClr val="FFFFFF"/>
                          </a:solidFill>
                          <a:effectLst/>
                          <a:latin typeface="Arial"/>
                          <a:ea typeface="+mn-ea"/>
                          <a:cs typeface="+mn-cs"/>
                        </a:rPr>
                        <a:t>Machinery</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a:solidFill>
                            <a:srgbClr val="FFFFFF"/>
                          </a:solidFill>
                          <a:effectLst/>
                          <a:latin typeface="Arial"/>
                          <a:ea typeface="+mn-ea"/>
                          <a:cs typeface="+mn-cs"/>
                        </a:rPr>
                        <a:t>Building Glass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a:solidFill>
                            <a:srgbClr val="FFFFFF"/>
                          </a:solidFill>
                          <a:effectLst/>
                          <a:latin typeface="Arial"/>
                          <a:ea typeface="+mn-ea"/>
                          <a:cs typeface="+mn-cs"/>
                        </a:rPr>
                        <a:t>Debris Removal</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mn-lt"/>
                          <a:ea typeface="+mn-ea"/>
                          <a:cs typeface="+mn-cs"/>
                        </a:rPr>
                        <a:t>Business</a:t>
                      </a:r>
                      <a:r>
                        <a:rPr lang="en-US" sz="900" b="0" i="0" u="none" strike="noStrike" kern="1200" baseline="0" dirty="0" smtClean="0">
                          <a:solidFill>
                            <a:srgbClr val="FFFFFF"/>
                          </a:solidFill>
                          <a:effectLst/>
                          <a:latin typeface="+mn-lt"/>
                          <a:ea typeface="+mn-ea"/>
                          <a:cs typeface="+mn-cs"/>
                        </a:rPr>
                        <a:t> Income</a:t>
                      </a:r>
                      <a:endParaRPr lang="en-US" sz="900" b="0" i="0" u="none" strike="noStrike" kern="1200" dirty="0">
                        <a:solidFill>
                          <a:srgbClr val="FFFFFF"/>
                        </a:solidFill>
                        <a:effectLst/>
                        <a:latin typeface="+mn-lt"/>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Earthquake</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Computer Fraud</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Valuable Papers</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r>
              <a:tr h="201840">
                <a:tc>
                  <a:txBody>
                    <a:bodyPr/>
                    <a:lstStyle/>
                    <a:p>
                      <a:pPr algn="ctr" fontAlgn="b"/>
                      <a:r>
                        <a:rPr lang="en-US" sz="900" b="0" i="0" u="none" strike="noStrike" dirty="0">
                          <a:effectLst/>
                          <a:latin typeface="Arial"/>
                        </a:rPr>
                        <a:t>1</a:t>
                      </a: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r>
                        <a:rPr lang="en-US" sz="900" b="0" i="0" u="none" strike="noStrike" dirty="0" smtClean="0">
                          <a:effectLst/>
                          <a:latin typeface="Arial"/>
                        </a:rPr>
                        <a:t>Produc</a:t>
                      </a:r>
                      <a:r>
                        <a:rPr lang="en-US" sz="900" b="0" i="0" u="none" strike="noStrike" baseline="0" dirty="0" smtClean="0">
                          <a:effectLst/>
                          <a:latin typeface="Arial"/>
                        </a:rPr>
                        <a:t>t A</a:t>
                      </a:r>
                      <a:endParaRPr lang="en-US" sz="900" b="0" i="0" u="none" strike="noStrike" dirty="0">
                        <a:effectLst/>
                        <a:latin typeface="Arial"/>
                      </a:endParaRP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effectLst/>
                          <a:latin typeface="Arial"/>
                        </a:rPr>
                        <a:t>O</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99"/>
                    </a:solidFill>
                  </a:tcPr>
                </a:tc>
                <a:tc>
                  <a:txBody>
                    <a:bodyPr/>
                    <a:lstStyle/>
                    <a:p>
                      <a:pPr algn="ctr" fontAlgn="ctr"/>
                      <a:r>
                        <a:rPr lang="en-US" sz="900" b="0" i="0" u="none" strike="noStrike" dirty="0">
                          <a:effectLst/>
                          <a:latin typeface="Arial"/>
                        </a:rPr>
                        <a:t> </a:t>
                      </a: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smtClean="0">
                          <a:effectLst/>
                          <a:latin typeface="Arial"/>
                        </a:rPr>
                        <a:t>O</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99"/>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effectLst/>
                          <a:latin typeface="Arial"/>
                        </a:rPr>
                        <a:t>O</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99"/>
                    </a:solidFill>
                  </a:tcPr>
                </a:tc>
              </a:tr>
              <a:tr h="201840">
                <a:tc>
                  <a:txBody>
                    <a:bodyPr/>
                    <a:lstStyle/>
                    <a:p>
                      <a:pPr algn="ctr" fontAlgn="b"/>
                      <a:r>
                        <a:rPr lang="en-US" sz="900" b="0" i="0" u="none" strike="noStrike">
                          <a:effectLst/>
                          <a:latin typeface="Arial"/>
                        </a:rPr>
                        <a:t>2</a:t>
                      </a: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r>
                        <a:rPr lang="en-US" sz="900" b="0" i="0" u="none" strike="noStrike" dirty="0" smtClean="0">
                          <a:effectLst/>
                          <a:latin typeface="Arial"/>
                        </a:rPr>
                        <a:t>Produc</a:t>
                      </a:r>
                      <a:r>
                        <a:rPr lang="en-US" sz="900" b="0" i="0" u="none" strike="noStrike" baseline="0" dirty="0" smtClean="0">
                          <a:effectLst/>
                          <a:latin typeface="Arial"/>
                        </a:rPr>
                        <a:t>t B</a:t>
                      </a:r>
                      <a:endParaRPr lang="en-US" sz="900" b="0" i="0" u="none" strike="noStrike" dirty="0">
                        <a:effectLst/>
                        <a:latin typeface="Arial"/>
                      </a:endParaRP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effectLst/>
                          <a:latin typeface="Arial"/>
                        </a:rPr>
                        <a:t>O</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99"/>
                    </a:solidFill>
                  </a:tcPr>
                </a:tc>
                <a:tc>
                  <a:txBody>
                    <a:bodyPr/>
                    <a:lstStyle/>
                    <a:p>
                      <a:pPr algn="ctr" fontAlgn="ctr"/>
                      <a:r>
                        <a:rPr lang="en-US" sz="900" b="0" i="0" u="none" strike="noStrike" dirty="0">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900" b="0" i="0" u="none" strike="noStrike" dirty="0">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900" b="0" i="0" u="none" strike="noStrike" dirty="0">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900" b="0" i="0" u="none" strike="noStrike" dirty="0">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r>
              <a:tr h="201840">
                <a:tc>
                  <a:txBody>
                    <a:bodyPr/>
                    <a:lstStyle/>
                    <a:p>
                      <a:pPr algn="ctr" fontAlgn="b"/>
                      <a:r>
                        <a:rPr lang="en-US" sz="900" b="0" i="0" u="none" strike="noStrike">
                          <a:effectLst/>
                          <a:latin typeface="Arial"/>
                        </a:rPr>
                        <a:t>3</a:t>
                      </a: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r>
                        <a:rPr lang="en-US" sz="900" b="0" i="0" u="none" strike="noStrike" dirty="0" smtClean="0">
                          <a:effectLst/>
                          <a:latin typeface="Arial"/>
                        </a:rPr>
                        <a:t>Produc</a:t>
                      </a:r>
                      <a:r>
                        <a:rPr lang="en-US" sz="900" b="0" i="0" u="none" strike="noStrike" baseline="0" dirty="0" smtClean="0">
                          <a:effectLst/>
                          <a:latin typeface="Arial"/>
                        </a:rPr>
                        <a:t>t C</a:t>
                      </a:r>
                      <a:endParaRPr lang="en-US" sz="900" b="0" i="0" u="none" strike="noStrike" dirty="0">
                        <a:effectLst/>
                        <a:latin typeface="Arial"/>
                      </a:endParaRP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900" b="0" i="0" u="none" strike="noStrike" dirty="0">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900" b="0" i="0" u="none" strike="noStrike">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201840">
                <a:tc>
                  <a:txBody>
                    <a:bodyPr/>
                    <a:lstStyle/>
                    <a:p>
                      <a:pPr algn="ctr" fontAlgn="b"/>
                      <a:r>
                        <a:rPr lang="en-US" sz="900" b="0" i="0" u="none" strike="noStrike">
                          <a:effectLst/>
                          <a:latin typeface="Arial"/>
                        </a:rPr>
                        <a:t>4</a:t>
                      </a: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r>
                        <a:rPr lang="en-US" sz="900" b="0" i="0" u="none" strike="noStrike" dirty="0" smtClean="0">
                          <a:effectLst/>
                          <a:latin typeface="Arial"/>
                        </a:rPr>
                        <a:t>Produc</a:t>
                      </a:r>
                      <a:r>
                        <a:rPr lang="en-US" sz="900" b="0" i="0" u="none" strike="noStrike" baseline="0" dirty="0" smtClean="0">
                          <a:effectLst/>
                          <a:latin typeface="Arial"/>
                        </a:rPr>
                        <a:t>t D</a:t>
                      </a:r>
                      <a:endParaRPr lang="en-US" sz="900" b="0" i="0" u="none" strike="noStrike" dirty="0">
                        <a:effectLst/>
                        <a:latin typeface="Arial"/>
                      </a:endParaRP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900" b="0" i="0" u="none" strike="noStrike">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900" b="0" i="0" u="none" strike="noStrike" dirty="0">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900" b="0" i="0" u="none" strike="noStrike" dirty="0">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900" b="0" i="0" u="none" strike="noStrike" dirty="0">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r>
              <a:tr h="201840">
                <a:tc>
                  <a:txBody>
                    <a:bodyPr/>
                    <a:lstStyle/>
                    <a:p>
                      <a:pPr algn="ctr" fontAlgn="b"/>
                      <a:r>
                        <a:rPr lang="en-US" sz="900" b="0" i="0" u="none" strike="noStrike">
                          <a:effectLst/>
                          <a:latin typeface="Arial"/>
                        </a:rPr>
                        <a:t>5</a:t>
                      </a: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r>
                        <a:rPr lang="en-US" sz="900" b="0" i="0" u="none" strike="noStrike" dirty="0" smtClean="0">
                          <a:effectLst/>
                          <a:latin typeface="Arial"/>
                        </a:rPr>
                        <a:t>Produc</a:t>
                      </a:r>
                      <a:r>
                        <a:rPr lang="en-US" sz="900" b="0" i="0" u="none" strike="noStrike" baseline="0" dirty="0" smtClean="0">
                          <a:effectLst/>
                          <a:latin typeface="Arial"/>
                        </a:rPr>
                        <a:t>t E</a:t>
                      </a:r>
                      <a:endParaRPr lang="en-US" sz="900" b="0" i="0" u="none" strike="noStrike" dirty="0">
                        <a:effectLst/>
                        <a:latin typeface="Arial"/>
                      </a:endParaRP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effectLst/>
                          <a:latin typeface="Arial"/>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900" b="0" i="0" u="none" strike="noStrike">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900" b="0" i="0" u="none" strike="noStrike">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a:effectLst/>
                          <a:latin typeface="Arial"/>
                        </a:rPr>
                        <a:t> </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effectLst/>
                          <a:latin typeface="+mn-lt"/>
                        </a:rPr>
                        <a:t>O</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99"/>
                    </a:solidFill>
                  </a:tcPr>
                </a:tc>
              </a:tr>
            </a:tbl>
          </a:graphicData>
        </a:graphic>
      </p:graphicFrame>
      <p:cxnSp>
        <p:nvCxnSpPr>
          <p:cNvPr id="9" name="Straight Connector 8"/>
          <p:cNvCxnSpPr/>
          <p:nvPr/>
        </p:nvCxnSpPr>
        <p:spPr bwMode="auto">
          <a:xfrm>
            <a:off x="421105" y="1135387"/>
            <a:ext cx="8301790" cy="0"/>
          </a:xfrm>
          <a:prstGeom prst="line">
            <a:avLst/>
          </a:prstGeom>
          <a:solidFill>
            <a:schemeClr val="accent1"/>
          </a:solidFill>
          <a:ln w="9525" cap="flat" cmpd="sng" algn="ctr">
            <a:solidFill>
              <a:srgbClr val="4066B2"/>
            </a:solidFill>
            <a:prstDash val="solid"/>
            <a:round/>
            <a:headEnd type="none" w="med" len="med"/>
            <a:tailEnd type="none" w="med" len="med"/>
          </a:ln>
          <a:effectLst/>
        </p:spPr>
      </p:cxnSp>
      <p:sp>
        <p:nvSpPr>
          <p:cNvPr id="7" name="Text Box 6"/>
          <p:cNvSpPr txBox="1">
            <a:spLocks noChangeArrowheads="1"/>
          </p:cNvSpPr>
          <p:nvPr/>
        </p:nvSpPr>
        <p:spPr bwMode="gray">
          <a:xfrm>
            <a:off x="3846073" y="1047670"/>
            <a:ext cx="1451854" cy="175433"/>
          </a:xfrm>
          <a:prstGeom prst="rect">
            <a:avLst/>
          </a:prstGeom>
          <a:solidFill>
            <a:schemeClr val="bg1"/>
          </a:solidFill>
          <a:ln w="12700" algn="ctr">
            <a:noFill/>
            <a:miter lim="800000"/>
            <a:headEnd/>
            <a:tailEnd type="none" w="sm" len="med"/>
          </a:ln>
        </p:spPr>
        <p:txBody>
          <a:bodyPr wrap="none" lIns="72000" tIns="0" rIns="72000" bIns="0" anchor="b" anchorCtr="1">
            <a:spAutoFit/>
          </a:bodyPr>
          <a:lstStyle/>
          <a:p>
            <a:pPr algn="ctr">
              <a:lnSpc>
                <a:spcPct val="95000"/>
              </a:lnSpc>
            </a:pPr>
            <a:r>
              <a:rPr lang="en-US" sz="1200" b="1" dirty="0" smtClean="0"/>
              <a:t>Property Example</a:t>
            </a:r>
            <a:endParaRPr lang="en-US" sz="1200" b="1" dirty="0"/>
          </a:p>
        </p:txBody>
      </p:sp>
      <p:graphicFrame>
        <p:nvGraphicFramePr>
          <p:cNvPr id="12" name="Table 11"/>
          <p:cNvGraphicFramePr>
            <a:graphicFrameLocks noGrp="1"/>
          </p:cNvGraphicFramePr>
          <p:nvPr>
            <p:extLst>
              <p:ext uri="{D42A27DB-BD31-4B8C-83A1-F6EECF244321}">
                <p14:modId xmlns:p14="http://schemas.microsoft.com/office/powerpoint/2010/main" val="2292202283"/>
              </p:ext>
            </p:extLst>
          </p:nvPr>
        </p:nvGraphicFramePr>
        <p:xfrm>
          <a:off x="413696" y="3835694"/>
          <a:ext cx="8292159" cy="1819755"/>
        </p:xfrm>
        <a:graphic>
          <a:graphicData uri="http://schemas.openxmlformats.org/drawingml/2006/table">
            <a:tbl>
              <a:tblPr/>
              <a:tblGrid>
                <a:gridCol w="262579"/>
                <a:gridCol w="685800"/>
                <a:gridCol w="734378"/>
                <a:gridCol w="734378"/>
                <a:gridCol w="734378"/>
                <a:gridCol w="734378"/>
                <a:gridCol w="734378"/>
                <a:gridCol w="734378"/>
                <a:gridCol w="734378"/>
                <a:gridCol w="734378"/>
                <a:gridCol w="734378"/>
                <a:gridCol w="734378"/>
              </a:tblGrid>
              <a:tr h="153769">
                <a:tc rowSpan="3" gridSpan="2">
                  <a:txBody>
                    <a:bodyPr/>
                    <a:lstStyle/>
                    <a:p>
                      <a:pPr algn="ctr" fontAlgn="ctr"/>
                      <a:r>
                        <a:rPr lang="en-US" sz="900" b="1" i="0" u="none" strike="noStrike" dirty="0" smtClean="0">
                          <a:solidFill>
                            <a:srgbClr val="FFFFFF"/>
                          </a:solidFill>
                          <a:effectLst/>
                          <a:latin typeface="Arial"/>
                        </a:rPr>
                        <a:t>Product </a:t>
                      </a:r>
                      <a:r>
                        <a:rPr lang="en-US" sz="900" b="1" i="0" u="none" strike="noStrike" dirty="0">
                          <a:solidFill>
                            <a:srgbClr val="FFFFFF"/>
                          </a:solidFill>
                          <a:effectLst/>
                          <a:latin typeface="Arial"/>
                        </a:rPr>
                        <a:t>Name</a:t>
                      </a:r>
                    </a:p>
                  </a:txBody>
                  <a:tcPr marL="27432" marR="27432" marT="27432" marB="27432" anchor="ctr">
                    <a:lnL w="6350" cap="flat" cmpd="sng" algn="ctr">
                      <a:solidFill>
                        <a:srgbClr val="BFBFBF"/>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rowSpan="3" hMerge="1">
                  <a:txBody>
                    <a:bodyPr/>
                    <a:lstStyle/>
                    <a:p>
                      <a:endParaRPr lang="en-US"/>
                    </a:p>
                  </a:txBody>
                  <a:tcPr/>
                </a:tc>
                <a:tc gridSpan="10">
                  <a:txBody>
                    <a:bodyPr/>
                    <a:lstStyle/>
                    <a:p>
                      <a:pPr algn="ctr" fontAlgn="b"/>
                      <a:r>
                        <a:rPr lang="en-US" sz="900" b="1" i="0" u="none" strike="noStrike" dirty="0">
                          <a:solidFill>
                            <a:srgbClr val="FFFFFF"/>
                          </a:solidFill>
                          <a:effectLst/>
                          <a:latin typeface="Arial"/>
                        </a:rPr>
                        <a:t>Coverages</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b"/>
                      <a:endParaRPr lang="en-US" sz="700" b="1" i="0" u="none" strike="noStrike" dirty="0">
                        <a:solidFill>
                          <a:srgbClr val="FFFFFF"/>
                        </a:solidFill>
                        <a:effectLst/>
                        <a:latin typeface="Arial"/>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hMerge="1">
                  <a:txBody>
                    <a:bodyPr/>
                    <a:lstStyle/>
                    <a:p>
                      <a:pPr algn="ctr" fontAlgn="b"/>
                      <a:endParaRPr lang="en-US" sz="700" b="1" i="0" u="none" strike="noStrike" dirty="0">
                        <a:solidFill>
                          <a:srgbClr val="FFFFFF"/>
                        </a:solidFill>
                        <a:effectLst/>
                        <a:latin typeface="Arial"/>
                      </a:endParaRPr>
                    </a:p>
                  </a:txBody>
                  <a:tcPr marL="0" marR="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hMerge="1">
                  <a:txBody>
                    <a:bodyPr/>
                    <a:lstStyle/>
                    <a:p>
                      <a:pPr algn="ctr" fontAlgn="b"/>
                      <a:endParaRPr lang="en-US" sz="700" b="1" i="0" u="none" strike="noStrike" dirty="0">
                        <a:solidFill>
                          <a:srgbClr val="FFFFFF"/>
                        </a:solidFill>
                        <a:effectLst/>
                        <a:latin typeface="Arial"/>
                      </a:endParaRPr>
                    </a:p>
                  </a:txBody>
                  <a:tcPr marL="0" marR="0" marT="0" marB="0" anchor="b">
                    <a:lnL w="12700" cap="flat" cmpd="sng" algn="ctr">
                      <a:solidFill>
                        <a:schemeClr val="bg1">
                          <a:lumMod val="75000"/>
                        </a:schemeClr>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r>
              <a:tr h="119711">
                <a:tc gridSpan="2" vMerge="1">
                  <a:txBody>
                    <a:bodyPr/>
                    <a:lstStyle/>
                    <a:p>
                      <a:endParaRPr lang="en-US"/>
                    </a:p>
                  </a:txBody>
                  <a:tcPr/>
                </a:tc>
                <a:tc hMerge="1" vMerge="1">
                  <a:txBody>
                    <a:bodyPr/>
                    <a:lstStyle/>
                    <a:p>
                      <a:endParaRPr lang="en-US"/>
                    </a:p>
                  </a:txBody>
                  <a:tcPr/>
                </a:tc>
                <a:tc>
                  <a:txBody>
                    <a:bodyPr/>
                    <a:lstStyle/>
                    <a:p>
                      <a:pPr algn="ctr" fontAlgn="ctr"/>
                      <a:r>
                        <a:rPr lang="en-US" sz="900" b="0" i="0" u="none" strike="noStrike" dirty="0" smtClean="0">
                          <a:solidFill>
                            <a:srgbClr val="FFFFFF"/>
                          </a:solidFill>
                          <a:effectLst/>
                          <a:latin typeface="Arial"/>
                        </a:rPr>
                        <a:t>2.1</a:t>
                      </a:r>
                      <a:endParaRPr lang="en-US" sz="900" b="0" i="0" u="none" strike="noStrike" dirty="0">
                        <a:solidFill>
                          <a:srgbClr val="FFFFFF"/>
                        </a:solidFill>
                        <a:effectLst/>
                        <a:latin typeface="Arial"/>
                      </a:endParaRP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smtClean="0">
                          <a:solidFill>
                            <a:srgbClr val="FFFFFF"/>
                          </a:solidFill>
                          <a:effectLst/>
                          <a:latin typeface="Arial"/>
                        </a:rPr>
                        <a:t>2.2</a:t>
                      </a:r>
                      <a:endParaRPr lang="en-US" sz="900" b="0" i="0" u="none" strike="noStrike" dirty="0">
                        <a:solidFill>
                          <a:srgbClr val="FFFFFF"/>
                        </a:solidFill>
                        <a:effectLst/>
                        <a:latin typeface="Arial"/>
                      </a:endParaRP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smtClean="0">
                          <a:solidFill>
                            <a:srgbClr val="FFFFFF"/>
                          </a:solidFill>
                          <a:effectLst/>
                          <a:latin typeface="Arial"/>
                        </a:rPr>
                        <a:t>2.3</a:t>
                      </a:r>
                      <a:endParaRPr lang="en-US" sz="900" b="0" i="0" u="none" strike="noStrike" dirty="0">
                        <a:solidFill>
                          <a:srgbClr val="FFFFFF"/>
                        </a:solidFill>
                        <a:effectLst/>
                        <a:latin typeface="Arial"/>
                      </a:endParaRP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smtClean="0">
                          <a:solidFill>
                            <a:srgbClr val="FFFFFF"/>
                          </a:solidFill>
                          <a:effectLst/>
                          <a:latin typeface="Arial"/>
                        </a:rPr>
                        <a:t>2.4</a:t>
                      </a:r>
                      <a:endParaRPr lang="en-US" sz="900" b="0" i="0" u="none" strike="noStrike" dirty="0">
                        <a:solidFill>
                          <a:srgbClr val="FFFFFF"/>
                        </a:solidFill>
                        <a:effectLst/>
                        <a:latin typeface="Arial"/>
                      </a:endParaRP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smtClean="0">
                          <a:solidFill>
                            <a:srgbClr val="FFFFFF"/>
                          </a:solidFill>
                          <a:effectLst/>
                          <a:latin typeface="Arial"/>
                        </a:rPr>
                        <a:t>2.5</a:t>
                      </a:r>
                      <a:endParaRPr lang="en-US" sz="900" b="0" i="0" u="none" strike="noStrike" dirty="0">
                        <a:solidFill>
                          <a:srgbClr val="FFFFFF"/>
                        </a:solidFill>
                        <a:effectLst/>
                        <a:latin typeface="Arial"/>
                      </a:endParaRP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smtClean="0">
                          <a:solidFill>
                            <a:srgbClr val="FFFFFF"/>
                          </a:solidFill>
                          <a:effectLst/>
                          <a:latin typeface="Arial"/>
                        </a:rPr>
                        <a:t>2.6</a:t>
                      </a:r>
                      <a:endParaRPr lang="en-US" sz="900" b="0" i="0" u="none" strike="noStrike" dirty="0">
                        <a:solidFill>
                          <a:srgbClr val="FFFFFF"/>
                        </a:solidFill>
                        <a:effectLst/>
                        <a:latin typeface="Arial"/>
                      </a:endParaRP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smtClean="0">
                          <a:solidFill>
                            <a:srgbClr val="FFFFFF"/>
                          </a:solidFill>
                          <a:effectLst/>
                          <a:latin typeface="Arial"/>
                        </a:rPr>
                        <a:t>2.7</a:t>
                      </a:r>
                      <a:endParaRPr lang="en-US" sz="900" b="0" i="0" u="none" strike="noStrike" dirty="0">
                        <a:solidFill>
                          <a:srgbClr val="FFFFFF"/>
                        </a:solidFill>
                        <a:effectLst/>
                        <a:latin typeface="Arial"/>
                      </a:endParaRP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smtClean="0">
                          <a:solidFill>
                            <a:srgbClr val="FFFFFF"/>
                          </a:solidFill>
                          <a:effectLst/>
                          <a:latin typeface="Arial"/>
                        </a:rPr>
                        <a:t>2.8</a:t>
                      </a:r>
                      <a:endParaRPr lang="en-US" sz="900" b="0" i="0" u="none" strike="noStrike" dirty="0">
                        <a:solidFill>
                          <a:srgbClr val="FFFFFF"/>
                        </a:solidFill>
                        <a:effectLst/>
                        <a:latin typeface="Arial"/>
                      </a:endParaRP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smtClean="0">
                          <a:solidFill>
                            <a:srgbClr val="FFFFFF"/>
                          </a:solidFill>
                          <a:effectLst/>
                          <a:latin typeface="Arial"/>
                        </a:rPr>
                        <a:t>2.9</a:t>
                      </a:r>
                      <a:endParaRPr lang="en-US" sz="900" b="0" i="0" u="none" strike="noStrike" dirty="0">
                        <a:solidFill>
                          <a:srgbClr val="FFFFFF"/>
                        </a:solidFill>
                        <a:effectLst/>
                        <a:latin typeface="Arial"/>
                      </a:endParaRPr>
                    </a:p>
                  </a:txBody>
                  <a:tcPr marL="27432" marR="27432" marT="27432" marB="2743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fontAlgn="ctr"/>
                      <a:r>
                        <a:rPr lang="en-US" sz="900" b="0" i="0" u="none" strike="noStrike" dirty="0" smtClean="0">
                          <a:solidFill>
                            <a:srgbClr val="FFFFFF"/>
                          </a:solidFill>
                          <a:effectLst/>
                          <a:latin typeface="Arial"/>
                        </a:rPr>
                        <a:t>2.10</a:t>
                      </a:r>
                      <a:endParaRPr lang="en-US" sz="900" b="0" i="0" u="none" strike="noStrike" dirty="0">
                        <a:solidFill>
                          <a:srgbClr val="FFFFFF"/>
                        </a:solidFill>
                        <a:effectLst/>
                        <a:latin typeface="Arial"/>
                      </a:endParaRPr>
                    </a:p>
                  </a:txBody>
                  <a:tcPr marL="27432" marR="27432" marT="27432" marB="27432" anchor="ctr">
                    <a:lnL w="12700" cap="flat" cmpd="sng" algn="ctr">
                      <a:solidFill>
                        <a:schemeClr val="bg1">
                          <a:lumMod val="75000"/>
                        </a:schemeClr>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r>
              <a:tr h="464762">
                <a:tc gridSpan="2" vMerge="1">
                  <a:txBody>
                    <a:bodyPr/>
                    <a:lstStyle/>
                    <a:p>
                      <a:endParaRPr lang="en-US"/>
                    </a:p>
                  </a:txBody>
                  <a:tcPr/>
                </a:tc>
                <a:tc hMerge="1" vMerge="1">
                  <a:txBody>
                    <a:bodyPr/>
                    <a:lstStyle/>
                    <a:p>
                      <a:endParaRPr lang="en-US"/>
                    </a:p>
                  </a:txBody>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Premises</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Completed Products &amp; Ops</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Employment Practices</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Personal &amp; Advertising</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Electronic Data </a:t>
                      </a:r>
                      <a:r>
                        <a:rPr lang="en-US" sz="900" b="0" i="0" u="none" strike="noStrike" kern="1200" dirty="0" err="1" smtClean="0">
                          <a:solidFill>
                            <a:srgbClr val="FFFFFF"/>
                          </a:solidFill>
                          <a:effectLst/>
                          <a:latin typeface="Arial"/>
                          <a:ea typeface="+mn-ea"/>
                          <a:cs typeface="+mn-cs"/>
                        </a:rPr>
                        <a:t>Liab</a:t>
                      </a:r>
                      <a:r>
                        <a:rPr lang="en-US" sz="900" b="0" i="0" u="none" strike="noStrike" kern="1200" dirty="0" smtClean="0">
                          <a:solidFill>
                            <a:srgbClr val="FFFFFF"/>
                          </a:solidFill>
                          <a:effectLst/>
                          <a:latin typeface="Arial"/>
                          <a:ea typeface="+mn-ea"/>
                          <a:cs typeface="+mn-cs"/>
                        </a:rPr>
                        <a:t>. </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Punitive Damages</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D&amp;O</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E&amp;O</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Architects</a:t>
                      </a:r>
                      <a:r>
                        <a:rPr lang="en-US" sz="900" b="0" i="0" u="none" strike="noStrike" kern="1200" baseline="0" dirty="0" smtClean="0">
                          <a:solidFill>
                            <a:srgbClr val="FFFFFF"/>
                          </a:solidFill>
                          <a:effectLst/>
                          <a:latin typeface="Arial"/>
                          <a:ea typeface="+mn-ea"/>
                          <a:cs typeface="+mn-cs"/>
                        </a:rPr>
                        <a:t> &amp; Engineers</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c>
                  <a:txBody>
                    <a:bodyPr/>
                    <a:lstStyle/>
                    <a:p>
                      <a:pPr marL="0" algn="ctr" defTabSz="914400" rtl="0" eaLnBrk="1" fontAlgn="ctr" latinLnBrk="0" hangingPunct="1"/>
                      <a:r>
                        <a:rPr lang="en-US" sz="900" b="0" i="0" u="none" strike="noStrike" kern="1200" dirty="0" smtClean="0">
                          <a:solidFill>
                            <a:srgbClr val="FFFFFF"/>
                          </a:solidFill>
                          <a:effectLst/>
                          <a:latin typeface="Arial"/>
                          <a:ea typeface="+mn-ea"/>
                          <a:cs typeface="+mn-cs"/>
                        </a:rPr>
                        <a:t>Worldwide Coverage</a:t>
                      </a:r>
                      <a:endParaRPr lang="en-US" sz="900" b="0" i="0" u="none" strike="noStrike" kern="1200" dirty="0">
                        <a:solidFill>
                          <a:srgbClr val="FFFFFF"/>
                        </a:solidFill>
                        <a:effectLst/>
                        <a:latin typeface="Arial"/>
                        <a:ea typeface="+mn-ea"/>
                        <a:cs typeface="+mn-cs"/>
                      </a:endParaRPr>
                    </a:p>
                  </a:txBody>
                  <a:tcPr marL="9525" marR="9525" marT="9525" marB="0" anchor="ctr">
                    <a:lnL w="12700" cap="flat" cmpd="sng" algn="ctr">
                      <a:solidFill>
                        <a:schemeClr val="bg1">
                          <a:lumMod val="75000"/>
                        </a:schemeClr>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solidFill>
                  </a:tcPr>
                </a:tc>
              </a:tr>
              <a:tr h="201840">
                <a:tc>
                  <a:txBody>
                    <a:bodyPr/>
                    <a:lstStyle/>
                    <a:p>
                      <a:pPr algn="ctr" fontAlgn="b"/>
                      <a:r>
                        <a:rPr lang="en-US" sz="900" b="0" i="0" u="none" strike="noStrike" dirty="0">
                          <a:effectLst/>
                          <a:latin typeface="Arial"/>
                        </a:rPr>
                        <a:t>1</a:t>
                      </a: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r>
                        <a:rPr lang="en-US" sz="900" b="0" i="0" u="none" strike="noStrike" dirty="0" smtClean="0">
                          <a:effectLst/>
                          <a:latin typeface="Arial"/>
                        </a:rPr>
                        <a:t>Produc</a:t>
                      </a:r>
                      <a:r>
                        <a:rPr lang="en-US" sz="900" b="0" i="0" u="none" strike="noStrike" baseline="0" dirty="0" smtClean="0">
                          <a:effectLst/>
                          <a:latin typeface="Arial"/>
                        </a:rPr>
                        <a:t>t F</a:t>
                      </a:r>
                      <a:endParaRPr lang="en-US" sz="900" b="0" i="0" u="none" strike="noStrike" dirty="0">
                        <a:effectLst/>
                        <a:latin typeface="Arial"/>
                      </a:endParaRP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effectLst/>
                          <a:latin typeface="+mn-lt"/>
                        </a:rPr>
                        <a:t>Y</a:t>
                      </a: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r>
              <a:tr h="201840">
                <a:tc>
                  <a:txBody>
                    <a:bodyPr/>
                    <a:lstStyle/>
                    <a:p>
                      <a:pPr algn="ctr" fontAlgn="b"/>
                      <a:r>
                        <a:rPr lang="en-US" sz="900" b="0" i="0" u="none" strike="noStrike">
                          <a:effectLst/>
                          <a:latin typeface="Arial"/>
                        </a:rPr>
                        <a:t>2</a:t>
                      </a: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r>
                        <a:rPr lang="en-US" sz="900" b="0" i="0" u="none" strike="noStrike" dirty="0" smtClean="0">
                          <a:effectLst/>
                          <a:latin typeface="Arial"/>
                        </a:rPr>
                        <a:t>Produc</a:t>
                      </a:r>
                      <a:r>
                        <a:rPr lang="en-US" sz="900" b="0" i="0" u="none" strike="noStrike" baseline="0" dirty="0" smtClean="0">
                          <a:effectLst/>
                          <a:latin typeface="Arial"/>
                        </a:rPr>
                        <a:t>t G</a:t>
                      </a:r>
                      <a:endParaRPr lang="en-US" sz="900" b="0" i="0" u="none" strike="noStrike" dirty="0">
                        <a:effectLst/>
                        <a:latin typeface="Arial"/>
                      </a:endParaRP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smtClean="0">
                          <a:effectLst/>
                          <a:latin typeface="Arial"/>
                        </a:rPr>
                        <a:t>O</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99"/>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r>
              <a:tr h="201840">
                <a:tc>
                  <a:txBody>
                    <a:bodyPr/>
                    <a:lstStyle/>
                    <a:p>
                      <a:pPr algn="ctr" fontAlgn="b"/>
                      <a:r>
                        <a:rPr lang="en-US" sz="900" b="0" i="0" u="none" strike="noStrike">
                          <a:effectLst/>
                          <a:latin typeface="Arial"/>
                        </a:rPr>
                        <a:t>3</a:t>
                      </a: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r>
                        <a:rPr lang="en-US" sz="900" b="0" i="0" u="none" strike="noStrike" dirty="0" smtClean="0">
                          <a:effectLst/>
                          <a:latin typeface="Arial"/>
                        </a:rPr>
                        <a:t>Produc</a:t>
                      </a:r>
                      <a:r>
                        <a:rPr lang="en-US" sz="900" b="0" i="0" u="none" strike="noStrike" baseline="0" dirty="0" smtClean="0">
                          <a:effectLst/>
                          <a:latin typeface="Arial"/>
                        </a:rPr>
                        <a:t>t H</a:t>
                      </a:r>
                      <a:endParaRPr lang="en-US" sz="900" b="0" i="0" u="none" strike="noStrike" dirty="0">
                        <a:effectLst/>
                        <a:latin typeface="Arial"/>
                      </a:endParaRP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smtClean="0">
                          <a:effectLst/>
                          <a:latin typeface="Arial"/>
                        </a:rPr>
                        <a:t>O</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99"/>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900" b="0" i="0" u="none" strike="noStrike" dirty="0" smtClean="0">
                          <a:effectLst/>
                          <a:latin typeface="Arial"/>
                        </a:rPr>
                        <a:t>O</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99"/>
                    </a:solidFill>
                  </a:tcPr>
                </a:tc>
              </a:tr>
              <a:tr h="201840">
                <a:tc>
                  <a:txBody>
                    <a:bodyPr/>
                    <a:lstStyle/>
                    <a:p>
                      <a:pPr algn="ctr" fontAlgn="b"/>
                      <a:r>
                        <a:rPr lang="en-US" sz="900" b="0" i="0" u="none" strike="noStrike">
                          <a:effectLst/>
                          <a:latin typeface="Arial"/>
                        </a:rPr>
                        <a:t>4</a:t>
                      </a: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r>
                        <a:rPr lang="en-US" sz="900" b="0" i="0" u="none" strike="noStrike" dirty="0" smtClean="0">
                          <a:effectLst/>
                          <a:latin typeface="Arial"/>
                        </a:rPr>
                        <a:t>Produc</a:t>
                      </a:r>
                      <a:r>
                        <a:rPr lang="en-US" sz="900" b="0" i="0" u="none" strike="noStrike" baseline="0" dirty="0" smtClean="0">
                          <a:effectLst/>
                          <a:latin typeface="Arial"/>
                        </a:rPr>
                        <a:t>t I</a:t>
                      </a:r>
                      <a:endParaRPr lang="en-US" sz="900" b="0" i="0" u="none" strike="noStrike" dirty="0">
                        <a:effectLst/>
                        <a:latin typeface="Arial"/>
                      </a:endParaRP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r>
              <a:tr h="201840">
                <a:tc>
                  <a:txBody>
                    <a:bodyPr/>
                    <a:lstStyle/>
                    <a:p>
                      <a:pPr algn="ctr" fontAlgn="b"/>
                      <a:r>
                        <a:rPr lang="en-US" sz="900" b="0" i="0" u="none" strike="noStrike">
                          <a:effectLst/>
                          <a:latin typeface="Arial"/>
                        </a:rPr>
                        <a:t>5</a:t>
                      </a: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r>
                        <a:rPr lang="en-US" sz="900" b="0" i="0" u="none" strike="noStrike" dirty="0" smtClean="0">
                          <a:effectLst/>
                          <a:latin typeface="Arial"/>
                        </a:rPr>
                        <a:t>Produc</a:t>
                      </a:r>
                      <a:r>
                        <a:rPr lang="en-US" sz="900" b="0" i="0" u="none" strike="noStrike" baseline="0" dirty="0" smtClean="0">
                          <a:effectLst/>
                          <a:latin typeface="Arial"/>
                        </a:rPr>
                        <a:t>t J</a:t>
                      </a:r>
                      <a:endParaRPr lang="en-US" sz="900" b="0" i="0" u="none" strike="noStrike" dirty="0">
                        <a:effectLst/>
                        <a:latin typeface="Arial"/>
                      </a:endParaRP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smtClean="0">
                          <a:effectLst/>
                          <a:latin typeface="Arial"/>
                        </a:rPr>
                        <a:t>O</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99"/>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smtClean="0">
                          <a:effectLst/>
                          <a:latin typeface="Arial"/>
                        </a:rPr>
                        <a:t>O</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99"/>
                    </a:solidFill>
                  </a:tcPr>
                </a:tc>
              </a:tr>
            </a:tbl>
          </a:graphicData>
        </a:graphic>
      </p:graphicFrame>
      <p:cxnSp>
        <p:nvCxnSpPr>
          <p:cNvPr id="13" name="Straight Connector 12"/>
          <p:cNvCxnSpPr/>
          <p:nvPr/>
        </p:nvCxnSpPr>
        <p:spPr bwMode="auto">
          <a:xfrm>
            <a:off x="413696" y="3585811"/>
            <a:ext cx="8301790" cy="0"/>
          </a:xfrm>
          <a:prstGeom prst="line">
            <a:avLst/>
          </a:prstGeom>
          <a:solidFill>
            <a:schemeClr val="accent1"/>
          </a:solidFill>
          <a:ln w="9525" cap="flat" cmpd="sng" algn="ctr">
            <a:solidFill>
              <a:srgbClr val="4066B2"/>
            </a:solidFill>
            <a:prstDash val="solid"/>
            <a:round/>
            <a:headEnd type="none" w="med" len="med"/>
            <a:tailEnd type="none" w="med" len="med"/>
          </a:ln>
          <a:effectLst/>
        </p:spPr>
      </p:cxnSp>
      <p:sp>
        <p:nvSpPr>
          <p:cNvPr id="14" name="Text Box 6"/>
          <p:cNvSpPr txBox="1">
            <a:spLocks noChangeArrowheads="1"/>
          </p:cNvSpPr>
          <p:nvPr/>
        </p:nvSpPr>
        <p:spPr bwMode="gray">
          <a:xfrm>
            <a:off x="3870118" y="3498094"/>
            <a:ext cx="1403764" cy="175433"/>
          </a:xfrm>
          <a:prstGeom prst="rect">
            <a:avLst/>
          </a:prstGeom>
          <a:solidFill>
            <a:schemeClr val="bg1"/>
          </a:solidFill>
          <a:ln w="12700" algn="ctr">
            <a:noFill/>
            <a:miter lim="800000"/>
            <a:headEnd/>
            <a:tailEnd type="none" w="sm" len="med"/>
          </a:ln>
        </p:spPr>
        <p:txBody>
          <a:bodyPr wrap="none" lIns="72000" tIns="0" rIns="72000" bIns="0" anchor="b" anchorCtr="1">
            <a:spAutoFit/>
          </a:bodyPr>
          <a:lstStyle/>
          <a:p>
            <a:pPr algn="ctr">
              <a:lnSpc>
                <a:spcPct val="95000"/>
              </a:lnSpc>
            </a:pPr>
            <a:r>
              <a:rPr lang="en-US" sz="1200" b="1" dirty="0" smtClean="0"/>
              <a:t>Liability Example</a:t>
            </a:r>
            <a:endParaRPr lang="en-US" sz="1200" b="1" dirty="0"/>
          </a:p>
        </p:txBody>
      </p:sp>
      <p:graphicFrame>
        <p:nvGraphicFramePr>
          <p:cNvPr id="15" name="Table 14"/>
          <p:cNvGraphicFramePr>
            <a:graphicFrameLocks noGrp="1"/>
          </p:cNvGraphicFramePr>
          <p:nvPr>
            <p:extLst>
              <p:ext uri="{D42A27DB-BD31-4B8C-83A1-F6EECF244321}">
                <p14:modId xmlns:p14="http://schemas.microsoft.com/office/powerpoint/2010/main" val="2330519272"/>
              </p:ext>
            </p:extLst>
          </p:nvPr>
        </p:nvGraphicFramePr>
        <p:xfrm>
          <a:off x="3730622" y="5997367"/>
          <a:ext cx="1682757" cy="403680"/>
        </p:xfrm>
        <a:graphic>
          <a:graphicData uri="http://schemas.openxmlformats.org/drawingml/2006/table">
            <a:tbl>
              <a:tblPr/>
              <a:tblGrid>
                <a:gridCol w="324241"/>
                <a:gridCol w="252663"/>
                <a:gridCol w="1105853"/>
              </a:tblGrid>
              <a:tr h="201840">
                <a:tc rowSpan="2">
                  <a:txBody>
                    <a:bodyPr/>
                    <a:lstStyle/>
                    <a:p>
                      <a:pPr algn="ctr" fontAlgn="b"/>
                      <a:r>
                        <a:rPr lang="en-US" sz="900" b="0" i="0" u="none" strike="noStrike" dirty="0" smtClean="0">
                          <a:effectLst/>
                          <a:latin typeface="Arial"/>
                        </a:rPr>
                        <a:t>Key</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900" b="0" i="0" u="none" strike="noStrike" dirty="0" smtClean="0">
                          <a:effectLst/>
                          <a:latin typeface="Arial"/>
                        </a:rPr>
                        <a:t>Y</a:t>
                      </a:r>
                      <a:endParaRPr lang="en-US" sz="900" b="0" i="0" u="none" strike="noStrike" dirty="0">
                        <a:effectLst/>
                        <a:latin typeface="Arial"/>
                      </a:endParaRP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tc>
                  <a:txBody>
                    <a:bodyPr/>
                    <a:lstStyle/>
                    <a:p>
                      <a:pPr algn="l" fontAlgn="ctr"/>
                      <a:r>
                        <a:rPr lang="en-US" sz="900" b="0" i="0" u="none" strike="noStrike" dirty="0" smtClean="0">
                          <a:effectLst/>
                          <a:latin typeface="Arial"/>
                        </a:rPr>
                        <a:t>Included</a:t>
                      </a:r>
                      <a:r>
                        <a:rPr lang="en-US" sz="900" b="0" i="0" u="none" strike="noStrike" baseline="0" dirty="0" smtClean="0">
                          <a:effectLst/>
                          <a:latin typeface="Arial"/>
                        </a:rPr>
                        <a:t> Coverage</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r>
              <a:tr h="201840">
                <a:tc vMerge="1">
                  <a:txBody>
                    <a:bodyPr/>
                    <a:lstStyle/>
                    <a:p>
                      <a:pPr algn="ctr" fontAlgn="b"/>
                      <a:endParaRPr lang="en-US" sz="900" b="0" i="0" u="none" strike="noStrike" dirty="0">
                        <a:effectLst/>
                        <a:latin typeface="Arial"/>
                      </a:endParaRP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b"/>
                      <a:r>
                        <a:rPr lang="en-US" sz="900" b="0" i="0" u="none" strike="noStrike" dirty="0" smtClean="0">
                          <a:effectLst/>
                          <a:latin typeface="Arial"/>
                        </a:rPr>
                        <a:t>O</a:t>
                      </a:r>
                      <a:endParaRPr lang="en-US" sz="900" b="0" i="0" u="none" strike="noStrike" dirty="0">
                        <a:effectLst/>
                        <a:latin typeface="Arial"/>
                      </a:endParaRPr>
                    </a:p>
                  </a:txBody>
                  <a:tcPr marL="27432" marR="27432" marT="27432" marB="27432"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99"/>
                    </a:solidFill>
                  </a:tcPr>
                </a:tc>
                <a:tc>
                  <a:txBody>
                    <a:bodyPr/>
                    <a:lstStyle/>
                    <a:p>
                      <a:pPr algn="l" fontAlgn="ctr"/>
                      <a:r>
                        <a:rPr lang="en-US" sz="900" b="0" i="0" u="none" strike="noStrike" dirty="0" smtClean="0">
                          <a:effectLst/>
                          <a:latin typeface="Arial"/>
                        </a:rPr>
                        <a:t>Optional Coverage</a:t>
                      </a:r>
                      <a:endParaRPr lang="en-US" sz="900" b="0" i="0" u="none" strike="noStrike" dirty="0">
                        <a:effectLst/>
                        <a:latin typeface="Arial"/>
                      </a:endParaRPr>
                    </a:p>
                  </a:txBody>
                  <a:tcPr marL="27432" marR="27432" marT="27432" marB="27432"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BoilerplateCopyright"/>
          <p:cNvSpPr txBox="1">
            <a:spLocks noChangeArrowheads="1"/>
          </p:cNvSpPr>
          <p:nvPr/>
        </p:nvSpPr>
        <p:spPr bwMode="auto">
          <a:xfrm>
            <a:off x="585788" y="6184900"/>
            <a:ext cx="3005137"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spcBef>
                <a:spcPct val="50000"/>
              </a:spcBef>
            </a:pPr>
            <a:r>
              <a:rPr lang="en-US" sz="800" smtClean="0">
                <a:solidFill>
                  <a:srgbClr val="000066"/>
                </a:solidFill>
              </a:rPr>
              <a:t>Copyright © 2011 Deloitte Development LLC. All rights reserved.</a:t>
            </a:r>
            <a:endParaRPr lang="en-US" sz="800">
              <a:solidFill>
                <a:srgbClr val="000066"/>
              </a:solidFill>
            </a:endParaRPr>
          </a:p>
        </p:txBody>
      </p:sp>
      <p:pic>
        <p:nvPicPr>
          <p:cNvPr id="74755" name="Picture 18" descr="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50088" y="6049963"/>
            <a:ext cx="15049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56"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3725" y="5940425"/>
            <a:ext cx="831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 name="Line 3"/>
          <p:cNvSpPr>
            <a:spLocks noChangeShapeType="1"/>
          </p:cNvSpPr>
          <p:nvPr/>
        </p:nvSpPr>
        <p:spPr bwMode="gray">
          <a:xfrm>
            <a:off x="585788" y="1154113"/>
            <a:ext cx="7972425" cy="0"/>
          </a:xfrm>
          <a:prstGeom prst="line">
            <a:avLst/>
          </a:prstGeom>
          <a:noFill/>
          <a:ln w="9525">
            <a:solidFill>
              <a:schemeClr val="accent1"/>
            </a:solidFill>
            <a:round/>
            <a:headEnd/>
            <a:tailEnd/>
          </a:ln>
        </p:spPr>
        <p:txBody>
          <a:bodyPr lIns="0" tIns="0" rIns="0" bIns="0" anchor="ctr">
            <a:spAutoFit/>
          </a:bodyPr>
          <a:lstStyle/>
          <a:p>
            <a:endParaRPr lang="en-US"/>
          </a:p>
        </p:txBody>
      </p:sp>
      <p:sp>
        <p:nvSpPr>
          <p:cNvPr id="6" name="Rectangle 4"/>
          <p:cNvSpPr>
            <a:spLocks noChangeArrowheads="1"/>
          </p:cNvSpPr>
          <p:nvPr/>
        </p:nvSpPr>
        <p:spPr bwMode="gray">
          <a:xfrm>
            <a:off x="585788" y="1254500"/>
            <a:ext cx="3819525" cy="3733330"/>
          </a:xfrm>
          <a:prstGeom prst="rect">
            <a:avLst/>
          </a:prstGeom>
          <a:noFill/>
          <a:ln w="12700" algn="ctr">
            <a:noFill/>
            <a:miter lim="800000"/>
            <a:headEnd/>
            <a:tailEnd/>
          </a:ln>
        </p:spPr>
        <p:txBody>
          <a:bodyPr lIns="146304" tIns="146304" rIns="146304" bIns="146304">
            <a:spAutoFit/>
          </a:bodyPr>
          <a:lstStyle/>
          <a:p>
            <a:pPr eaLnBrk="0" hangingPunct="0">
              <a:lnSpc>
                <a:spcPct val="110000"/>
              </a:lnSpc>
              <a:spcBef>
                <a:spcPct val="30000"/>
              </a:spcBef>
              <a:spcAft>
                <a:spcPct val="18000"/>
              </a:spcAft>
            </a:pPr>
            <a:r>
              <a:rPr lang="en-US" sz="1000" b="1" dirty="0">
                <a:solidFill>
                  <a:srgbClr val="000000"/>
                </a:solidFill>
                <a:cs typeface="Times New Roman" pitchFamily="18" charset="0"/>
              </a:rPr>
              <a:t>About Deloitte</a:t>
            </a:r>
          </a:p>
          <a:p>
            <a:r>
              <a:rPr lang="en-US" sz="900" dirty="0">
                <a:solidFill>
                  <a:schemeClr val="tx1"/>
                </a:solidFill>
              </a:rPr>
              <a:t>Deloitte refers to one or more of Deloitte </a:t>
            </a:r>
            <a:r>
              <a:rPr lang="en-US" sz="900" dirty="0" err="1">
                <a:solidFill>
                  <a:schemeClr val="tx1"/>
                </a:solidFill>
              </a:rPr>
              <a:t>Touche</a:t>
            </a:r>
            <a:r>
              <a:rPr lang="en-US" sz="900" dirty="0">
                <a:solidFill>
                  <a:schemeClr val="tx1"/>
                </a:solidFill>
              </a:rPr>
              <a:t> Tohmatsu Limited, a UK private company limited by guarantee, and its network of member firms, each of which is a legally separate and independent entity. Please see </a:t>
            </a:r>
            <a:r>
              <a:rPr lang="en-US" sz="900" u="sng" dirty="0" smtClean="0">
                <a:solidFill>
                  <a:schemeClr val="tx1"/>
                </a:solidFill>
                <a:hlinkClick r:id="rId6"/>
              </a:rPr>
              <a:t>www.deloitte.com / about</a:t>
            </a:r>
            <a:r>
              <a:rPr lang="en-US" sz="900" dirty="0" smtClean="0">
                <a:solidFill>
                  <a:schemeClr val="tx1"/>
                </a:solidFill>
              </a:rPr>
              <a:t> </a:t>
            </a:r>
            <a:r>
              <a:rPr lang="en-US" sz="900" dirty="0">
                <a:solidFill>
                  <a:schemeClr val="tx1"/>
                </a:solidFill>
              </a:rPr>
              <a:t>for a detailed description of the legal structure of Deloitte </a:t>
            </a:r>
            <a:r>
              <a:rPr lang="en-US" sz="900" dirty="0" err="1">
                <a:solidFill>
                  <a:schemeClr val="tx1"/>
                </a:solidFill>
              </a:rPr>
              <a:t>Touche</a:t>
            </a:r>
            <a:r>
              <a:rPr lang="en-US" sz="900" dirty="0">
                <a:solidFill>
                  <a:schemeClr val="tx1"/>
                </a:solidFill>
              </a:rPr>
              <a:t> Tohmatsu Limited and its member firms.</a:t>
            </a:r>
            <a:endParaRPr lang="en-GB" sz="900" dirty="0">
              <a:solidFill>
                <a:schemeClr val="tx1"/>
              </a:solidFill>
            </a:endParaRPr>
          </a:p>
          <a:p>
            <a:pPr eaLnBrk="0" hangingPunct="0">
              <a:lnSpc>
                <a:spcPct val="110000"/>
              </a:lnSpc>
              <a:spcBef>
                <a:spcPct val="30000"/>
              </a:spcBef>
            </a:pPr>
            <a:endParaRPr lang="en-US" sz="900" dirty="0">
              <a:solidFill>
                <a:srgbClr val="000000"/>
              </a:solidFill>
            </a:endParaRPr>
          </a:p>
          <a:p>
            <a:r>
              <a:rPr lang="en-US" sz="900" dirty="0">
                <a:solidFill>
                  <a:schemeClr val="tx1"/>
                </a:solidFill>
              </a:rPr>
              <a:t>Deloitte provides audit, tax, consulting, and financial advisory services to public and private clients spanning multiple industries. With a globally connected network of member firms in more than 140 countries, Deloitte brings world-class capabilities and deep local expertise to help clients succeed wherever they operate. Deloitte's approximately 170,000 professionals are committed to becoming the standard of excellence.</a:t>
            </a:r>
            <a:endParaRPr lang="en-GB" sz="900" dirty="0">
              <a:solidFill>
                <a:schemeClr val="tx1"/>
              </a:solidFill>
            </a:endParaRPr>
          </a:p>
          <a:p>
            <a:r>
              <a:rPr lang="en-US" sz="900" dirty="0">
                <a:solidFill>
                  <a:schemeClr val="tx1"/>
                </a:solidFill>
              </a:rPr>
              <a:t/>
            </a:r>
            <a:br>
              <a:rPr lang="en-US" sz="900" dirty="0">
                <a:solidFill>
                  <a:schemeClr val="tx1"/>
                </a:solidFill>
              </a:rPr>
            </a:br>
            <a:r>
              <a:rPr lang="en-US" sz="900" dirty="0">
                <a:solidFill>
                  <a:schemeClr val="tx1"/>
                </a:solidFill>
              </a:rPr>
              <a:t>Deloitte's professionals are unified by a collaborative culture that fosters integrity, outstanding value to markets and clients, commitment to each other, and strength from cultural diversity. They enjoy an environment of continuous learning, challenging experiences, and enriching career opportunities. Deloitte's professionals are dedicated to strengthening corporate responsibility, building public trust, and making a positive impact in their communities.</a:t>
            </a:r>
            <a:endParaRPr lang="en-GB" sz="900" dirty="0">
              <a:solidFill>
                <a:schemeClr val="tx1"/>
              </a:solidFill>
            </a:endParaRPr>
          </a:p>
        </p:txBody>
      </p:sp>
      <p:sp>
        <p:nvSpPr>
          <p:cNvPr id="7" name="Rectangle 5"/>
          <p:cNvSpPr>
            <a:spLocks noChangeArrowheads="1"/>
          </p:cNvSpPr>
          <p:nvPr/>
        </p:nvSpPr>
        <p:spPr bwMode="gray">
          <a:xfrm>
            <a:off x="4738688" y="1254500"/>
            <a:ext cx="3819525" cy="2362185"/>
          </a:xfrm>
          <a:prstGeom prst="rect">
            <a:avLst/>
          </a:prstGeom>
          <a:noFill/>
          <a:ln w="12700" algn="ctr">
            <a:noFill/>
            <a:miter lim="800000"/>
            <a:headEnd/>
            <a:tailEnd/>
          </a:ln>
        </p:spPr>
        <p:txBody>
          <a:bodyPr lIns="146304" tIns="146304" rIns="146304" bIns="146304">
            <a:spAutoFit/>
          </a:bodyPr>
          <a:lstStyle/>
          <a:p>
            <a:pPr eaLnBrk="0" hangingPunct="0">
              <a:lnSpc>
                <a:spcPct val="110000"/>
              </a:lnSpc>
              <a:spcBef>
                <a:spcPct val="30000"/>
              </a:spcBef>
              <a:spcAft>
                <a:spcPct val="18000"/>
              </a:spcAft>
            </a:pPr>
            <a:r>
              <a:rPr lang="en-US" sz="1000" dirty="0">
                <a:solidFill>
                  <a:srgbClr val="000000"/>
                </a:solidFill>
                <a:cs typeface="Times New Roman" pitchFamily="18" charset="0"/>
              </a:rPr>
              <a:t> </a:t>
            </a:r>
          </a:p>
          <a:p>
            <a:pPr eaLnBrk="0" hangingPunct="0">
              <a:lnSpc>
                <a:spcPct val="110000"/>
              </a:lnSpc>
              <a:spcBef>
                <a:spcPct val="30000"/>
              </a:spcBef>
              <a:spcAft>
                <a:spcPct val="18000"/>
              </a:spcAft>
            </a:pPr>
            <a:r>
              <a:rPr lang="en-US" sz="900" dirty="0">
                <a:solidFill>
                  <a:srgbClr val="000000"/>
                </a:solidFill>
              </a:rPr>
              <a:t>In the United States, Deloitte &amp; </a:t>
            </a:r>
            <a:r>
              <a:rPr lang="en-US" sz="900" dirty="0" err="1">
                <a:solidFill>
                  <a:srgbClr val="000000"/>
                </a:solidFill>
              </a:rPr>
              <a:t>Touche</a:t>
            </a:r>
            <a:r>
              <a:rPr lang="en-US" sz="900" dirty="0">
                <a:solidFill>
                  <a:srgbClr val="000000"/>
                </a:solidFill>
              </a:rPr>
              <a:t> USA LLP is the U.S. member firm of Deloitte </a:t>
            </a:r>
            <a:r>
              <a:rPr lang="en-US" sz="900" dirty="0" err="1">
                <a:solidFill>
                  <a:srgbClr val="000000"/>
                </a:solidFill>
              </a:rPr>
              <a:t>Touche</a:t>
            </a:r>
            <a:r>
              <a:rPr lang="en-US" sz="900" dirty="0">
                <a:solidFill>
                  <a:srgbClr val="000000"/>
                </a:solidFill>
              </a:rPr>
              <a:t> Tohmatsu and services are provided by the subsidiaries of Deloitte &amp; </a:t>
            </a:r>
            <a:r>
              <a:rPr lang="en-US" sz="900" dirty="0" err="1">
                <a:solidFill>
                  <a:srgbClr val="000000"/>
                </a:solidFill>
              </a:rPr>
              <a:t>Touche</a:t>
            </a:r>
            <a:r>
              <a:rPr lang="en-US" sz="900" dirty="0">
                <a:solidFill>
                  <a:srgbClr val="000000"/>
                </a:solidFill>
              </a:rPr>
              <a:t> USA LLP (Deloitte &amp; </a:t>
            </a:r>
            <a:r>
              <a:rPr lang="en-US" sz="900" dirty="0" err="1">
                <a:solidFill>
                  <a:srgbClr val="000000"/>
                </a:solidFill>
              </a:rPr>
              <a:t>Touche</a:t>
            </a:r>
            <a:r>
              <a:rPr lang="en-US" sz="900" dirty="0">
                <a:solidFill>
                  <a:srgbClr val="000000"/>
                </a:solidFill>
              </a:rPr>
              <a:t> LLP, Deloitte Consulting LLP, Deloitte Financial Advisory Services LLP, Deloitte Tax LLP, and their subsidiaries), and not by Deloitte &amp; </a:t>
            </a:r>
            <a:r>
              <a:rPr lang="en-US" sz="900" dirty="0" err="1">
                <a:solidFill>
                  <a:srgbClr val="000000"/>
                </a:solidFill>
              </a:rPr>
              <a:t>Touche</a:t>
            </a:r>
            <a:r>
              <a:rPr lang="en-US" sz="900" dirty="0">
                <a:solidFill>
                  <a:srgbClr val="000000"/>
                </a:solidFill>
              </a:rPr>
              <a:t> USA LLP. The subsidiaries of the U.S. member firm are among the nation’s leading professional services firms, providing audit, tax, consulting, and financial advisory services through nearly 40,000 people in more than 90 cities. Known as employers of choice for innovative human resources programs, they are dedicated to helping their clients and their people excel. For more information, please visit the U.S. member firm’s Web site at www.deloitte.com.</a:t>
            </a:r>
          </a:p>
        </p:txBody>
      </p:sp>
      <p:sp>
        <p:nvSpPr>
          <p:cNvPr id="8" name="Line 6"/>
          <p:cNvSpPr>
            <a:spLocks noChangeShapeType="1"/>
          </p:cNvSpPr>
          <p:nvPr/>
        </p:nvSpPr>
        <p:spPr bwMode="gray">
          <a:xfrm>
            <a:off x="585788" y="5073650"/>
            <a:ext cx="7972425" cy="0"/>
          </a:xfrm>
          <a:prstGeom prst="line">
            <a:avLst/>
          </a:prstGeom>
          <a:noFill/>
          <a:ln w="9525">
            <a:solidFill>
              <a:schemeClr val="accent1"/>
            </a:solidFill>
            <a:round/>
            <a:headEnd/>
            <a:tailEnd/>
          </a:ln>
        </p:spPr>
        <p:txBody>
          <a:bodyPr lIns="0" tIns="0" rIns="0" bIns="0" anchor="ctr">
            <a:spAutoFit/>
          </a:bodyPr>
          <a:lstStyle/>
          <a:p>
            <a:endParaRPr lang="en-US"/>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HP_171"/>
          <p:cNvSpPr>
            <a:spLocks noGrp="1" noChangeArrowheads="1"/>
          </p:cNvSpPr>
          <p:nvPr>
            <p:ph type="title"/>
          </p:nvPr>
        </p:nvSpPr>
        <p:spPr bwMode="auto"/>
        <p:txBody>
          <a:bodyPr/>
          <a:lstStyle/>
          <a:p>
            <a:r>
              <a:rPr lang="en-US" sz="2000" dirty="0" smtClean="0"/>
              <a:t>Anti-Trust Notice</a:t>
            </a:r>
          </a:p>
        </p:txBody>
      </p:sp>
      <p:sp>
        <p:nvSpPr>
          <p:cNvPr id="3" name="TextBox 3"/>
          <p:cNvSpPr txBox="1">
            <a:spLocks noChangeArrowheads="1"/>
          </p:cNvSpPr>
          <p:nvPr/>
        </p:nvSpPr>
        <p:spPr bwMode="auto">
          <a:xfrm>
            <a:off x="381000" y="1066800"/>
            <a:ext cx="8305800" cy="4524315"/>
          </a:xfrm>
          <a:prstGeom prst="rect">
            <a:avLst/>
          </a:prstGeom>
          <a:noFill/>
          <a:ln w="9525">
            <a:noFill/>
            <a:miter lim="800000"/>
            <a:headEnd/>
            <a:tailEnd/>
          </a:ln>
        </p:spPr>
        <p:txBody>
          <a:bodyPr>
            <a:spAutoFit/>
          </a:bodyPr>
          <a:lstStyle/>
          <a:p>
            <a:pPr marL="342900" indent="-342900">
              <a:buFont typeface="Wingdings" pitchFamily="2" charset="2"/>
              <a:buChar char="§"/>
            </a:pPr>
            <a:r>
              <a:rPr lang="en-US" sz="1800" b="0" dirty="0"/>
              <a:t>The Casualty Actuarial Society is committed to adhering strictly to the letter and spirit of the antitrust laws. Seminars conducted under the auspices of the CAS are designed solely to provide a forum for the expression of various points of view on topics described in the programs or agendas for such meetings</a:t>
            </a:r>
            <a:r>
              <a:rPr lang="en-US" sz="1800" b="0" dirty="0" smtClean="0"/>
              <a:t>.</a:t>
            </a:r>
          </a:p>
          <a:p>
            <a:pPr marL="342900" indent="-342900">
              <a:buFont typeface="Wingdings" pitchFamily="2" charset="2"/>
              <a:buChar char="§"/>
            </a:pPr>
            <a:endParaRPr lang="en-US" sz="1800" b="0" dirty="0"/>
          </a:p>
          <a:p>
            <a:pPr marL="342900" indent="-342900">
              <a:buFont typeface="Wingdings" pitchFamily="2" charset="2"/>
              <a:buChar char="§"/>
            </a:pPr>
            <a:r>
              <a:rPr lang="en-US" sz="1800" b="0" dirty="0"/>
              <a:t>Under no circumstances shall CAS seminars be used as a means for competing companies or firms to reach any understanding – expressed or implied – that restricts competition or in any way impairs the ability of members to exercise independent business judgment regarding matters affecting competition</a:t>
            </a:r>
            <a:r>
              <a:rPr lang="en-US" sz="1800" b="0" dirty="0" smtClean="0"/>
              <a:t>.</a:t>
            </a:r>
          </a:p>
          <a:p>
            <a:pPr marL="342900" indent="-342900">
              <a:buFont typeface="Wingdings" pitchFamily="2" charset="2"/>
              <a:buChar char="§"/>
            </a:pPr>
            <a:endParaRPr lang="en-US" sz="1800" b="0" dirty="0"/>
          </a:p>
          <a:p>
            <a:pPr marL="342900" indent="-342900">
              <a:buFont typeface="Wingdings" pitchFamily="2" charset="2"/>
              <a:buChar char="§"/>
            </a:pPr>
            <a:r>
              <a:rPr lang="en-US" sz="1800" b="0" dirty="0"/>
              <a:t>It is the responsibility of all seminar participants to be aware of antitrust regulations, to prevent any written or verbal discussions that appear to violate these laws, and to adhere in every respect to the CAS antitrust </a:t>
            </a:r>
            <a:r>
              <a:rPr lang="en-US" sz="1800" b="0" dirty="0" smtClean="0"/>
              <a:t>compliance policy.</a:t>
            </a:r>
            <a:endParaRPr lang="en-US" sz="1800" b="0" dirty="0">
              <a:solidFill>
                <a:srgbClr val="000066"/>
              </a:solidFill>
            </a:endParaRPr>
          </a:p>
        </p:txBody>
      </p:sp>
      <p:pic>
        <p:nvPicPr>
          <p:cNvPr id="4" name="Picture 4" descr="caslogo"/>
          <p:cNvPicPr>
            <a:picLocks noChangeAspect="1" noChangeArrowheads="1"/>
          </p:cNvPicPr>
          <p:nvPr/>
        </p:nvPicPr>
        <p:blipFill>
          <a:blip r:embed="rId3" cstate="print"/>
          <a:srcRect/>
          <a:stretch>
            <a:fillRect/>
          </a:stretch>
        </p:blipFill>
        <p:spPr bwMode="auto">
          <a:xfrm>
            <a:off x="7832677" y="79612"/>
            <a:ext cx="1066800" cy="914400"/>
          </a:xfrm>
          <a:prstGeom prst="rect">
            <a:avLst/>
          </a:prstGeom>
          <a:noFill/>
          <a:ln w="9525">
            <a:noFill/>
            <a:miter lim="800000"/>
            <a:headEnd/>
            <a:tailEnd/>
          </a:ln>
        </p:spPr>
      </p:pic>
    </p:spTree>
    <p:extLst>
      <p:ext uri="{BB962C8B-B14F-4D97-AF65-F5344CB8AC3E}">
        <p14:creationId xmlns:p14="http://schemas.microsoft.com/office/powerpoint/2010/main" val="3846315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HP_171"/>
          <p:cNvSpPr>
            <a:spLocks noGrp="1" noChangeArrowheads="1"/>
          </p:cNvSpPr>
          <p:nvPr>
            <p:ph type="title"/>
          </p:nvPr>
        </p:nvSpPr>
        <p:spPr bwMode="auto"/>
        <p:txBody>
          <a:bodyPr/>
          <a:lstStyle/>
          <a:p>
            <a:r>
              <a:rPr lang="en-US" sz="2000" dirty="0" smtClean="0"/>
              <a:t>Agenda</a:t>
            </a:r>
          </a:p>
        </p:txBody>
      </p:sp>
      <p:graphicFrame>
        <p:nvGraphicFramePr>
          <p:cNvPr id="5" name="SHP_172"/>
          <p:cNvGraphicFramePr>
            <a:graphicFrameLocks noGrp="1"/>
          </p:cNvGraphicFramePr>
          <p:nvPr>
            <p:extLst>
              <p:ext uri="{D42A27DB-BD31-4B8C-83A1-F6EECF244321}">
                <p14:modId xmlns:p14="http://schemas.microsoft.com/office/powerpoint/2010/main" val="1455797285"/>
              </p:ext>
            </p:extLst>
          </p:nvPr>
        </p:nvGraphicFramePr>
        <p:xfrm>
          <a:off x="400051" y="1154113"/>
          <a:ext cx="5195532" cy="2626317"/>
        </p:xfrm>
        <a:graphic>
          <a:graphicData uri="http://schemas.openxmlformats.org/drawingml/2006/table">
            <a:tbl>
              <a:tblPr/>
              <a:tblGrid>
                <a:gridCol w="5195532"/>
              </a:tblGrid>
              <a:tr h="875439">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998913" algn="r"/>
                        </a:tabLst>
                      </a:pPr>
                      <a:r>
                        <a:rPr kumimoji="0" lang="en-US" sz="1800" b="0" i="0" u="none" strike="noStrike" cap="none" normalizeH="0" baseline="0" dirty="0" smtClean="0">
                          <a:ln>
                            <a:noFill/>
                          </a:ln>
                          <a:solidFill>
                            <a:schemeClr val="tx1"/>
                          </a:solidFill>
                          <a:effectLst/>
                          <a:latin typeface="Arial" charset="0"/>
                        </a:rPr>
                        <a:t>Leading practices in Product Management</a:t>
                      </a:r>
                    </a:p>
                  </a:txBody>
                  <a:tcPr marL="0" marR="0" marT="109728" marB="109728" anchor="ctr" horzOverflow="overflow">
                    <a:lnL cap="flat">
                      <a:noFill/>
                    </a:lnL>
                    <a:lnR>
                      <a:noFill/>
                    </a:lnR>
                    <a:lnT cap="flat">
                      <a:noFill/>
                    </a:lnT>
                    <a:lnB w="28575" cap="flat" cmpd="sng" algn="ctr">
                      <a:solidFill>
                        <a:srgbClr val="003399"/>
                      </a:solidFill>
                      <a:prstDash val="solid"/>
                      <a:round/>
                      <a:headEnd type="none" w="med" len="med"/>
                      <a:tailEnd type="none" w="med" len="med"/>
                    </a:lnB>
                    <a:lnTlToBr>
                      <a:noFill/>
                    </a:lnTlToBr>
                    <a:lnBlToTr>
                      <a:noFill/>
                    </a:lnBlToTr>
                    <a:noFill/>
                  </a:tcPr>
                </a:tc>
              </a:tr>
              <a:tr h="875439">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998913" algn="r"/>
                        </a:tabLst>
                      </a:pPr>
                      <a:r>
                        <a:rPr kumimoji="0" lang="en-US" sz="1800" b="0" i="0" u="none" strike="noStrike" cap="none" normalizeH="0" baseline="0" dirty="0" smtClean="0">
                          <a:ln>
                            <a:noFill/>
                          </a:ln>
                          <a:solidFill>
                            <a:schemeClr val="tx1"/>
                          </a:solidFill>
                          <a:effectLst/>
                          <a:latin typeface="Arial" charset="0"/>
                        </a:rPr>
                        <a:t>What is Product Architecture?</a:t>
                      </a:r>
                    </a:p>
                  </a:txBody>
                  <a:tcPr marL="0" marR="0" marT="109728" marB="109728" anchor="ctr" horzOverflow="overflow">
                    <a:lnL cap="flat">
                      <a:noFill/>
                    </a:lnL>
                    <a:lnR>
                      <a:noFill/>
                    </a:lnR>
                    <a:lnT w="28575" cap="flat" cmpd="sng" algn="ctr">
                      <a:solidFill>
                        <a:srgbClr val="003399"/>
                      </a:solidFill>
                      <a:prstDash val="solid"/>
                      <a:round/>
                      <a:headEnd type="none" w="med" len="med"/>
                      <a:tailEnd type="none" w="med" len="med"/>
                    </a:lnT>
                    <a:lnB w="28575" cap="flat" cmpd="sng" algn="ctr">
                      <a:solidFill>
                        <a:srgbClr val="003399"/>
                      </a:solidFill>
                      <a:prstDash val="solid"/>
                      <a:round/>
                      <a:headEnd type="none" w="med" len="med"/>
                      <a:tailEnd type="none" w="med" len="med"/>
                    </a:lnB>
                    <a:lnTlToBr>
                      <a:noFill/>
                    </a:lnTlToBr>
                    <a:lnBlToTr>
                      <a:noFill/>
                    </a:lnBlToTr>
                    <a:noFill/>
                  </a:tcPr>
                </a:tc>
              </a:tr>
              <a:tr h="875439">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998913" algn="r"/>
                        </a:tabLst>
                      </a:pPr>
                      <a:r>
                        <a:rPr kumimoji="0" lang="en-US" sz="1800" b="0" i="0" u="none" strike="noStrike" cap="none" normalizeH="0" baseline="0" dirty="0" smtClean="0">
                          <a:ln>
                            <a:noFill/>
                          </a:ln>
                          <a:solidFill>
                            <a:schemeClr val="tx1"/>
                          </a:solidFill>
                          <a:effectLst/>
                          <a:latin typeface="Arial" charset="0"/>
                        </a:rPr>
                        <a:t>Examples</a:t>
                      </a:r>
                    </a:p>
                  </a:txBody>
                  <a:tcPr marL="0" marR="0" marT="109728" marB="109728" anchor="ctr" horzOverflow="overflow">
                    <a:lnL cap="flat">
                      <a:noFill/>
                    </a:lnL>
                    <a:lnR>
                      <a:noFill/>
                    </a:lnR>
                    <a:lnT w="28575" cap="flat" cmpd="sng" algn="ctr">
                      <a:solidFill>
                        <a:srgbClr val="003399"/>
                      </a:solidFill>
                      <a:prstDash val="solid"/>
                      <a:round/>
                      <a:headEnd type="none" w="med" len="med"/>
                      <a:tailEnd type="none" w="med" len="med"/>
                    </a:lnT>
                    <a:lnB w="28575" cap="flat" cmpd="sng" algn="ctr">
                      <a:solidFill>
                        <a:srgbClr val="003399"/>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37" y="251175"/>
            <a:ext cx="8513763" cy="521938"/>
          </a:xfrm>
        </p:spPr>
        <p:txBody>
          <a:bodyPr/>
          <a:lstStyle/>
          <a:p>
            <a:r>
              <a:rPr lang="en-US" sz="2000" dirty="0" smtClean="0"/>
              <a:t>Strategic product objectives focus on top-line growth and profitability</a:t>
            </a:r>
            <a:endParaRPr lang="en-US" sz="2000" dirty="0"/>
          </a:p>
        </p:txBody>
      </p:sp>
      <p:sp>
        <p:nvSpPr>
          <p:cNvPr id="8" name="Rectangle 14"/>
          <p:cNvSpPr>
            <a:spLocks noChangeArrowheads="1"/>
          </p:cNvSpPr>
          <p:nvPr/>
        </p:nvSpPr>
        <p:spPr bwMode="auto">
          <a:xfrm>
            <a:off x="3456310" y="5042985"/>
            <a:ext cx="2231380" cy="200055"/>
          </a:xfrm>
          <a:prstGeom prst="rect">
            <a:avLst/>
          </a:prstGeom>
          <a:noFill/>
          <a:ln w="9525">
            <a:noFill/>
            <a:miter lim="800000"/>
            <a:headEnd/>
            <a:tailEnd/>
          </a:ln>
        </p:spPr>
        <p:txBody>
          <a:bodyPr wrap="none" lIns="0" tIns="0" rIns="0" bIns="0">
            <a:spAutoFit/>
          </a:bodyPr>
          <a:lstStyle/>
          <a:p>
            <a:pPr algn="ctr">
              <a:spcBef>
                <a:spcPct val="20000"/>
              </a:spcBef>
              <a:defRPr/>
            </a:pPr>
            <a:r>
              <a:rPr lang="en-US" sz="1300" b="1" dirty="0">
                <a:solidFill>
                  <a:srgbClr val="000000"/>
                </a:solidFill>
                <a:cs typeface="Arial" charset="0"/>
              </a:rPr>
              <a:t>Products / Business </a:t>
            </a:r>
            <a:r>
              <a:rPr lang="en-US" sz="1300" b="1" dirty="0" smtClean="0">
                <a:solidFill>
                  <a:srgbClr val="000000"/>
                </a:solidFill>
                <a:cs typeface="Arial" charset="0"/>
              </a:rPr>
              <a:t>Models</a:t>
            </a:r>
            <a:endParaRPr lang="en-US" sz="1300" b="1" dirty="0">
              <a:solidFill>
                <a:srgbClr val="000000"/>
              </a:solidFill>
              <a:cs typeface="Arial" charset="0"/>
            </a:endParaRPr>
          </a:p>
        </p:txBody>
      </p:sp>
      <p:cxnSp>
        <p:nvCxnSpPr>
          <p:cNvPr id="29" name="Straight Arrow Connector 28"/>
          <p:cNvCxnSpPr/>
          <p:nvPr/>
        </p:nvCxnSpPr>
        <p:spPr bwMode="auto">
          <a:xfrm flipV="1">
            <a:off x="1316907" y="1104322"/>
            <a:ext cx="6475002" cy="3590673"/>
          </a:xfrm>
          <a:prstGeom prst="straightConnector1">
            <a:avLst/>
          </a:prstGeom>
          <a:solidFill>
            <a:schemeClr val="accent2"/>
          </a:solidFill>
          <a:ln w="3175" cap="flat" cmpd="sng" algn="ctr">
            <a:solidFill>
              <a:schemeClr val="tx1"/>
            </a:solidFill>
            <a:prstDash val="solid"/>
            <a:round/>
            <a:headEnd type="triangle" w="med" len="med"/>
            <a:tailEnd type="triangle" w="med" len="med"/>
          </a:ln>
          <a:effectLst/>
        </p:spPr>
      </p:cxnSp>
      <p:graphicFrame>
        <p:nvGraphicFramePr>
          <p:cNvPr id="31" name="Table 30"/>
          <p:cNvGraphicFramePr>
            <a:graphicFrameLocks noGrp="1"/>
          </p:cNvGraphicFramePr>
          <p:nvPr>
            <p:extLst>
              <p:ext uri="{D42A27DB-BD31-4B8C-83A1-F6EECF244321}">
                <p14:modId xmlns:p14="http://schemas.microsoft.com/office/powerpoint/2010/main" val="1398830510"/>
              </p:ext>
            </p:extLst>
          </p:nvPr>
        </p:nvGraphicFramePr>
        <p:xfrm>
          <a:off x="1568303" y="1227483"/>
          <a:ext cx="6007394" cy="3352800"/>
        </p:xfrm>
        <a:graphic>
          <a:graphicData uri="http://schemas.openxmlformats.org/drawingml/2006/table">
            <a:tbl>
              <a:tblPr firstRow="1" bandRow="1"/>
              <a:tblGrid>
                <a:gridCol w="2013482"/>
                <a:gridCol w="2013482"/>
                <a:gridCol w="1980430"/>
              </a:tblGrid>
              <a:tr h="1117600">
                <a:tc gridSpan="2">
                  <a:txBody>
                    <a:bodyPr/>
                    <a:lstStyle>
                      <a:defPPr>
                        <a:defRPr lang="en-US"/>
                      </a:defPPr>
                      <a:lvl1pPr marL="0" algn="l" defTabSz="914254" rtl="0" eaLnBrk="1" latinLnBrk="0" hangingPunct="1">
                        <a:defRPr sz="1800" b="1" kern="1200">
                          <a:solidFill>
                            <a:schemeClr val="lt1"/>
                          </a:solidFill>
                          <a:latin typeface="Arial"/>
                        </a:defRPr>
                      </a:lvl1pPr>
                      <a:lvl2pPr marL="457127" algn="l" defTabSz="914254" rtl="0" eaLnBrk="1" latinLnBrk="0" hangingPunct="1">
                        <a:defRPr sz="1800" b="1" kern="1200">
                          <a:solidFill>
                            <a:schemeClr val="lt1"/>
                          </a:solidFill>
                          <a:latin typeface="Arial"/>
                        </a:defRPr>
                      </a:lvl2pPr>
                      <a:lvl3pPr marL="914254" algn="l" defTabSz="914254" rtl="0" eaLnBrk="1" latinLnBrk="0" hangingPunct="1">
                        <a:defRPr sz="1800" b="1" kern="1200">
                          <a:solidFill>
                            <a:schemeClr val="lt1"/>
                          </a:solidFill>
                          <a:latin typeface="Arial"/>
                        </a:defRPr>
                      </a:lvl3pPr>
                      <a:lvl4pPr marL="1371381" algn="l" defTabSz="914254" rtl="0" eaLnBrk="1" latinLnBrk="0" hangingPunct="1">
                        <a:defRPr sz="1800" b="1" kern="1200">
                          <a:solidFill>
                            <a:schemeClr val="lt1"/>
                          </a:solidFill>
                          <a:latin typeface="Arial"/>
                        </a:defRPr>
                      </a:lvl4pPr>
                      <a:lvl5pPr marL="1828506" algn="l" defTabSz="914254" rtl="0" eaLnBrk="1" latinLnBrk="0" hangingPunct="1">
                        <a:defRPr sz="1800" b="1" kern="1200">
                          <a:solidFill>
                            <a:schemeClr val="lt1"/>
                          </a:solidFill>
                          <a:latin typeface="Arial"/>
                        </a:defRPr>
                      </a:lvl5pPr>
                      <a:lvl6pPr marL="2285633" algn="l" defTabSz="914254" rtl="0" eaLnBrk="1" latinLnBrk="0" hangingPunct="1">
                        <a:defRPr sz="1800" b="1" kern="1200">
                          <a:solidFill>
                            <a:schemeClr val="lt1"/>
                          </a:solidFill>
                          <a:latin typeface="Arial"/>
                        </a:defRPr>
                      </a:lvl6pPr>
                      <a:lvl7pPr marL="2742760" algn="l" defTabSz="914254" rtl="0" eaLnBrk="1" latinLnBrk="0" hangingPunct="1">
                        <a:defRPr sz="1800" b="1" kern="1200">
                          <a:solidFill>
                            <a:schemeClr val="lt1"/>
                          </a:solidFill>
                          <a:latin typeface="Arial"/>
                        </a:defRPr>
                      </a:lvl7pPr>
                      <a:lvl8pPr marL="3199887" algn="l" defTabSz="914254" rtl="0" eaLnBrk="1" latinLnBrk="0" hangingPunct="1">
                        <a:defRPr sz="1800" b="1" kern="1200">
                          <a:solidFill>
                            <a:schemeClr val="lt1"/>
                          </a:solidFill>
                          <a:latin typeface="Arial"/>
                        </a:defRPr>
                      </a:lvl8pPr>
                      <a:lvl9pPr marL="3657014" algn="l" defTabSz="914254" rtl="0" eaLnBrk="1" latinLnBrk="0" hangingPunct="1">
                        <a:defRPr sz="1800" b="1" kern="1200">
                          <a:solidFill>
                            <a:schemeClr val="lt1"/>
                          </a:solidFill>
                          <a:latin typeface="Arial"/>
                        </a:defRPr>
                      </a:lvl9pPr>
                    </a:lstStyle>
                    <a:p>
                      <a:pPr algn="ctr"/>
                      <a:r>
                        <a:rPr lang="en-US" sz="1200" b="0" dirty="0" smtClean="0">
                          <a:solidFill>
                            <a:schemeClr val="bg1"/>
                          </a:solidFill>
                        </a:rPr>
                        <a:t>Identify new uses</a:t>
                      </a:r>
                      <a:br>
                        <a:rPr lang="en-US" sz="1200" b="0" dirty="0" smtClean="0">
                          <a:solidFill>
                            <a:schemeClr val="bg1"/>
                          </a:solidFill>
                        </a:rPr>
                      </a:br>
                      <a:r>
                        <a:rPr lang="en-US" sz="1200" b="0" dirty="0" smtClean="0">
                          <a:solidFill>
                            <a:schemeClr val="bg1"/>
                          </a:solidFill>
                        </a:rPr>
                        <a:t>or policyholders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8099CC"/>
                    </a:solidFill>
                  </a:tcPr>
                </a:tc>
                <a:tc hMerge="1">
                  <a:txBody>
                    <a:bodyPr/>
                    <a:lstStyle/>
                    <a:p>
                      <a:pPr algn="ctr"/>
                      <a:endParaRPr lang="en-US" sz="1200" b="1" dirty="0">
                        <a:solidFill>
                          <a:schemeClr val="bg1"/>
                        </a:solidFill>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c>
                  <a:txBody>
                    <a:bodyPr/>
                    <a:lstStyle>
                      <a:defPPr>
                        <a:defRPr lang="en-US"/>
                      </a:defPPr>
                      <a:lvl1pPr marL="0" algn="l" defTabSz="914254" rtl="0" eaLnBrk="1" latinLnBrk="0" hangingPunct="1">
                        <a:defRPr sz="1800" b="1" kern="1200">
                          <a:solidFill>
                            <a:schemeClr val="lt1"/>
                          </a:solidFill>
                          <a:latin typeface="Arial"/>
                        </a:defRPr>
                      </a:lvl1pPr>
                      <a:lvl2pPr marL="457127" algn="l" defTabSz="914254" rtl="0" eaLnBrk="1" latinLnBrk="0" hangingPunct="1">
                        <a:defRPr sz="1800" b="1" kern="1200">
                          <a:solidFill>
                            <a:schemeClr val="lt1"/>
                          </a:solidFill>
                          <a:latin typeface="Arial"/>
                        </a:defRPr>
                      </a:lvl2pPr>
                      <a:lvl3pPr marL="914254" algn="l" defTabSz="914254" rtl="0" eaLnBrk="1" latinLnBrk="0" hangingPunct="1">
                        <a:defRPr sz="1800" b="1" kern="1200">
                          <a:solidFill>
                            <a:schemeClr val="lt1"/>
                          </a:solidFill>
                          <a:latin typeface="Arial"/>
                        </a:defRPr>
                      </a:lvl3pPr>
                      <a:lvl4pPr marL="1371381" algn="l" defTabSz="914254" rtl="0" eaLnBrk="1" latinLnBrk="0" hangingPunct="1">
                        <a:defRPr sz="1800" b="1" kern="1200">
                          <a:solidFill>
                            <a:schemeClr val="lt1"/>
                          </a:solidFill>
                          <a:latin typeface="Arial"/>
                        </a:defRPr>
                      </a:lvl4pPr>
                      <a:lvl5pPr marL="1828506" algn="l" defTabSz="914254" rtl="0" eaLnBrk="1" latinLnBrk="0" hangingPunct="1">
                        <a:defRPr sz="1800" b="1" kern="1200">
                          <a:solidFill>
                            <a:schemeClr val="lt1"/>
                          </a:solidFill>
                          <a:latin typeface="Arial"/>
                        </a:defRPr>
                      </a:lvl5pPr>
                      <a:lvl6pPr marL="2285633" algn="l" defTabSz="914254" rtl="0" eaLnBrk="1" latinLnBrk="0" hangingPunct="1">
                        <a:defRPr sz="1800" b="1" kern="1200">
                          <a:solidFill>
                            <a:schemeClr val="lt1"/>
                          </a:solidFill>
                          <a:latin typeface="Arial"/>
                        </a:defRPr>
                      </a:lvl6pPr>
                      <a:lvl7pPr marL="2742760" algn="l" defTabSz="914254" rtl="0" eaLnBrk="1" latinLnBrk="0" hangingPunct="1">
                        <a:defRPr sz="1800" b="1" kern="1200">
                          <a:solidFill>
                            <a:schemeClr val="lt1"/>
                          </a:solidFill>
                          <a:latin typeface="Arial"/>
                        </a:defRPr>
                      </a:lvl7pPr>
                      <a:lvl8pPr marL="3199887" algn="l" defTabSz="914254" rtl="0" eaLnBrk="1" latinLnBrk="0" hangingPunct="1">
                        <a:defRPr sz="1800" b="1" kern="1200">
                          <a:solidFill>
                            <a:schemeClr val="lt1"/>
                          </a:solidFill>
                          <a:latin typeface="Arial"/>
                        </a:defRPr>
                      </a:lvl8pPr>
                      <a:lvl9pPr marL="3657014" algn="l" defTabSz="914254" rtl="0" eaLnBrk="1" latinLnBrk="0" hangingPunct="1">
                        <a:defRPr sz="1800" b="1" kern="1200">
                          <a:solidFill>
                            <a:schemeClr val="lt1"/>
                          </a:solidFill>
                          <a:latin typeface="Arial"/>
                        </a:defRPr>
                      </a:lvl9pPr>
                    </a:lstStyle>
                    <a:p>
                      <a:pPr algn="ctr"/>
                      <a:r>
                        <a:rPr lang="en-US" sz="1200" b="0" dirty="0" smtClean="0">
                          <a:solidFill>
                            <a:schemeClr val="bg1"/>
                          </a:solidFill>
                        </a:rPr>
                        <a:t>Create new markets</a:t>
                      </a:r>
                      <a:endParaRPr lang="en-US" sz="12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8099CC"/>
                    </a:solidFill>
                  </a:tcPr>
                </a:tc>
              </a:tr>
              <a:tr h="1117600">
                <a:tc>
                  <a:txBody>
                    <a:bodyPr/>
                    <a:lstStyle>
                      <a:defPPr>
                        <a:defRPr lang="en-US"/>
                      </a:defPPr>
                      <a:lvl1pPr marL="0" algn="l" defTabSz="914254" rtl="0" eaLnBrk="1" latinLnBrk="0" hangingPunct="1">
                        <a:defRPr sz="1800" kern="1200">
                          <a:solidFill>
                            <a:schemeClr val="dk1"/>
                          </a:solidFill>
                          <a:latin typeface="Arial"/>
                        </a:defRPr>
                      </a:lvl1pPr>
                      <a:lvl2pPr marL="457127" algn="l" defTabSz="914254" rtl="0" eaLnBrk="1" latinLnBrk="0" hangingPunct="1">
                        <a:defRPr sz="1800" kern="1200">
                          <a:solidFill>
                            <a:schemeClr val="dk1"/>
                          </a:solidFill>
                          <a:latin typeface="Arial"/>
                        </a:defRPr>
                      </a:lvl2pPr>
                      <a:lvl3pPr marL="914254" algn="l" defTabSz="914254" rtl="0" eaLnBrk="1" latinLnBrk="0" hangingPunct="1">
                        <a:defRPr sz="1800" kern="1200">
                          <a:solidFill>
                            <a:schemeClr val="dk1"/>
                          </a:solidFill>
                          <a:latin typeface="Arial"/>
                        </a:defRPr>
                      </a:lvl3pPr>
                      <a:lvl4pPr marL="1371381" algn="l" defTabSz="914254" rtl="0" eaLnBrk="1" latinLnBrk="0" hangingPunct="1">
                        <a:defRPr sz="1800" kern="1200">
                          <a:solidFill>
                            <a:schemeClr val="dk1"/>
                          </a:solidFill>
                          <a:latin typeface="Arial"/>
                        </a:defRPr>
                      </a:lvl4pPr>
                      <a:lvl5pPr marL="1828506" algn="l" defTabSz="914254" rtl="0" eaLnBrk="1" latinLnBrk="0" hangingPunct="1">
                        <a:defRPr sz="1800" kern="1200">
                          <a:solidFill>
                            <a:schemeClr val="dk1"/>
                          </a:solidFill>
                          <a:latin typeface="Arial"/>
                        </a:defRPr>
                      </a:lvl5pPr>
                      <a:lvl6pPr marL="2285633" algn="l" defTabSz="914254" rtl="0" eaLnBrk="1" latinLnBrk="0" hangingPunct="1">
                        <a:defRPr sz="1800" kern="1200">
                          <a:solidFill>
                            <a:schemeClr val="dk1"/>
                          </a:solidFill>
                          <a:latin typeface="Arial"/>
                        </a:defRPr>
                      </a:lvl6pPr>
                      <a:lvl7pPr marL="2742760" algn="l" defTabSz="914254" rtl="0" eaLnBrk="1" latinLnBrk="0" hangingPunct="1">
                        <a:defRPr sz="1800" kern="1200">
                          <a:solidFill>
                            <a:schemeClr val="dk1"/>
                          </a:solidFill>
                          <a:latin typeface="Arial"/>
                        </a:defRPr>
                      </a:lvl7pPr>
                      <a:lvl8pPr marL="3199887" algn="l" defTabSz="914254" rtl="0" eaLnBrk="1" latinLnBrk="0" hangingPunct="1">
                        <a:defRPr sz="1800" kern="1200">
                          <a:solidFill>
                            <a:schemeClr val="dk1"/>
                          </a:solidFill>
                          <a:latin typeface="Arial"/>
                        </a:defRPr>
                      </a:lvl8pPr>
                      <a:lvl9pPr marL="3657014" algn="l" defTabSz="914254" rtl="0" eaLnBrk="1" latinLnBrk="0" hangingPunct="1">
                        <a:defRPr sz="1800" kern="1200">
                          <a:solidFill>
                            <a:schemeClr val="dk1"/>
                          </a:solidFill>
                          <a:latin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baseline="0" dirty="0" smtClean="0">
                          <a:solidFill>
                            <a:schemeClr val="bg1"/>
                          </a:solidFill>
                        </a:rPr>
                        <a:t>Extend to new markets, segments </a:t>
                      </a:r>
                      <a:endParaRPr lang="en-US" sz="1200" b="0" dirty="0" smtClean="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defPPr>
                        <a:defRPr lang="en-US"/>
                      </a:defPPr>
                      <a:lvl1pPr marL="0" algn="l" defTabSz="914254" rtl="0" eaLnBrk="1" latinLnBrk="0" hangingPunct="1">
                        <a:defRPr sz="1800" kern="1200">
                          <a:solidFill>
                            <a:schemeClr val="dk1"/>
                          </a:solidFill>
                          <a:latin typeface="Arial"/>
                        </a:defRPr>
                      </a:lvl1pPr>
                      <a:lvl2pPr marL="457127" algn="l" defTabSz="914254" rtl="0" eaLnBrk="1" latinLnBrk="0" hangingPunct="1">
                        <a:defRPr sz="1800" kern="1200">
                          <a:solidFill>
                            <a:schemeClr val="dk1"/>
                          </a:solidFill>
                          <a:latin typeface="Arial"/>
                        </a:defRPr>
                      </a:lvl2pPr>
                      <a:lvl3pPr marL="914254" algn="l" defTabSz="914254" rtl="0" eaLnBrk="1" latinLnBrk="0" hangingPunct="1">
                        <a:defRPr sz="1800" kern="1200">
                          <a:solidFill>
                            <a:schemeClr val="dk1"/>
                          </a:solidFill>
                          <a:latin typeface="Arial"/>
                        </a:defRPr>
                      </a:lvl3pPr>
                      <a:lvl4pPr marL="1371381" algn="l" defTabSz="914254" rtl="0" eaLnBrk="1" latinLnBrk="0" hangingPunct="1">
                        <a:defRPr sz="1800" kern="1200">
                          <a:solidFill>
                            <a:schemeClr val="dk1"/>
                          </a:solidFill>
                          <a:latin typeface="Arial"/>
                        </a:defRPr>
                      </a:lvl4pPr>
                      <a:lvl5pPr marL="1828506" algn="l" defTabSz="914254" rtl="0" eaLnBrk="1" latinLnBrk="0" hangingPunct="1">
                        <a:defRPr sz="1800" kern="1200">
                          <a:solidFill>
                            <a:schemeClr val="dk1"/>
                          </a:solidFill>
                          <a:latin typeface="Arial"/>
                        </a:defRPr>
                      </a:lvl5pPr>
                      <a:lvl6pPr marL="2285633" algn="l" defTabSz="914254" rtl="0" eaLnBrk="1" latinLnBrk="0" hangingPunct="1">
                        <a:defRPr sz="1800" kern="1200">
                          <a:solidFill>
                            <a:schemeClr val="dk1"/>
                          </a:solidFill>
                          <a:latin typeface="Arial"/>
                        </a:defRPr>
                      </a:lvl6pPr>
                      <a:lvl7pPr marL="2742760" algn="l" defTabSz="914254" rtl="0" eaLnBrk="1" latinLnBrk="0" hangingPunct="1">
                        <a:defRPr sz="1800" kern="1200">
                          <a:solidFill>
                            <a:schemeClr val="dk1"/>
                          </a:solidFill>
                          <a:latin typeface="Arial"/>
                        </a:defRPr>
                      </a:lvl7pPr>
                      <a:lvl8pPr marL="3199887" algn="l" defTabSz="914254" rtl="0" eaLnBrk="1" latinLnBrk="0" hangingPunct="1">
                        <a:defRPr sz="1800" kern="1200">
                          <a:solidFill>
                            <a:schemeClr val="dk1"/>
                          </a:solidFill>
                          <a:latin typeface="Arial"/>
                        </a:defRPr>
                      </a:lvl8pPr>
                      <a:lvl9pPr marL="3657014" algn="l" defTabSz="914254" rtl="0" eaLnBrk="1" latinLnBrk="0" hangingPunct="1">
                        <a:defRPr sz="1800" kern="1200">
                          <a:solidFill>
                            <a:schemeClr val="dk1"/>
                          </a:solidFill>
                          <a:latin typeface="Arial"/>
                        </a:defRPr>
                      </a:lvl9pPr>
                    </a:lstStyle>
                    <a:p>
                      <a:pPr algn="ctr"/>
                      <a:r>
                        <a:rPr lang="en-US" sz="1200" b="0" dirty="0" smtClean="0">
                          <a:solidFill>
                            <a:schemeClr val="bg1"/>
                          </a:solidFill>
                        </a:rPr>
                        <a:t>Extend into new services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rowSpan="2">
                  <a:txBody>
                    <a:bodyPr/>
                    <a:lstStyle>
                      <a:defPPr>
                        <a:defRPr lang="en-US"/>
                      </a:defPPr>
                      <a:lvl1pPr marL="0" algn="l" defTabSz="914254" rtl="0" eaLnBrk="1" latinLnBrk="0" hangingPunct="1">
                        <a:defRPr sz="1800" kern="1200">
                          <a:solidFill>
                            <a:schemeClr val="dk1"/>
                          </a:solidFill>
                          <a:latin typeface="Arial"/>
                        </a:defRPr>
                      </a:lvl1pPr>
                      <a:lvl2pPr marL="457127" algn="l" defTabSz="914254" rtl="0" eaLnBrk="1" latinLnBrk="0" hangingPunct="1">
                        <a:defRPr sz="1800" kern="1200">
                          <a:solidFill>
                            <a:schemeClr val="dk1"/>
                          </a:solidFill>
                          <a:latin typeface="Arial"/>
                        </a:defRPr>
                      </a:lvl2pPr>
                      <a:lvl3pPr marL="914254" algn="l" defTabSz="914254" rtl="0" eaLnBrk="1" latinLnBrk="0" hangingPunct="1">
                        <a:defRPr sz="1800" kern="1200">
                          <a:solidFill>
                            <a:schemeClr val="dk1"/>
                          </a:solidFill>
                          <a:latin typeface="Arial"/>
                        </a:defRPr>
                      </a:lvl3pPr>
                      <a:lvl4pPr marL="1371381" algn="l" defTabSz="914254" rtl="0" eaLnBrk="1" latinLnBrk="0" hangingPunct="1">
                        <a:defRPr sz="1800" kern="1200">
                          <a:solidFill>
                            <a:schemeClr val="dk1"/>
                          </a:solidFill>
                          <a:latin typeface="Arial"/>
                        </a:defRPr>
                      </a:lvl4pPr>
                      <a:lvl5pPr marL="1828506" algn="l" defTabSz="914254" rtl="0" eaLnBrk="1" latinLnBrk="0" hangingPunct="1">
                        <a:defRPr sz="1800" kern="1200">
                          <a:solidFill>
                            <a:schemeClr val="dk1"/>
                          </a:solidFill>
                          <a:latin typeface="Arial"/>
                        </a:defRPr>
                      </a:lvl5pPr>
                      <a:lvl6pPr marL="2285633" algn="l" defTabSz="914254" rtl="0" eaLnBrk="1" latinLnBrk="0" hangingPunct="1">
                        <a:defRPr sz="1800" kern="1200">
                          <a:solidFill>
                            <a:schemeClr val="dk1"/>
                          </a:solidFill>
                          <a:latin typeface="Arial"/>
                        </a:defRPr>
                      </a:lvl6pPr>
                      <a:lvl7pPr marL="2742760" algn="l" defTabSz="914254" rtl="0" eaLnBrk="1" latinLnBrk="0" hangingPunct="1">
                        <a:defRPr sz="1800" kern="1200">
                          <a:solidFill>
                            <a:schemeClr val="dk1"/>
                          </a:solidFill>
                          <a:latin typeface="Arial"/>
                        </a:defRPr>
                      </a:lvl7pPr>
                      <a:lvl8pPr marL="3199887" algn="l" defTabSz="914254" rtl="0" eaLnBrk="1" latinLnBrk="0" hangingPunct="1">
                        <a:defRPr sz="1800" kern="1200">
                          <a:solidFill>
                            <a:schemeClr val="dk1"/>
                          </a:solidFill>
                          <a:latin typeface="Arial"/>
                        </a:defRPr>
                      </a:lvl8pPr>
                      <a:lvl9pPr marL="3657014" algn="l" defTabSz="914254" rtl="0" eaLnBrk="1" latinLnBrk="0" hangingPunct="1">
                        <a:defRPr sz="1800" kern="1200">
                          <a:solidFill>
                            <a:schemeClr val="dk1"/>
                          </a:solidFill>
                          <a:latin typeface="Arial"/>
                        </a:defRPr>
                      </a:lvl9pPr>
                    </a:lstStyle>
                    <a:p>
                      <a:pPr algn="ctr"/>
                      <a:r>
                        <a:rPr lang="en-US" sz="1200" b="0" dirty="0" smtClean="0">
                          <a:solidFill>
                            <a:schemeClr val="bg1"/>
                          </a:solidFill>
                        </a:rPr>
                        <a:t>Change the basis</a:t>
                      </a:r>
                      <a:r>
                        <a:rPr lang="en-US" sz="1200" b="0" baseline="0" dirty="0" smtClean="0">
                          <a:solidFill>
                            <a:schemeClr val="bg1"/>
                          </a:solidFill>
                        </a:rPr>
                        <a:t> of c</a:t>
                      </a:r>
                      <a:r>
                        <a:rPr lang="en-US" sz="1200" b="0" dirty="0" smtClean="0">
                          <a:solidFill>
                            <a:schemeClr val="bg1"/>
                          </a:solidFill>
                        </a:rPr>
                        <a:t>ompetition</a:t>
                      </a:r>
                      <a:endParaRPr lang="en-US" sz="1200" b="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8099CC"/>
                    </a:solidFill>
                  </a:tcPr>
                </a:tc>
              </a:tr>
              <a:tr h="1117600">
                <a:tc>
                  <a:txBody>
                    <a:bodyPr/>
                    <a:lstStyle>
                      <a:defPPr>
                        <a:defRPr lang="en-US"/>
                      </a:defPPr>
                      <a:lvl1pPr marL="0" algn="l" defTabSz="914254" rtl="0" eaLnBrk="1" latinLnBrk="0" hangingPunct="1">
                        <a:defRPr sz="1800" kern="1200">
                          <a:solidFill>
                            <a:schemeClr val="dk1"/>
                          </a:solidFill>
                          <a:latin typeface="Arial"/>
                        </a:defRPr>
                      </a:lvl1pPr>
                      <a:lvl2pPr marL="457127" algn="l" defTabSz="914254" rtl="0" eaLnBrk="1" latinLnBrk="0" hangingPunct="1">
                        <a:defRPr sz="1800" kern="1200">
                          <a:solidFill>
                            <a:schemeClr val="dk1"/>
                          </a:solidFill>
                          <a:latin typeface="Arial"/>
                        </a:defRPr>
                      </a:lvl2pPr>
                      <a:lvl3pPr marL="914254" algn="l" defTabSz="914254" rtl="0" eaLnBrk="1" latinLnBrk="0" hangingPunct="1">
                        <a:defRPr sz="1800" kern="1200">
                          <a:solidFill>
                            <a:schemeClr val="dk1"/>
                          </a:solidFill>
                          <a:latin typeface="Arial"/>
                        </a:defRPr>
                      </a:lvl3pPr>
                      <a:lvl4pPr marL="1371381" algn="l" defTabSz="914254" rtl="0" eaLnBrk="1" latinLnBrk="0" hangingPunct="1">
                        <a:defRPr sz="1800" kern="1200">
                          <a:solidFill>
                            <a:schemeClr val="dk1"/>
                          </a:solidFill>
                          <a:latin typeface="Arial"/>
                        </a:defRPr>
                      </a:lvl4pPr>
                      <a:lvl5pPr marL="1828506" algn="l" defTabSz="914254" rtl="0" eaLnBrk="1" latinLnBrk="0" hangingPunct="1">
                        <a:defRPr sz="1800" kern="1200">
                          <a:solidFill>
                            <a:schemeClr val="dk1"/>
                          </a:solidFill>
                          <a:latin typeface="Arial"/>
                        </a:defRPr>
                      </a:lvl5pPr>
                      <a:lvl6pPr marL="2285633" algn="l" defTabSz="914254" rtl="0" eaLnBrk="1" latinLnBrk="0" hangingPunct="1">
                        <a:defRPr sz="1800" kern="1200">
                          <a:solidFill>
                            <a:schemeClr val="dk1"/>
                          </a:solidFill>
                          <a:latin typeface="Arial"/>
                        </a:defRPr>
                      </a:lvl6pPr>
                      <a:lvl7pPr marL="2742760" algn="l" defTabSz="914254" rtl="0" eaLnBrk="1" latinLnBrk="0" hangingPunct="1">
                        <a:defRPr sz="1800" kern="1200">
                          <a:solidFill>
                            <a:schemeClr val="dk1"/>
                          </a:solidFill>
                          <a:latin typeface="Arial"/>
                        </a:defRPr>
                      </a:lvl7pPr>
                      <a:lvl8pPr marL="3199887" algn="l" defTabSz="914254" rtl="0" eaLnBrk="1" latinLnBrk="0" hangingPunct="1">
                        <a:defRPr sz="1800" kern="1200">
                          <a:solidFill>
                            <a:schemeClr val="dk1"/>
                          </a:solidFill>
                          <a:latin typeface="Arial"/>
                        </a:defRPr>
                      </a:lvl8pPr>
                      <a:lvl9pPr marL="3657014" algn="l" defTabSz="914254" rtl="0" eaLnBrk="1" latinLnBrk="0" hangingPunct="1">
                        <a:defRPr sz="1800" kern="1200">
                          <a:solidFill>
                            <a:schemeClr val="dk1"/>
                          </a:solidFill>
                          <a:latin typeface="Arial"/>
                        </a:defRPr>
                      </a:lvl9pPr>
                    </a:lstStyle>
                    <a:p>
                      <a:pPr algn="ctr"/>
                      <a:r>
                        <a:rPr lang="en-US" sz="1200" b="0" dirty="0" smtClean="0">
                          <a:solidFill>
                            <a:schemeClr val="bg1"/>
                          </a:solidFill>
                        </a:rPr>
                        <a:t>Retain, acquire customers, optimize pricing, improve existing products and services</a:t>
                      </a:r>
                    </a:p>
                  </a:txBody>
                  <a:tcPr marB="9144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defPPr>
                        <a:defRPr lang="en-US"/>
                      </a:defPPr>
                      <a:lvl1pPr marL="0" algn="l" defTabSz="914254" rtl="0" eaLnBrk="1" latinLnBrk="0" hangingPunct="1">
                        <a:defRPr sz="1800" kern="1200">
                          <a:solidFill>
                            <a:schemeClr val="dk1"/>
                          </a:solidFill>
                          <a:latin typeface="Arial"/>
                        </a:defRPr>
                      </a:lvl1pPr>
                      <a:lvl2pPr marL="457127" algn="l" defTabSz="914254" rtl="0" eaLnBrk="1" latinLnBrk="0" hangingPunct="1">
                        <a:defRPr sz="1800" kern="1200">
                          <a:solidFill>
                            <a:schemeClr val="dk1"/>
                          </a:solidFill>
                          <a:latin typeface="Arial"/>
                        </a:defRPr>
                      </a:lvl2pPr>
                      <a:lvl3pPr marL="914254" algn="l" defTabSz="914254" rtl="0" eaLnBrk="1" latinLnBrk="0" hangingPunct="1">
                        <a:defRPr sz="1800" kern="1200">
                          <a:solidFill>
                            <a:schemeClr val="dk1"/>
                          </a:solidFill>
                          <a:latin typeface="Arial"/>
                        </a:defRPr>
                      </a:lvl3pPr>
                      <a:lvl4pPr marL="1371381" algn="l" defTabSz="914254" rtl="0" eaLnBrk="1" latinLnBrk="0" hangingPunct="1">
                        <a:defRPr sz="1800" kern="1200">
                          <a:solidFill>
                            <a:schemeClr val="dk1"/>
                          </a:solidFill>
                          <a:latin typeface="Arial"/>
                        </a:defRPr>
                      </a:lvl4pPr>
                      <a:lvl5pPr marL="1828506" algn="l" defTabSz="914254" rtl="0" eaLnBrk="1" latinLnBrk="0" hangingPunct="1">
                        <a:defRPr sz="1800" kern="1200">
                          <a:solidFill>
                            <a:schemeClr val="dk1"/>
                          </a:solidFill>
                          <a:latin typeface="Arial"/>
                        </a:defRPr>
                      </a:lvl5pPr>
                      <a:lvl6pPr marL="2285633" algn="l" defTabSz="914254" rtl="0" eaLnBrk="1" latinLnBrk="0" hangingPunct="1">
                        <a:defRPr sz="1800" kern="1200">
                          <a:solidFill>
                            <a:schemeClr val="dk1"/>
                          </a:solidFill>
                          <a:latin typeface="Arial"/>
                        </a:defRPr>
                      </a:lvl6pPr>
                      <a:lvl7pPr marL="2742760" algn="l" defTabSz="914254" rtl="0" eaLnBrk="1" latinLnBrk="0" hangingPunct="1">
                        <a:defRPr sz="1800" kern="1200">
                          <a:solidFill>
                            <a:schemeClr val="dk1"/>
                          </a:solidFill>
                          <a:latin typeface="Arial"/>
                        </a:defRPr>
                      </a:lvl7pPr>
                      <a:lvl8pPr marL="3199887" algn="l" defTabSz="914254" rtl="0" eaLnBrk="1" latinLnBrk="0" hangingPunct="1">
                        <a:defRPr sz="1800" kern="1200">
                          <a:solidFill>
                            <a:schemeClr val="dk1"/>
                          </a:solidFill>
                          <a:latin typeface="Arial"/>
                        </a:defRPr>
                      </a:lvl8pPr>
                      <a:lvl9pPr marL="3657014" algn="l" defTabSz="914254" rtl="0" eaLnBrk="1" latinLnBrk="0" hangingPunct="1">
                        <a:defRPr sz="1800" kern="1200">
                          <a:solidFill>
                            <a:schemeClr val="dk1"/>
                          </a:solidFill>
                          <a:latin typeface="Arial"/>
                        </a:defRPr>
                      </a:lvl9pPr>
                    </a:lstStyle>
                    <a:p>
                      <a:pPr algn="ctr" eaLnBrk="0" hangingPunct="0"/>
                      <a:r>
                        <a:rPr lang="en-US" sz="1200" b="0" dirty="0" smtClean="0">
                          <a:solidFill>
                            <a:schemeClr val="bg1"/>
                          </a:solidFill>
                        </a:rPr>
                        <a:t>Expand policy offerings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vMerge="1">
                  <a:txBody>
                    <a:bodyPr/>
                    <a:lstStyle/>
                    <a:p>
                      <a:pPr algn="ctr"/>
                      <a:endParaRPr lang="en-US" sz="1200" b="1" dirty="0">
                        <a:solidFill>
                          <a:schemeClr val="bg1"/>
                        </a:solidFill>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tx2"/>
                    </a:solidFill>
                  </a:tcPr>
                </a:tc>
              </a:tr>
            </a:tbl>
          </a:graphicData>
        </a:graphic>
      </p:graphicFrame>
      <p:sp>
        <p:nvSpPr>
          <p:cNvPr id="36" name="Rectangle 18"/>
          <p:cNvSpPr>
            <a:spLocks noChangeArrowheads="1"/>
          </p:cNvSpPr>
          <p:nvPr/>
        </p:nvSpPr>
        <p:spPr bwMode="auto">
          <a:xfrm rot="16200000">
            <a:off x="970745" y="1681478"/>
            <a:ext cx="902491" cy="153888"/>
          </a:xfrm>
          <a:prstGeom prst="rect">
            <a:avLst/>
          </a:prstGeom>
          <a:noFill/>
          <a:ln w="9525">
            <a:noFill/>
            <a:miter lim="800000"/>
            <a:headEnd/>
            <a:tailEnd/>
          </a:ln>
        </p:spPr>
        <p:txBody>
          <a:bodyPr wrap="none" lIns="0" tIns="0" rIns="0" bIns="0">
            <a:spAutoFit/>
          </a:bodyPr>
          <a:lstStyle/>
          <a:p>
            <a:pPr>
              <a:spcBef>
                <a:spcPct val="20000"/>
              </a:spcBef>
              <a:defRPr/>
            </a:pPr>
            <a:r>
              <a:rPr lang="en-US" sz="1000" b="0" dirty="0">
                <a:solidFill>
                  <a:srgbClr val="000000"/>
                </a:solidFill>
                <a:cs typeface="Arial" charset="0"/>
              </a:rPr>
              <a:t>Non-consumers</a:t>
            </a:r>
          </a:p>
        </p:txBody>
      </p:sp>
      <p:sp>
        <p:nvSpPr>
          <p:cNvPr id="38" name="Rectangle 19"/>
          <p:cNvSpPr>
            <a:spLocks noChangeArrowheads="1"/>
          </p:cNvSpPr>
          <p:nvPr/>
        </p:nvSpPr>
        <p:spPr bwMode="auto">
          <a:xfrm rot="16200000">
            <a:off x="1104579" y="2808286"/>
            <a:ext cx="637995" cy="153888"/>
          </a:xfrm>
          <a:prstGeom prst="rect">
            <a:avLst/>
          </a:prstGeom>
          <a:noFill/>
          <a:ln w="9525">
            <a:noFill/>
            <a:miter lim="800000"/>
            <a:headEnd/>
            <a:tailEnd/>
          </a:ln>
        </p:spPr>
        <p:txBody>
          <a:bodyPr wrap="none" lIns="0" tIns="0" rIns="0" bIns="0">
            <a:spAutoFit/>
          </a:bodyPr>
          <a:lstStyle/>
          <a:p>
            <a:pPr>
              <a:spcBef>
                <a:spcPct val="20000"/>
              </a:spcBef>
              <a:defRPr/>
            </a:pPr>
            <a:r>
              <a:rPr lang="en-US" sz="1000" b="0" dirty="0">
                <a:solidFill>
                  <a:srgbClr val="000000"/>
                </a:solidFill>
                <a:cs typeface="Arial" charset="0"/>
              </a:rPr>
              <a:t>New to you</a:t>
            </a:r>
          </a:p>
        </p:txBody>
      </p:sp>
      <p:sp>
        <p:nvSpPr>
          <p:cNvPr id="39" name="Rectangle 20"/>
          <p:cNvSpPr>
            <a:spLocks noChangeArrowheads="1"/>
          </p:cNvSpPr>
          <p:nvPr/>
        </p:nvSpPr>
        <p:spPr bwMode="auto">
          <a:xfrm rot="16200000">
            <a:off x="1201546" y="3939075"/>
            <a:ext cx="447238" cy="153888"/>
          </a:xfrm>
          <a:prstGeom prst="rect">
            <a:avLst/>
          </a:prstGeom>
          <a:noFill/>
          <a:ln w="9525">
            <a:noFill/>
            <a:miter lim="800000"/>
            <a:headEnd/>
            <a:tailEnd/>
          </a:ln>
        </p:spPr>
        <p:txBody>
          <a:bodyPr wrap="none" lIns="0" tIns="0" rIns="0" bIns="0">
            <a:spAutoFit/>
          </a:bodyPr>
          <a:lstStyle/>
          <a:p>
            <a:pPr>
              <a:spcBef>
                <a:spcPct val="20000"/>
              </a:spcBef>
              <a:defRPr/>
            </a:pPr>
            <a:r>
              <a:rPr lang="en-US" sz="1000" b="0" dirty="0">
                <a:solidFill>
                  <a:srgbClr val="000000"/>
                </a:solidFill>
                <a:cs typeface="Arial" charset="0"/>
              </a:rPr>
              <a:t>Existing</a:t>
            </a:r>
          </a:p>
        </p:txBody>
      </p:sp>
      <p:sp>
        <p:nvSpPr>
          <p:cNvPr id="40" name="Rectangle 15"/>
          <p:cNvSpPr>
            <a:spLocks noChangeArrowheads="1"/>
          </p:cNvSpPr>
          <p:nvPr/>
        </p:nvSpPr>
        <p:spPr bwMode="auto">
          <a:xfrm>
            <a:off x="4282108" y="4618051"/>
            <a:ext cx="637995" cy="153888"/>
          </a:xfrm>
          <a:prstGeom prst="rect">
            <a:avLst/>
          </a:prstGeom>
          <a:noFill/>
          <a:ln w="9525">
            <a:noFill/>
            <a:miter lim="800000"/>
            <a:headEnd/>
            <a:tailEnd/>
          </a:ln>
        </p:spPr>
        <p:txBody>
          <a:bodyPr wrap="none" lIns="0" tIns="0" rIns="0" bIns="0">
            <a:spAutoFit/>
          </a:bodyPr>
          <a:lstStyle/>
          <a:p>
            <a:pPr>
              <a:spcBef>
                <a:spcPct val="20000"/>
              </a:spcBef>
              <a:defRPr/>
            </a:pPr>
            <a:r>
              <a:rPr lang="en-US" sz="1000" b="0" dirty="0">
                <a:solidFill>
                  <a:srgbClr val="000000"/>
                </a:solidFill>
                <a:cs typeface="Arial" charset="0"/>
              </a:rPr>
              <a:t>New to you</a:t>
            </a:r>
          </a:p>
        </p:txBody>
      </p:sp>
      <p:sp>
        <p:nvSpPr>
          <p:cNvPr id="42" name="Rectangle 16"/>
          <p:cNvSpPr>
            <a:spLocks noChangeArrowheads="1"/>
          </p:cNvSpPr>
          <p:nvPr/>
        </p:nvSpPr>
        <p:spPr bwMode="auto">
          <a:xfrm>
            <a:off x="6146416" y="4618051"/>
            <a:ext cx="950581" cy="153888"/>
          </a:xfrm>
          <a:prstGeom prst="rect">
            <a:avLst/>
          </a:prstGeom>
          <a:noFill/>
          <a:ln w="9525">
            <a:noFill/>
            <a:miter lim="800000"/>
            <a:headEnd/>
            <a:tailEnd/>
          </a:ln>
        </p:spPr>
        <p:txBody>
          <a:bodyPr wrap="none" lIns="0" tIns="0" rIns="0" bIns="0">
            <a:spAutoFit/>
          </a:bodyPr>
          <a:lstStyle/>
          <a:p>
            <a:pPr>
              <a:spcBef>
                <a:spcPct val="20000"/>
              </a:spcBef>
              <a:defRPr/>
            </a:pPr>
            <a:r>
              <a:rPr lang="en-US" sz="1000" b="0" dirty="0">
                <a:solidFill>
                  <a:srgbClr val="000000"/>
                </a:solidFill>
                <a:cs typeface="Arial" charset="0"/>
              </a:rPr>
              <a:t>New to the world</a:t>
            </a:r>
          </a:p>
        </p:txBody>
      </p:sp>
      <p:sp>
        <p:nvSpPr>
          <p:cNvPr id="44" name="Rectangle 43"/>
          <p:cNvSpPr>
            <a:spLocks noChangeArrowheads="1"/>
          </p:cNvSpPr>
          <p:nvPr/>
        </p:nvSpPr>
        <p:spPr bwMode="auto">
          <a:xfrm>
            <a:off x="2313496" y="4618051"/>
            <a:ext cx="447238" cy="153888"/>
          </a:xfrm>
          <a:prstGeom prst="rect">
            <a:avLst/>
          </a:prstGeom>
          <a:noFill/>
          <a:ln w="9525">
            <a:noFill/>
            <a:miter lim="800000"/>
            <a:headEnd/>
            <a:tailEnd/>
          </a:ln>
        </p:spPr>
        <p:txBody>
          <a:bodyPr wrap="none" lIns="0" tIns="0" rIns="0" bIns="0">
            <a:spAutoFit/>
          </a:bodyPr>
          <a:lstStyle/>
          <a:p>
            <a:pPr>
              <a:spcBef>
                <a:spcPct val="20000"/>
              </a:spcBef>
              <a:defRPr/>
            </a:pPr>
            <a:r>
              <a:rPr lang="en-US" sz="1000" b="0" dirty="0">
                <a:solidFill>
                  <a:srgbClr val="000000"/>
                </a:solidFill>
                <a:cs typeface="Arial" charset="0"/>
              </a:rPr>
              <a:t>Existing</a:t>
            </a:r>
          </a:p>
        </p:txBody>
      </p:sp>
      <p:sp>
        <p:nvSpPr>
          <p:cNvPr id="45" name="Rectangle 17"/>
          <p:cNvSpPr>
            <a:spLocks noChangeArrowheads="1"/>
          </p:cNvSpPr>
          <p:nvPr/>
        </p:nvSpPr>
        <p:spPr bwMode="auto">
          <a:xfrm rot="16200000">
            <a:off x="149227" y="2776227"/>
            <a:ext cx="1643077" cy="200055"/>
          </a:xfrm>
          <a:prstGeom prst="rect">
            <a:avLst/>
          </a:prstGeom>
          <a:noFill/>
          <a:ln w="9525">
            <a:noFill/>
            <a:miter lim="800000"/>
            <a:headEnd/>
            <a:tailEnd/>
          </a:ln>
        </p:spPr>
        <p:txBody>
          <a:bodyPr wrap="none" lIns="0" tIns="0" rIns="0" bIns="0">
            <a:spAutoFit/>
          </a:bodyPr>
          <a:lstStyle/>
          <a:p>
            <a:pPr algn="ctr">
              <a:spcBef>
                <a:spcPct val="20000"/>
              </a:spcBef>
              <a:defRPr/>
            </a:pPr>
            <a:r>
              <a:rPr lang="en-US" sz="1300" b="1" dirty="0">
                <a:solidFill>
                  <a:srgbClr val="000000"/>
                </a:solidFill>
                <a:cs typeface="Arial" charset="0"/>
              </a:rPr>
              <a:t>Customers / </a:t>
            </a:r>
            <a:r>
              <a:rPr lang="en-US" sz="1300" b="1" dirty="0" smtClean="0">
                <a:solidFill>
                  <a:srgbClr val="000000"/>
                </a:solidFill>
                <a:cs typeface="Arial" charset="0"/>
              </a:rPr>
              <a:t>Markets</a:t>
            </a:r>
            <a:endParaRPr lang="en-US" sz="1300" b="1" dirty="0">
              <a:solidFill>
                <a:srgbClr val="000000"/>
              </a:solidFill>
              <a:cs typeface="Arial" charset="0"/>
            </a:endParaRPr>
          </a:p>
        </p:txBody>
      </p:sp>
      <p:sp>
        <p:nvSpPr>
          <p:cNvPr id="46" name="Text Box 20"/>
          <p:cNvSpPr txBox="1">
            <a:spLocks noChangeArrowheads="1"/>
          </p:cNvSpPr>
          <p:nvPr/>
        </p:nvSpPr>
        <p:spPr bwMode="auto">
          <a:xfrm>
            <a:off x="326306" y="4467836"/>
            <a:ext cx="990601" cy="599730"/>
          </a:xfrm>
          <a:prstGeom prst="rect">
            <a:avLst/>
          </a:prstGeom>
          <a:noFill/>
          <a:ln w="12700">
            <a:noFill/>
            <a:miter lim="800000"/>
            <a:headEnd/>
            <a:tailEnd/>
          </a:ln>
          <a:effectLst/>
        </p:spPr>
        <p:txBody>
          <a:bodyPr wrap="square" lIns="91015" tIns="45505" rIns="91015" bIns="45505">
            <a:spAutoFit/>
          </a:bodyPr>
          <a:lstStyle/>
          <a:p>
            <a:pPr algn="ctr" defTabSz="910158" eaLnBrk="0" hangingPunct="0">
              <a:spcBef>
                <a:spcPct val="50000"/>
              </a:spcBef>
              <a:defRPr/>
            </a:pPr>
            <a:r>
              <a:rPr lang="en-US" sz="1100" b="0" dirty="0">
                <a:solidFill>
                  <a:srgbClr val="000000"/>
                </a:solidFill>
                <a:cs typeface="Arial" charset="0"/>
              </a:rPr>
              <a:t>Typically </a:t>
            </a:r>
            <a:r>
              <a:rPr lang="en-US" sz="1100" b="0" dirty="0" smtClean="0">
                <a:solidFill>
                  <a:srgbClr val="000000"/>
                </a:solidFill>
                <a:cs typeface="Arial" charset="0"/>
              </a:rPr>
              <a:t>lower uncertainty</a:t>
            </a:r>
            <a:endParaRPr lang="en-US" sz="1100" b="0" dirty="0">
              <a:solidFill>
                <a:srgbClr val="000000"/>
              </a:solidFill>
              <a:cs typeface="Arial" charset="0"/>
            </a:endParaRPr>
          </a:p>
        </p:txBody>
      </p:sp>
      <p:sp>
        <p:nvSpPr>
          <p:cNvPr id="47" name="Text Box 20"/>
          <p:cNvSpPr txBox="1">
            <a:spLocks noChangeArrowheads="1"/>
          </p:cNvSpPr>
          <p:nvPr/>
        </p:nvSpPr>
        <p:spPr bwMode="auto">
          <a:xfrm>
            <a:off x="7803547" y="851267"/>
            <a:ext cx="990600" cy="599730"/>
          </a:xfrm>
          <a:prstGeom prst="rect">
            <a:avLst/>
          </a:prstGeom>
          <a:noFill/>
          <a:ln w="12700">
            <a:noFill/>
            <a:miter lim="800000"/>
            <a:headEnd/>
            <a:tailEnd/>
          </a:ln>
          <a:effectLst/>
        </p:spPr>
        <p:txBody>
          <a:bodyPr wrap="square" lIns="91015" tIns="45505" rIns="91015" bIns="45505">
            <a:spAutoFit/>
          </a:bodyPr>
          <a:lstStyle/>
          <a:p>
            <a:pPr algn="ctr" defTabSz="910158" eaLnBrk="0" hangingPunct="0">
              <a:spcBef>
                <a:spcPct val="50000"/>
              </a:spcBef>
              <a:defRPr/>
            </a:pPr>
            <a:r>
              <a:rPr lang="en-US" sz="1100" b="0" dirty="0">
                <a:solidFill>
                  <a:srgbClr val="000000"/>
                </a:solidFill>
                <a:cs typeface="Arial" charset="0"/>
              </a:rPr>
              <a:t>Typically </a:t>
            </a:r>
            <a:r>
              <a:rPr lang="en-US" sz="1100" b="0" dirty="0" smtClean="0">
                <a:solidFill>
                  <a:srgbClr val="000000"/>
                </a:solidFill>
                <a:cs typeface="Arial" charset="0"/>
              </a:rPr>
              <a:t>higher uncertainty</a:t>
            </a:r>
            <a:endParaRPr lang="en-US" sz="1100" b="0" dirty="0">
              <a:solidFill>
                <a:srgbClr val="000000"/>
              </a:solidFill>
              <a:cs typeface="Arial" charset="0"/>
            </a:endParaRPr>
          </a:p>
        </p:txBody>
      </p:sp>
      <p:cxnSp>
        <p:nvCxnSpPr>
          <p:cNvPr id="48" name="Straight Connector 47"/>
          <p:cNvCxnSpPr/>
          <p:nvPr/>
        </p:nvCxnSpPr>
        <p:spPr bwMode="auto">
          <a:xfrm flipV="1">
            <a:off x="1563013" y="1011913"/>
            <a:ext cx="0" cy="3566160"/>
          </a:xfrm>
          <a:prstGeom prst="line">
            <a:avLst/>
          </a:prstGeom>
          <a:solidFill>
            <a:schemeClr val="accent2"/>
          </a:solidFill>
          <a:ln w="12700" cap="flat" cmpd="sng" algn="ctr">
            <a:solidFill>
              <a:schemeClr val="tx1"/>
            </a:solidFill>
            <a:prstDash val="solid"/>
            <a:round/>
            <a:headEnd type="none" w="med" len="med"/>
            <a:tailEnd type="triangle" w="med" len="med"/>
          </a:ln>
          <a:effectLst/>
        </p:spPr>
      </p:cxnSp>
      <p:cxnSp>
        <p:nvCxnSpPr>
          <p:cNvPr id="49" name="Straight Arrow Connector 48"/>
          <p:cNvCxnSpPr/>
          <p:nvPr/>
        </p:nvCxnSpPr>
        <p:spPr bwMode="auto">
          <a:xfrm>
            <a:off x="1573989" y="4580283"/>
            <a:ext cx="6217920" cy="0"/>
          </a:xfrm>
          <a:prstGeom prst="straightConnector1">
            <a:avLst/>
          </a:prstGeom>
          <a:solidFill>
            <a:schemeClr val="accent2"/>
          </a:solidFill>
          <a:ln w="12700" cap="flat" cmpd="sng" algn="ctr">
            <a:solidFill>
              <a:schemeClr val="tx1"/>
            </a:solidFill>
            <a:prstDash val="solid"/>
            <a:round/>
            <a:headEnd type="none" w="med" len="med"/>
            <a:tailEnd type="triangle" w="med" len="med"/>
          </a:ln>
          <a:effectLst/>
        </p:spPr>
      </p:cxnSp>
      <p:sp>
        <p:nvSpPr>
          <p:cNvPr id="50" name="TextBox 49"/>
          <p:cNvSpPr txBox="1"/>
          <p:nvPr/>
        </p:nvSpPr>
        <p:spPr>
          <a:xfrm>
            <a:off x="6871381" y="1220165"/>
            <a:ext cx="685800" cy="334772"/>
          </a:xfrm>
          <a:prstGeom prst="rect">
            <a:avLst/>
          </a:prstGeom>
        </p:spPr>
        <p:txBody>
          <a:bodyPr wrap="square" rtlCol="0">
            <a:spAutoFit/>
          </a:bodyPr>
          <a:lstStyle/>
          <a:p>
            <a:pPr marL="169863" indent="-168275" algn="r">
              <a:lnSpc>
                <a:spcPct val="106000"/>
              </a:lnSpc>
              <a:spcBef>
                <a:spcPct val="80000"/>
              </a:spcBef>
              <a:buClr>
                <a:srgbClr val="000000"/>
              </a:buClr>
            </a:pPr>
            <a:r>
              <a:rPr lang="en-US" sz="1600" b="1" dirty="0" smtClean="0">
                <a:solidFill>
                  <a:srgbClr val="FFFFFF"/>
                </a:solidFill>
                <a:latin typeface="Arial"/>
                <a:cs typeface="Arial" charset="0"/>
              </a:rPr>
              <a:t>New</a:t>
            </a:r>
            <a:endParaRPr lang="en-US" sz="1600" b="1" dirty="0">
              <a:solidFill>
                <a:srgbClr val="FFFFFF"/>
              </a:solidFill>
              <a:latin typeface="Arial"/>
              <a:cs typeface="Arial" charset="0"/>
            </a:endParaRPr>
          </a:p>
        </p:txBody>
      </p:sp>
      <p:sp>
        <p:nvSpPr>
          <p:cNvPr id="51" name="TextBox 50"/>
          <p:cNvSpPr txBox="1"/>
          <p:nvPr/>
        </p:nvSpPr>
        <p:spPr>
          <a:xfrm>
            <a:off x="4273467" y="2363165"/>
            <a:ext cx="1295400" cy="334772"/>
          </a:xfrm>
          <a:prstGeom prst="rect">
            <a:avLst/>
          </a:prstGeom>
        </p:spPr>
        <p:txBody>
          <a:bodyPr wrap="square" rtlCol="0">
            <a:spAutoFit/>
          </a:bodyPr>
          <a:lstStyle/>
          <a:p>
            <a:pPr marL="169863" indent="-168275" algn="r">
              <a:lnSpc>
                <a:spcPct val="106000"/>
              </a:lnSpc>
              <a:spcBef>
                <a:spcPct val="80000"/>
              </a:spcBef>
              <a:buClr>
                <a:srgbClr val="000000"/>
              </a:buClr>
            </a:pPr>
            <a:r>
              <a:rPr lang="en-US" sz="1600" b="1" dirty="0" smtClean="0">
                <a:solidFill>
                  <a:srgbClr val="FFFFFF"/>
                </a:solidFill>
                <a:latin typeface="Arial"/>
                <a:cs typeface="Arial" charset="0"/>
              </a:rPr>
              <a:t>Adjacent</a:t>
            </a:r>
            <a:endParaRPr lang="en-US" sz="1600" b="1" dirty="0">
              <a:solidFill>
                <a:srgbClr val="FFFFFF"/>
              </a:solidFill>
              <a:latin typeface="Arial"/>
              <a:cs typeface="Arial" charset="0"/>
            </a:endParaRPr>
          </a:p>
        </p:txBody>
      </p:sp>
      <p:sp>
        <p:nvSpPr>
          <p:cNvPr id="52" name="TextBox 51"/>
          <p:cNvSpPr txBox="1"/>
          <p:nvPr/>
        </p:nvSpPr>
        <p:spPr>
          <a:xfrm>
            <a:off x="2242621" y="3429965"/>
            <a:ext cx="1295400" cy="334772"/>
          </a:xfrm>
          <a:prstGeom prst="rect">
            <a:avLst/>
          </a:prstGeom>
        </p:spPr>
        <p:txBody>
          <a:bodyPr wrap="square" rtlCol="0">
            <a:spAutoFit/>
          </a:bodyPr>
          <a:lstStyle/>
          <a:p>
            <a:pPr marL="169863" indent="-168275" algn="r">
              <a:lnSpc>
                <a:spcPct val="106000"/>
              </a:lnSpc>
              <a:spcBef>
                <a:spcPct val="80000"/>
              </a:spcBef>
              <a:buClr>
                <a:srgbClr val="000000"/>
              </a:buClr>
            </a:pPr>
            <a:r>
              <a:rPr lang="en-US" sz="1600" b="1" dirty="0" smtClean="0">
                <a:solidFill>
                  <a:srgbClr val="FFFFFF"/>
                </a:solidFill>
                <a:latin typeface="Arial"/>
                <a:cs typeface="Arial" charset="0"/>
              </a:rPr>
              <a:t>Core</a:t>
            </a:r>
            <a:endParaRPr lang="en-US" sz="1600" b="1" dirty="0">
              <a:solidFill>
                <a:srgbClr val="FFFFFF"/>
              </a:solidFill>
              <a:latin typeface="Arial"/>
              <a:cs typeface="Arial" charset="0"/>
            </a:endParaRPr>
          </a:p>
        </p:txBody>
      </p:sp>
      <p:sp>
        <p:nvSpPr>
          <p:cNvPr id="21" name="SHP_218"/>
          <p:cNvSpPr>
            <a:spLocks noChangeArrowheads="1"/>
          </p:cNvSpPr>
          <p:nvPr/>
        </p:nvSpPr>
        <p:spPr bwMode="auto">
          <a:xfrm>
            <a:off x="909638" y="5777587"/>
            <a:ext cx="7340600" cy="648814"/>
          </a:xfrm>
          <a:prstGeom prst="rect">
            <a:avLst/>
          </a:prstGeom>
          <a:noFill/>
          <a:ln w="28575" algn="ctr">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lIns="108000" tIns="72000" rIns="108000" bIns="72000" anchor="b" anchorCtr="1">
            <a:spAutoFit/>
          </a:bodyPr>
          <a:lstStyle/>
          <a:p>
            <a:pPr algn="ctr">
              <a:lnSpc>
                <a:spcPct val="106000"/>
              </a:lnSpc>
            </a:pPr>
            <a:r>
              <a:rPr lang="en-US" sz="1600" b="1" dirty="0"/>
              <a:t>Insurers are reengineering and innovating rather than </a:t>
            </a:r>
            <a:endParaRPr lang="en-US" sz="1600" b="1" dirty="0" smtClean="0"/>
          </a:p>
          <a:p>
            <a:pPr algn="ctr">
              <a:lnSpc>
                <a:spcPct val="106000"/>
              </a:lnSpc>
            </a:pPr>
            <a:r>
              <a:rPr lang="en-US" sz="1600" b="1" dirty="0" smtClean="0"/>
              <a:t>circling </a:t>
            </a:r>
            <a:r>
              <a:rPr lang="en-US" sz="1600" b="1" dirty="0"/>
              <a:t>the wagons and defending the status quo</a:t>
            </a:r>
          </a:p>
        </p:txBody>
      </p:sp>
    </p:spTree>
    <p:extLst>
      <p:ext uri="{BB962C8B-B14F-4D97-AF65-F5344CB8AC3E}">
        <p14:creationId xmlns:p14="http://schemas.microsoft.com/office/powerpoint/2010/main" val="3004447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HP_217"/>
          <p:cNvSpPr>
            <a:spLocks noGrp="1" noChangeArrowheads="1"/>
          </p:cNvSpPr>
          <p:nvPr>
            <p:ph type="body" sz="quarter" idx="10"/>
          </p:nvPr>
        </p:nvSpPr>
        <p:spPr bwMode="auto">
          <a:xfrm>
            <a:off x="406400" y="1155700"/>
            <a:ext cx="8339138" cy="5138738"/>
          </a:xfrm>
        </p:spPr>
        <p:txBody>
          <a:bodyPr/>
          <a:lstStyle/>
          <a:p>
            <a:pPr lvl="1"/>
            <a:endParaRPr lang="en-US" dirty="0" smtClean="0"/>
          </a:p>
          <a:p>
            <a:pPr lvl="1"/>
            <a:r>
              <a:rPr lang="en-US" dirty="0" smtClean="0"/>
              <a:t>Deciding which investments will deliver the most value </a:t>
            </a:r>
            <a:endParaRPr lang="en-US" dirty="0"/>
          </a:p>
          <a:p>
            <a:pPr lvl="1"/>
            <a:endParaRPr lang="en-US" dirty="0" smtClean="0"/>
          </a:p>
          <a:p>
            <a:pPr lvl="1"/>
            <a:r>
              <a:rPr lang="en-US" dirty="0" smtClean="0"/>
              <a:t>Data and expertise to build new products</a:t>
            </a:r>
            <a:endParaRPr lang="en-US" dirty="0"/>
          </a:p>
          <a:p>
            <a:pPr lvl="1"/>
            <a:endParaRPr lang="en-US" dirty="0" smtClean="0"/>
          </a:p>
          <a:p>
            <a:pPr lvl="1"/>
            <a:r>
              <a:rPr lang="en-US" dirty="0" smtClean="0"/>
              <a:t>Obtaining resources and funding</a:t>
            </a:r>
            <a:endParaRPr lang="en-US" dirty="0"/>
          </a:p>
          <a:p>
            <a:pPr lvl="1"/>
            <a:endParaRPr lang="en-US" dirty="0" smtClean="0"/>
          </a:p>
          <a:p>
            <a:pPr lvl="1"/>
            <a:r>
              <a:rPr lang="en-US" dirty="0" smtClean="0"/>
              <a:t>Capabilities to execute</a:t>
            </a:r>
          </a:p>
          <a:p>
            <a:pPr lvl="1">
              <a:buNone/>
            </a:pPr>
            <a:endParaRPr lang="en-US" dirty="0" smtClean="0"/>
          </a:p>
          <a:p>
            <a:pPr lvl="1"/>
            <a:r>
              <a:rPr lang="en-US" dirty="0" smtClean="0"/>
              <a:t>Speed to build out products on technology platforms</a:t>
            </a:r>
            <a:endParaRPr lang="en-US" dirty="0"/>
          </a:p>
          <a:p>
            <a:pPr marL="1588" lvl="1" indent="0">
              <a:buNone/>
            </a:pPr>
            <a:endParaRPr lang="en-US" sz="1600" dirty="0" smtClean="0"/>
          </a:p>
          <a:p>
            <a:pPr marL="0" indent="0"/>
            <a:endParaRPr lang="en-US" sz="1600" dirty="0" smtClean="0"/>
          </a:p>
        </p:txBody>
      </p:sp>
      <p:sp>
        <p:nvSpPr>
          <p:cNvPr id="31747" name="SHP_216"/>
          <p:cNvSpPr>
            <a:spLocks noGrp="1" noChangeArrowheads="1"/>
          </p:cNvSpPr>
          <p:nvPr>
            <p:ph type="title"/>
          </p:nvPr>
        </p:nvSpPr>
        <p:spPr bwMode="auto"/>
        <p:txBody>
          <a:bodyPr/>
          <a:lstStyle/>
          <a:p>
            <a:pPr marL="0" indent="0"/>
            <a:r>
              <a:rPr lang="en-US" sz="2000" dirty="0"/>
              <a:t>Challenges when executing on </a:t>
            </a:r>
            <a:r>
              <a:rPr lang="en-US" sz="2000" dirty="0" smtClean="0"/>
              <a:t>profitable growth </a:t>
            </a:r>
            <a:r>
              <a:rPr lang="en-US" sz="2000" dirty="0"/>
              <a:t>objectives</a:t>
            </a:r>
          </a:p>
        </p:txBody>
      </p:sp>
    </p:spTree>
    <p:extLst>
      <p:ext uri="{BB962C8B-B14F-4D97-AF65-F5344CB8AC3E}">
        <p14:creationId xmlns:p14="http://schemas.microsoft.com/office/powerpoint/2010/main" val="629981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HP_217"/>
          <p:cNvSpPr>
            <a:spLocks noGrp="1" noChangeArrowheads="1"/>
          </p:cNvSpPr>
          <p:nvPr>
            <p:ph type="body" sz="quarter" idx="10"/>
          </p:nvPr>
        </p:nvSpPr>
        <p:spPr bwMode="auto">
          <a:xfrm>
            <a:off x="406400" y="1155700"/>
            <a:ext cx="8339138" cy="5138738"/>
          </a:xfrm>
        </p:spPr>
        <p:txBody>
          <a:bodyPr/>
          <a:lstStyle/>
          <a:p>
            <a:pPr lvl="1"/>
            <a:r>
              <a:rPr lang="en-US" dirty="0" smtClean="0"/>
              <a:t>Product rationalization and simplification </a:t>
            </a:r>
            <a:endParaRPr lang="en-US" dirty="0"/>
          </a:p>
          <a:p>
            <a:pPr lvl="1"/>
            <a:endParaRPr lang="en-US" dirty="0" smtClean="0"/>
          </a:p>
          <a:p>
            <a:pPr lvl="1"/>
            <a:r>
              <a:rPr lang="en-US" dirty="0" smtClean="0"/>
              <a:t>Process improvement</a:t>
            </a:r>
            <a:endParaRPr lang="en-US" dirty="0"/>
          </a:p>
          <a:p>
            <a:pPr lvl="1"/>
            <a:endParaRPr lang="en-US" dirty="0" smtClean="0"/>
          </a:p>
          <a:p>
            <a:pPr lvl="1"/>
            <a:r>
              <a:rPr lang="en-US" dirty="0" smtClean="0"/>
              <a:t>Investing in data and expertise</a:t>
            </a:r>
            <a:endParaRPr lang="en-US" dirty="0"/>
          </a:p>
          <a:p>
            <a:pPr lvl="1"/>
            <a:endParaRPr lang="en-US" dirty="0" smtClean="0"/>
          </a:p>
          <a:p>
            <a:pPr lvl="1"/>
            <a:r>
              <a:rPr lang="en-US" dirty="0" smtClean="0"/>
              <a:t>Investing in technology</a:t>
            </a:r>
            <a:endParaRPr lang="en-US" dirty="0"/>
          </a:p>
          <a:p>
            <a:pPr marL="1588" lvl="1" indent="0">
              <a:buNone/>
            </a:pPr>
            <a:endParaRPr lang="en-US" sz="1600" dirty="0" smtClean="0"/>
          </a:p>
          <a:p>
            <a:pPr marL="0" indent="0"/>
            <a:endParaRPr lang="en-US" sz="1600" dirty="0" smtClean="0"/>
          </a:p>
        </p:txBody>
      </p:sp>
      <p:sp>
        <p:nvSpPr>
          <p:cNvPr id="31747" name="SHP_216"/>
          <p:cNvSpPr>
            <a:spLocks noGrp="1" noChangeArrowheads="1"/>
          </p:cNvSpPr>
          <p:nvPr>
            <p:ph type="title"/>
          </p:nvPr>
        </p:nvSpPr>
        <p:spPr bwMode="auto"/>
        <p:txBody>
          <a:bodyPr/>
          <a:lstStyle/>
          <a:p>
            <a:pPr marL="0" indent="0"/>
            <a:r>
              <a:rPr lang="en-US" sz="2000" dirty="0" smtClean="0"/>
              <a:t>Leading practices to address challenges</a:t>
            </a:r>
            <a:endParaRPr lang="en-US" sz="2000" dirty="0"/>
          </a:p>
        </p:txBody>
      </p:sp>
      <p:sp>
        <p:nvSpPr>
          <p:cNvPr id="4" name="SHP_218"/>
          <p:cNvSpPr>
            <a:spLocks noChangeArrowheads="1"/>
          </p:cNvSpPr>
          <p:nvPr/>
        </p:nvSpPr>
        <p:spPr bwMode="auto">
          <a:xfrm>
            <a:off x="909638" y="4835236"/>
            <a:ext cx="7340600" cy="1357745"/>
          </a:xfrm>
          <a:prstGeom prst="rect">
            <a:avLst/>
          </a:prstGeom>
          <a:noFill/>
          <a:ln w="28575" algn="ctr">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lIns="108000" tIns="72000" rIns="108000" bIns="72000" anchor="ctr" anchorCtr="1">
            <a:noAutofit/>
          </a:bodyPr>
          <a:lstStyle/>
          <a:p>
            <a:pPr algn="ctr">
              <a:lnSpc>
                <a:spcPct val="106000"/>
              </a:lnSpc>
            </a:pPr>
            <a:r>
              <a:rPr lang="en-US" sz="1600" b="1" dirty="0" smtClean="0"/>
              <a:t>Once the product choices have been made, Product units and IT connect to build efficient product architectures and find opportunities to reuse common parts of products in new market offerings</a:t>
            </a:r>
            <a:endParaRPr lang="en-US" sz="1600" b="1" dirty="0"/>
          </a:p>
        </p:txBody>
      </p:sp>
    </p:spTree>
    <p:extLst>
      <p:ext uri="{BB962C8B-B14F-4D97-AF65-F5344CB8AC3E}">
        <p14:creationId xmlns:p14="http://schemas.microsoft.com/office/powerpoint/2010/main" val="1688713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HP_217"/>
          <p:cNvSpPr>
            <a:spLocks noGrp="1" noChangeArrowheads="1"/>
          </p:cNvSpPr>
          <p:nvPr>
            <p:ph type="body" sz="quarter" idx="10"/>
          </p:nvPr>
        </p:nvSpPr>
        <p:spPr bwMode="auto">
          <a:xfrm>
            <a:off x="406400" y="1155700"/>
            <a:ext cx="8339138" cy="5138738"/>
          </a:xfrm>
        </p:spPr>
        <p:txBody>
          <a:bodyPr/>
          <a:lstStyle/>
          <a:p>
            <a:pPr marL="0" indent="0"/>
            <a:r>
              <a:rPr lang="en-US" sz="1600" dirty="0" smtClean="0"/>
              <a:t>A </a:t>
            </a:r>
            <a:r>
              <a:rPr lang="en-US" sz="1600" dirty="0"/>
              <a:t>comprehensive mapping of the components, dimensions, and rules of an insurance product with a focus on isolating the reusable  </a:t>
            </a:r>
            <a:r>
              <a:rPr lang="en-US" sz="1600" dirty="0" smtClean="0"/>
              <a:t>assets</a:t>
            </a:r>
          </a:p>
          <a:p>
            <a:pPr marL="0" indent="0"/>
            <a:endParaRPr lang="en-US" sz="1600" dirty="0" smtClean="0"/>
          </a:p>
          <a:p>
            <a:pPr marL="0" indent="0"/>
            <a:r>
              <a:rPr lang="en-US" sz="1600" dirty="0" smtClean="0"/>
              <a:t>Typically</a:t>
            </a:r>
            <a:r>
              <a:rPr lang="en-US" sz="1600" dirty="0"/>
              <a:t>, a </a:t>
            </a:r>
            <a:r>
              <a:rPr lang="en-US" sz="1600" dirty="0" smtClean="0"/>
              <a:t>product architecture </a:t>
            </a:r>
            <a:r>
              <a:rPr lang="en-US" sz="1600" dirty="0"/>
              <a:t>for a P&amp;C product would consist of the following:</a:t>
            </a:r>
          </a:p>
          <a:p>
            <a:pPr marL="0" indent="0"/>
            <a:endParaRPr lang="en-US" sz="1600" b="1" i="1" dirty="0" smtClean="0"/>
          </a:p>
        </p:txBody>
      </p:sp>
      <p:sp>
        <p:nvSpPr>
          <p:cNvPr id="31747" name="SHP_216"/>
          <p:cNvSpPr>
            <a:spLocks noGrp="1" noChangeArrowheads="1"/>
          </p:cNvSpPr>
          <p:nvPr>
            <p:ph type="title"/>
          </p:nvPr>
        </p:nvSpPr>
        <p:spPr bwMode="auto"/>
        <p:txBody>
          <a:bodyPr/>
          <a:lstStyle/>
          <a:p>
            <a:r>
              <a:rPr lang="en-US" sz="2000" dirty="0" smtClean="0"/>
              <a:t>What is product architecture?</a:t>
            </a:r>
          </a:p>
        </p:txBody>
      </p:sp>
      <p:sp>
        <p:nvSpPr>
          <p:cNvPr id="5" name="Text Placeholder 25"/>
          <p:cNvSpPr txBox="1">
            <a:spLocks/>
          </p:cNvSpPr>
          <p:nvPr/>
        </p:nvSpPr>
        <p:spPr>
          <a:xfrm>
            <a:off x="3547269" y="3184698"/>
            <a:ext cx="2049463" cy="2377440"/>
          </a:xfrm>
          <a:prstGeom prst="rect">
            <a:avLst/>
          </a:prstGeom>
          <a:ln>
            <a:solidFill>
              <a:srgbClr val="003399"/>
            </a:solidFill>
          </a:ln>
        </p:spPr>
        <p:txBody>
          <a:bodyPr lIns="365760"/>
          <a:lstStyle/>
          <a:p>
            <a:pPr marL="169863" lvl="1" indent="-168275">
              <a:spcBef>
                <a:spcPts val="600"/>
              </a:spcBef>
              <a:buClr>
                <a:srgbClr val="000000"/>
              </a:buClr>
              <a:buFont typeface="Wingdings 2" pitchFamily="18" charset="2"/>
              <a:buChar char="¡"/>
              <a:defRPr/>
            </a:pPr>
            <a:endParaRPr lang="fr-FR" sz="1400" dirty="0" smtClean="0">
              <a:solidFill>
                <a:srgbClr val="000000"/>
              </a:solidFill>
              <a:latin typeface="+mn-lt"/>
            </a:endParaRPr>
          </a:p>
          <a:p>
            <a:pPr marL="169863" lvl="1" indent="-168275">
              <a:spcBef>
                <a:spcPts val="600"/>
              </a:spcBef>
              <a:buClr>
                <a:srgbClr val="000000"/>
              </a:buClr>
              <a:buFont typeface="Symbol" pitchFamily="18" charset="2"/>
              <a:buChar char="-"/>
              <a:defRPr/>
            </a:pPr>
            <a:r>
              <a:rPr lang="fr-FR" sz="1400" dirty="0" err="1" smtClean="0">
                <a:solidFill>
                  <a:srgbClr val="000000"/>
                </a:solidFill>
                <a:latin typeface="+mn-lt"/>
              </a:rPr>
              <a:t>Deductibles</a:t>
            </a:r>
            <a:endParaRPr lang="fr-FR" sz="1400" dirty="0" smtClean="0">
              <a:solidFill>
                <a:srgbClr val="000000"/>
              </a:solidFill>
              <a:latin typeface="+mn-lt"/>
            </a:endParaRPr>
          </a:p>
          <a:p>
            <a:pPr marL="169863" lvl="1" indent="-168275">
              <a:spcBef>
                <a:spcPts val="600"/>
              </a:spcBef>
              <a:buClr>
                <a:srgbClr val="000000"/>
              </a:buClr>
              <a:buFont typeface="Symbol" pitchFamily="18" charset="2"/>
              <a:buChar char="-"/>
              <a:defRPr/>
            </a:pPr>
            <a:r>
              <a:rPr lang="fr-FR" sz="1400" dirty="0" err="1" smtClean="0">
                <a:solidFill>
                  <a:srgbClr val="000000"/>
                </a:solidFill>
                <a:latin typeface="+mn-lt"/>
              </a:rPr>
              <a:t>Limits</a:t>
            </a:r>
            <a:endParaRPr lang="fr-FR" sz="1400" dirty="0" smtClean="0">
              <a:solidFill>
                <a:srgbClr val="000000"/>
              </a:solidFill>
              <a:latin typeface="+mn-lt"/>
            </a:endParaRPr>
          </a:p>
          <a:p>
            <a:pPr marL="169863" lvl="1" indent="-168275">
              <a:spcBef>
                <a:spcPts val="600"/>
              </a:spcBef>
              <a:buClr>
                <a:srgbClr val="000000"/>
              </a:buClr>
              <a:buFont typeface="Symbol" pitchFamily="18" charset="2"/>
              <a:buChar char="-"/>
              <a:defRPr/>
            </a:pPr>
            <a:r>
              <a:rPr lang="fr-FR" sz="1400" dirty="0" err="1" smtClean="0">
                <a:solidFill>
                  <a:srgbClr val="000000"/>
                </a:solidFill>
                <a:latin typeface="+mn-lt"/>
              </a:rPr>
              <a:t>Exposure</a:t>
            </a:r>
            <a:r>
              <a:rPr lang="fr-FR" sz="1400" dirty="0" smtClean="0">
                <a:solidFill>
                  <a:srgbClr val="000000"/>
                </a:solidFill>
                <a:latin typeface="+mn-lt"/>
              </a:rPr>
              <a:t> Basis</a:t>
            </a:r>
          </a:p>
          <a:p>
            <a:pPr marL="169863" lvl="1" indent="-168275">
              <a:spcBef>
                <a:spcPts val="600"/>
              </a:spcBef>
              <a:buClr>
                <a:srgbClr val="000000"/>
              </a:buClr>
              <a:buFont typeface="Symbol" pitchFamily="18" charset="2"/>
              <a:buChar char="-"/>
              <a:defRPr/>
            </a:pPr>
            <a:r>
              <a:rPr lang="fr-FR" sz="1400" dirty="0" smtClean="0">
                <a:solidFill>
                  <a:srgbClr val="000000"/>
                </a:solidFill>
                <a:latin typeface="+mn-lt"/>
              </a:rPr>
              <a:t>Rating</a:t>
            </a:r>
          </a:p>
          <a:p>
            <a:pPr marL="169863" lvl="1" indent="-168275">
              <a:spcBef>
                <a:spcPts val="600"/>
              </a:spcBef>
              <a:buClr>
                <a:srgbClr val="000000"/>
              </a:buClr>
              <a:buFont typeface="Symbol" pitchFamily="18" charset="2"/>
              <a:buChar char="-"/>
              <a:defRPr/>
            </a:pPr>
            <a:r>
              <a:rPr lang="fr-FR" sz="1400" dirty="0" err="1" smtClean="0">
                <a:solidFill>
                  <a:srgbClr val="000000"/>
                </a:solidFill>
                <a:latin typeface="+mn-lt"/>
              </a:rPr>
              <a:t>Forms</a:t>
            </a:r>
            <a:endParaRPr lang="fr-FR" sz="1400" dirty="0" smtClean="0">
              <a:solidFill>
                <a:srgbClr val="000000"/>
              </a:solidFill>
              <a:latin typeface="+mn-lt"/>
            </a:endParaRPr>
          </a:p>
        </p:txBody>
      </p:sp>
      <p:sp>
        <p:nvSpPr>
          <p:cNvPr id="6" name="Text Placeholder 28"/>
          <p:cNvSpPr txBox="1">
            <a:spLocks/>
          </p:cNvSpPr>
          <p:nvPr/>
        </p:nvSpPr>
        <p:spPr>
          <a:xfrm>
            <a:off x="833099" y="3184698"/>
            <a:ext cx="2047875" cy="2377440"/>
          </a:xfrm>
          <a:prstGeom prst="rect">
            <a:avLst/>
          </a:prstGeom>
          <a:ln>
            <a:solidFill>
              <a:srgbClr val="003399"/>
            </a:solidFill>
          </a:ln>
        </p:spPr>
        <p:txBody>
          <a:bodyPr lIns="182880"/>
          <a:lstStyle/>
          <a:p>
            <a:pPr marL="169863" lvl="1" indent="-168275">
              <a:spcBef>
                <a:spcPts val="600"/>
              </a:spcBef>
              <a:buClr>
                <a:srgbClr val="000000"/>
              </a:buClr>
              <a:buFont typeface="Wingdings 2" pitchFamily="18" charset="2"/>
              <a:buChar char="¡"/>
              <a:defRPr/>
            </a:pPr>
            <a:endParaRPr lang="en-US" sz="1400" dirty="0" smtClean="0">
              <a:solidFill>
                <a:srgbClr val="000000"/>
              </a:solidFill>
              <a:latin typeface="+mn-lt"/>
            </a:endParaRPr>
          </a:p>
          <a:p>
            <a:pPr marL="169863" lvl="1" indent="-168275">
              <a:spcBef>
                <a:spcPts val="600"/>
              </a:spcBef>
              <a:buClr>
                <a:srgbClr val="000000"/>
              </a:buClr>
              <a:buFont typeface="Symbol" pitchFamily="18" charset="2"/>
              <a:buChar char="-"/>
              <a:defRPr/>
            </a:pPr>
            <a:r>
              <a:rPr lang="en-US" sz="1400" dirty="0" smtClean="0">
                <a:solidFill>
                  <a:srgbClr val="000000"/>
                </a:solidFill>
                <a:latin typeface="+mn-lt"/>
              </a:rPr>
              <a:t>Lines of Business</a:t>
            </a:r>
          </a:p>
          <a:p>
            <a:pPr marL="169863" lvl="1" indent="-168275">
              <a:spcBef>
                <a:spcPts val="600"/>
              </a:spcBef>
              <a:buClr>
                <a:srgbClr val="000000"/>
              </a:buClr>
              <a:buFont typeface="Symbol" pitchFamily="18" charset="2"/>
              <a:buChar char="-"/>
              <a:defRPr/>
            </a:pPr>
            <a:r>
              <a:rPr lang="en-US" sz="1400" dirty="0" smtClean="0">
                <a:solidFill>
                  <a:srgbClr val="000000"/>
                </a:solidFill>
                <a:latin typeface="+mn-lt"/>
              </a:rPr>
              <a:t>Coverages</a:t>
            </a:r>
          </a:p>
          <a:p>
            <a:pPr marL="169863" lvl="1" indent="-168275">
              <a:spcBef>
                <a:spcPts val="600"/>
              </a:spcBef>
              <a:buClr>
                <a:srgbClr val="000000"/>
              </a:buClr>
              <a:buFont typeface="Symbol" pitchFamily="18" charset="2"/>
              <a:buChar char="-"/>
              <a:defRPr/>
            </a:pPr>
            <a:r>
              <a:rPr lang="en-US" sz="1400" dirty="0" smtClean="0">
                <a:solidFill>
                  <a:srgbClr val="000000"/>
                </a:solidFill>
                <a:latin typeface="+mn-lt"/>
              </a:rPr>
              <a:t>Subcoverages</a:t>
            </a:r>
          </a:p>
          <a:p>
            <a:pPr marL="342900" marR="0" lvl="0" indent="-342900" defTabSz="914400" rtl="0" eaLnBrk="1" fontAlgn="base" latinLnBrk="0" hangingPunct="1">
              <a:spcBef>
                <a:spcPts val="600"/>
              </a:spcBef>
              <a:spcAft>
                <a:spcPct val="0"/>
              </a:spcAft>
              <a:buClr>
                <a:schemeClr val="tx1"/>
              </a:buClr>
              <a:buSzPct val="80000"/>
              <a:buFontTx/>
              <a:buNone/>
              <a:tabLst/>
              <a:defRPr/>
            </a:pPr>
            <a:endParaRPr kumimoji="0" lang="en-US" sz="800" b="0" i="0" u="none" strike="noStrike" kern="0" cap="none" spc="0" normalizeH="0" baseline="0" noProof="0" dirty="0">
              <a:ln>
                <a:noFill/>
              </a:ln>
              <a:solidFill>
                <a:schemeClr val="tx1"/>
              </a:solidFill>
              <a:effectLst/>
              <a:uLnTx/>
              <a:uFillTx/>
              <a:latin typeface="+mn-lt"/>
              <a:ea typeface="+mn-ea"/>
              <a:cs typeface="+mn-cs"/>
            </a:endParaRPr>
          </a:p>
        </p:txBody>
      </p:sp>
      <p:sp>
        <p:nvSpPr>
          <p:cNvPr id="7" name="Text Placeholder 29"/>
          <p:cNvSpPr txBox="1">
            <a:spLocks/>
          </p:cNvSpPr>
          <p:nvPr/>
        </p:nvSpPr>
        <p:spPr>
          <a:xfrm>
            <a:off x="6237762" y="3184697"/>
            <a:ext cx="2049462" cy="2377440"/>
          </a:xfrm>
          <a:prstGeom prst="rect">
            <a:avLst/>
          </a:prstGeom>
          <a:ln>
            <a:solidFill>
              <a:srgbClr val="003399"/>
            </a:solidFill>
          </a:ln>
        </p:spPr>
        <p:txBody>
          <a:bodyPr lIns="365760"/>
          <a:lstStyle/>
          <a:p>
            <a:pPr marL="169863" lvl="1" indent="-168275">
              <a:spcBef>
                <a:spcPts val="600"/>
              </a:spcBef>
              <a:buClr>
                <a:srgbClr val="000000"/>
              </a:buClr>
              <a:buFont typeface="Symbol" pitchFamily="18" charset="2"/>
              <a:buChar char="-"/>
              <a:defRPr/>
            </a:pPr>
            <a:endParaRPr lang="en-US" sz="1400" dirty="0" smtClean="0">
              <a:latin typeface="+mn-lt"/>
            </a:endParaRPr>
          </a:p>
          <a:p>
            <a:pPr marL="169863" lvl="1" indent="-168275">
              <a:spcBef>
                <a:spcPts val="600"/>
              </a:spcBef>
              <a:buClr>
                <a:srgbClr val="000000"/>
              </a:buClr>
              <a:buFont typeface="Symbol" pitchFamily="18" charset="2"/>
              <a:buChar char="-"/>
              <a:defRPr/>
            </a:pPr>
            <a:r>
              <a:rPr lang="en-US" sz="1400" dirty="0" smtClean="0">
                <a:latin typeface="+mn-lt"/>
              </a:rPr>
              <a:t>UW rules</a:t>
            </a:r>
          </a:p>
          <a:p>
            <a:pPr marL="169863" lvl="1" indent="-168275">
              <a:spcBef>
                <a:spcPts val="600"/>
              </a:spcBef>
              <a:buClr>
                <a:srgbClr val="000000"/>
              </a:buClr>
              <a:buFont typeface="Symbol" pitchFamily="18" charset="2"/>
              <a:buChar char="-"/>
              <a:defRPr/>
            </a:pPr>
            <a:r>
              <a:rPr lang="en-US" sz="1400" dirty="0" smtClean="0">
                <a:latin typeface="+mn-lt"/>
              </a:rPr>
              <a:t>Rating rules</a:t>
            </a:r>
          </a:p>
          <a:p>
            <a:pPr marL="169863" lvl="1" indent="-168275">
              <a:spcBef>
                <a:spcPts val="600"/>
              </a:spcBef>
              <a:buClr>
                <a:srgbClr val="000000"/>
              </a:buClr>
              <a:buFont typeface="Symbol" pitchFamily="18" charset="2"/>
              <a:buChar char="-"/>
              <a:defRPr/>
            </a:pPr>
            <a:r>
              <a:rPr lang="en-US" sz="1400" dirty="0" smtClean="0">
                <a:latin typeface="+mn-lt"/>
              </a:rPr>
              <a:t>Pricing rules</a:t>
            </a:r>
          </a:p>
          <a:p>
            <a:pPr marL="169863" lvl="1" indent="-168275">
              <a:spcBef>
                <a:spcPts val="600"/>
              </a:spcBef>
              <a:buClr>
                <a:srgbClr val="000000"/>
              </a:buClr>
              <a:buFont typeface="Symbol" pitchFamily="18" charset="2"/>
              <a:buChar char="-"/>
              <a:defRPr/>
            </a:pPr>
            <a:r>
              <a:rPr lang="en-US" sz="1400" dirty="0" smtClean="0">
                <a:latin typeface="+mn-lt"/>
              </a:rPr>
              <a:t>Form rules</a:t>
            </a:r>
          </a:p>
          <a:p>
            <a:pPr marL="169863" lvl="1" indent="-168275">
              <a:spcBef>
                <a:spcPts val="600"/>
              </a:spcBef>
              <a:buClr>
                <a:srgbClr val="000000"/>
              </a:buClr>
              <a:buFont typeface="Symbol" pitchFamily="18" charset="2"/>
              <a:buChar char="-"/>
              <a:defRPr/>
            </a:pPr>
            <a:r>
              <a:rPr lang="en-US" sz="1400" dirty="0" smtClean="0">
                <a:latin typeface="+mn-lt"/>
              </a:rPr>
              <a:t>Workflow rules</a:t>
            </a:r>
          </a:p>
          <a:p>
            <a:pPr marL="169863" lvl="1" indent="-168275">
              <a:spcBef>
                <a:spcPts val="600"/>
              </a:spcBef>
              <a:buClr>
                <a:srgbClr val="000000"/>
              </a:buClr>
              <a:buFont typeface="Symbol" pitchFamily="18" charset="2"/>
              <a:buChar char="-"/>
              <a:defRPr/>
            </a:pPr>
            <a:r>
              <a:rPr lang="en-US" sz="1400" dirty="0" smtClean="0">
                <a:latin typeface="+mn-lt"/>
              </a:rPr>
              <a:t>Booking rules </a:t>
            </a:r>
          </a:p>
          <a:p>
            <a:pPr marL="342900" marR="0" lvl="0" indent="-342900" defTabSz="914400" rtl="0" eaLnBrk="1" fontAlgn="base" latinLnBrk="0" hangingPunct="1">
              <a:spcBef>
                <a:spcPts val="600"/>
              </a:spcBef>
              <a:spcAft>
                <a:spcPct val="0"/>
              </a:spcAft>
              <a:buClr>
                <a:schemeClr val="tx1"/>
              </a:buClr>
              <a:buSzPct val="80000"/>
              <a:buFont typeface="Symbol" pitchFamily="18" charset="2"/>
              <a:buChar char="-"/>
              <a:tabLst/>
              <a:defRPr/>
            </a:pPr>
            <a:endParaRPr kumimoji="0" lang="en-US" sz="800" b="0" i="0" u="none" strike="noStrike" kern="0" cap="none" spc="0" normalizeH="0" baseline="0" noProof="0" dirty="0">
              <a:ln>
                <a:noFill/>
              </a:ln>
              <a:effectLst/>
              <a:uLnTx/>
              <a:uFillTx/>
              <a:latin typeface="+mn-lt"/>
              <a:ea typeface="+mn-ea"/>
              <a:cs typeface="+mn-cs"/>
            </a:endParaRPr>
          </a:p>
        </p:txBody>
      </p:sp>
      <p:sp>
        <p:nvSpPr>
          <p:cNvPr id="8" name="Text Box 6"/>
          <p:cNvSpPr txBox="1">
            <a:spLocks noChangeArrowheads="1"/>
          </p:cNvSpPr>
          <p:nvPr/>
        </p:nvSpPr>
        <p:spPr bwMode="gray">
          <a:xfrm>
            <a:off x="1213899" y="3108432"/>
            <a:ext cx="1238654" cy="204671"/>
          </a:xfrm>
          <a:prstGeom prst="rect">
            <a:avLst/>
          </a:prstGeom>
          <a:solidFill>
            <a:srgbClr val="FFFFFF"/>
          </a:solidFill>
          <a:ln w="12700" algn="ctr">
            <a:noFill/>
            <a:miter lim="800000"/>
            <a:headEnd/>
            <a:tailEnd type="none" w="sm" len="med"/>
          </a:ln>
        </p:spPr>
        <p:txBody>
          <a:bodyPr wrap="none" lIns="72000" tIns="0" rIns="72000" bIns="0" anchor="b" anchorCtr="1">
            <a:spAutoFit/>
          </a:bodyPr>
          <a:lstStyle/>
          <a:p>
            <a:pPr algn="ctr">
              <a:lnSpc>
                <a:spcPct val="95000"/>
              </a:lnSpc>
            </a:pPr>
            <a:r>
              <a:rPr lang="en-US" sz="1400" b="1" dirty="0" smtClean="0"/>
              <a:t>Components</a:t>
            </a:r>
            <a:endParaRPr lang="en-US" sz="1400" b="1" dirty="0"/>
          </a:p>
        </p:txBody>
      </p:sp>
      <p:sp>
        <p:nvSpPr>
          <p:cNvPr id="9" name="Text Box 9"/>
          <p:cNvSpPr txBox="1">
            <a:spLocks noChangeArrowheads="1"/>
          </p:cNvSpPr>
          <p:nvPr/>
        </p:nvSpPr>
        <p:spPr bwMode="gray">
          <a:xfrm>
            <a:off x="3991947" y="3110019"/>
            <a:ext cx="1160107" cy="204671"/>
          </a:xfrm>
          <a:prstGeom prst="rect">
            <a:avLst/>
          </a:prstGeom>
          <a:solidFill>
            <a:srgbClr val="FFFFFF"/>
          </a:solidFill>
          <a:ln w="12700" algn="ctr">
            <a:noFill/>
            <a:miter lim="800000"/>
            <a:headEnd/>
            <a:tailEnd type="none" w="sm" len="med"/>
          </a:ln>
        </p:spPr>
        <p:txBody>
          <a:bodyPr wrap="none" lIns="72000" tIns="0" rIns="72000" bIns="0" anchor="b" anchorCtr="1">
            <a:spAutoFit/>
          </a:bodyPr>
          <a:lstStyle/>
          <a:p>
            <a:pPr algn="ctr">
              <a:lnSpc>
                <a:spcPct val="95000"/>
              </a:lnSpc>
            </a:pPr>
            <a:r>
              <a:rPr lang="en-US" sz="1400" b="1" dirty="0" smtClean="0"/>
              <a:t>Dimensions</a:t>
            </a:r>
            <a:endParaRPr lang="en-US" sz="1400" b="1" dirty="0"/>
          </a:p>
        </p:txBody>
      </p:sp>
      <p:sp>
        <p:nvSpPr>
          <p:cNvPr id="10" name="Text Box 12"/>
          <p:cNvSpPr txBox="1">
            <a:spLocks noChangeArrowheads="1"/>
          </p:cNvSpPr>
          <p:nvPr/>
        </p:nvSpPr>
        <p:spPr bwMode="gray">
          <a:xfrm>
            <a:off x="6921528" y="3110019"/>
            <a:ext cx="632719" cy="204671"/>
          </a:xfrm>
          <a:prstGeom prst="rect">
            <a:avLst/>
          </a:prstGeom>
          <a:solidFill>
            <a:srgbClr val="FFFFFF"/>
          </a:solidFill>
          <a:ln w="12700" algn="ctr">
            <a:noFill/>
            <a:miter lim="800000"/>
            <a:headEnd/>
            <a:tailEnd type="none" w="sm" len="med"/>
          </a:ln>
        </p:spPr>
        <p:txBody>
          <a:bodyPr wrap="none" lIns="72000" tIns="0" rIns="72000" bIns="0" anchor="b" anchorCtr="1">
            <a:spAutoFit/>
          </a:bodyPr>
          <a:lstStyle/>
          <a:p>
            <a:pPr algn="ctr">
              <a:lnSpc>
                <a:spcPct val="95000"/>
              </a:lnSpc>
            </a:pPr>
            <a:r>
              <a:rPr lang="en-US" sz="1400" b="1" dirty="0" smtClean="0"/>
              <a:t>Rules</a:t>
            </a:r>
            <a:endParaRPr lang="en-US" sz="1400" b="1" dirty="0"/>
          </a:p>
        </p:txBody>
      </p:sp>
    </p:spTree>
    <p:extLst>
      <p:ext uri="{BB962C8B-B14F-4D97-AF65-F5344CB8AC3E}">
        <p14:creationId xmlns:p14="http://schemas.microsoft.com/office/powerpoint/2010/main" val="3844277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HP_217"/>
          <p:cNvSpPr>
            <a:spLocks noGrp="1" noChangeArrowheads="1"/>
          </p:cNvSpPr>
          <p:nvPr>
            <p:ph type="body" sz="quarter" idx="10"/>
          </p:nvPr>
        </p:nvSpPr>
        <p:spPr bwMode="auto">
          <a:xfrm>
            <a:off x="406399" y="1060164"/>
            <a:ext cx="8519237" cy="618509"/>
          </a:xfrm>
        </p:spPr>
        <p:txBody>
          <a:bodyPr/>
          <a:lstStyle/>
          <a:p>
            <a:pPr marL="0" indent="0"/>
            <a:r>
              <a:rPr lang="en-US" sz="1600" dirty="0" smtClean="0">
                <a:solidFill>
                  <a:srgbClr val="000000"/>
                </a:solidFill>
                <a:cs typeface="Arial" charset="0"/>
              </a:rPr>
              <a:t>Product information is organized so that the elements can be reused to create new market offerings or to facilitate product updates</a:t>
            </a:r>
            <a:endParaRPr lang="en-US" sz="1600" dirty="0" smtClean="0"/>
          </a:p>
          <a:p>
            <a:pPr marL="0" indent="0"/>
            <a:endParaRPr lang="en-US" sz="1600" dirty="0" smtClean="0"/>
          </a:p>
          <a:p>
            <a:pPr marL="0" indent="0"/>
            <a:endParaRPr lang="en-US" sz="1600" b="1" i="1" dirty="0" smtClean="0"/>
          </a:p>
        </p:txBody>
      </p:sp>
      <p:sp>
        <p:nvSpPr>
          <p:cNvPr id="31747" name="SHP_216"/>
          <p:cNvSpPr>
            <a:spLocks noGrp="1" noChangeArrowheads="1"/>
          </p:cNvSpPr>
          <p:nvPr>
            <p:ph type="title"/>
          </p:nvPr>
        </p:nvSpPr>
        <p:spPr bwMode="auto"/>
        <p:txBody>
          <a:bodyPr/>
          <a:lstStyle/>
          <a:p>
            <a:r>
              <a:rPr lang="en-US" sz="2000" dirty="0" smtClean="0"/>
              <a:t>What is product architecture?</a:t>
            </a:r>
          </a:p>
        </p:txBody>
      </p:sp>
      <p:graphicFrame>
        <p:nvGraphicFramePr>
          <p:cNvPr id="2" name="Diagram 1"/>
          <p:cNvGraphicFramePr/>
          <p:nvPr>
            <p:extLst>
              <p:ext uri="{D42A27DB-BD31-4B8C-83A1-F6EECF244321}">
                <p14:modId xmlns:p14="http://schemas.microsoft.com/office/powerpoint/2010/main" val="3174805051"/>
              </p:ext>
            </p:extLst>
          </p:nvPr>
        </p:nvGraphicFramePr>
        <p:xfrm>
          <a:off x="530471" y="1801504"/>
          <a:ext cx="8321040" cy="47221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07651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bwMode="auto">
          <a:xfrm>
            <a:off x="232013" y="2088109"/>
            <a:ext cx="5049672" cy="4026088"/>
          </a:xfrm>
          <a:prstGeom prst="roundRect">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pPr>
            <a:r>
              <a:rPr kumimoji="0" lang="en-US" sz="1600" b="1" i="0" u="none" strike="noStrike" cap="none" normalizeH="0" baseline="0" dirty="0" smtClean="0">
                <a:ln>
                  <a:noFill/>
                </a:ln>
                <a:solidFill>
                  <a:schemeClr val="tx1"/>
                </a:solidFill>
                <a:effectLst/>
                <a:latin typeface="Arial" charset="0"/>
              </a:rPr>
              <a:t>    Abstract Products</a:t>
            </a:r>
          </a:p>
        </p:txBody>
      </p:sp>
      <p:sp>
        <p:nvSpPr>
          <p:cNvPr id="31746" name="SHP_217"/>
          <p:cNvSpPr>
            <a:spLocks noGrp="1" noChangeArrowheads="1"/>
          </p:cNvSpPr>
          <p:nvPr>
            <p:ph type="body" sz="quarter" idx="10"/>
          </p:nvPr>
        </p:nvSpPr>
        <p:spPr bwMode="auto">
          <a:xfrm>
            <a:off x="406400" y="1155700"/>
            <a:ext cx="8339138" cy="5138738"/>
          </a:xfrm>
        </p:spPr>
        <p:txBody>
          <a:bodyPr/>
          <a:lstStyle/>
          <a:p>
            <a:pPr marL="0" indent="0"/>
            <a:r>
              <a:rPr lang="en-US" sz="1600" dirty="0">
                <a:solidFill>
                  <a:srgbClr val="000000"/>
                </a:solidFill>
                <a:cs typeface="Arial" charset="0"/>
              </a:rPr>
              <a:t>New </a:t>
            </a:r>
            <a:r>
              <a:rPr lang="en-US" sz="1600" dirty="0" smtClean="0">
                <a:solidFill>
                  <a:srgbClr val="000000"/>
                </a:solidFill>
                <a:cs typeface="Arial" charset="0"/>
              </a:rPr>
              <a:t>market offerings </a:t>
            </a:r>
            <a:r>
              <a:rPr lang="en-US" sz="1600" dirty="0">
                <a:solidFill>
                  <a:srgbClr val="000000"/>
                </a:solidFill>
                <a:cs typeface="Arial" charset="0"/>
              </a:rPr>
              <a:t>can be created by reusing or modifying any of the components, dimensions or rules</a:t>
            </a:r>
            <a:endParaRPr lang="en-US" sz="1600" dirty="0" smtClean="0"/>
          </a:p>
          <a:p>
            <a:pPr marL="0" indent="0"/>
            <a:endParaRPr lang="en-US" sz="1600" dirty="0" smtClean="0"/>
          </a:p>
          <a:p>
            <a:pPr marL="0" indent="0"/>
            <a:endParaRPr lang="en-US" sz="1600" b="1" i="1" dirty="0" smtClean="0"/>
          </a:p>
        </p:txBody>
      </p:sp>
      <p:sp>
        <p:nvSpPr>
          <p:cNvPr id="31747" name="SHP_216"/>
          <p:cNvSpPr>
            <a:spLocks noGrp="1" noChangeArrowheads="1"/>
          </p:cNvSpPr>
          <p:nvPr>
            <p:ph type="title"/>
          </p:nvPr>
        </p:nvSpPr>
        <p:spPr bwMode="auto"/>
        <p:txBody>
          <a:bodyPr/>
          <a:lstStyle/>
          <a:p>
            <a:r>
              <a:rPr lang="en-US" sz="2000" dirty="0" smtClean="0"/>
              <a:t>Example: product development</a:t>
            </a:r>
          </a:p>
        </p:txBody>
      </p:sp>
      <p:graphicFrame>
        <p:nvGraphicFramePr>
          <p:cNvPr id="2" name="Diagram 1"/>
          <p:cNvGraphicFramePr/>
          <p:nvPr>
            <p:extLst>
              <p:ext uri="{D42A27DB-BD31-4B8C-83A1-F6EECF244321}">
                <p14:modId xmlns:p14="http://schemas.microsoft.com/office/powerpoint/2010/main" val="2120260763"/>
              </p:ext>
            </p:extLst>
          </p:nvPr>
        </p:nvGraphicFramePr>
        <p:xfrm>
          <a:off x="-182000" y="2197294"/>
          <a:ext cx="5136135"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8" name="SHP_524"/>
          <p:cNvSpPr txBox="1">
            <a:spLocks/>
          </p:cNvSpPr>
          <p:nvPr/>
        </p:nvSpPr>
        <p:spPr bwMode="auto">
          <a:xfrm>
            <a:off x="5636526" y="2320128"/>
            <a:ext cx="3064894" cy="1892300"/>
          </a:xfrm>
          <a:prstGeom prst="rect">
            <a:avLst/>
          </a:prstGeom>
        </p:spPr>
        <p:txBody>
          <a:bodyPr rIns="182880"/>
          <a:lstStyle>
            <a:lvl1pPr marL="342900" indent="-342900" algn="l" rtl="0" eaLnBrk="1" fontAlgn="base" hangingPunct="1">
              <a:lnSpc>
                <a:spcPct val="106000"/>
              </a:lnSpc>
              <a:spcBef>
                <a:spcPct val="40000"/>
              </a:spcBef>
              <a:spcAft>
                <a:spcPct val="0"/>
              </a:spcAft>
              <a:buClr>
                <a:schemeClr val="tx1"/>
              </a:buClr>
              <a:buSzPct val="80000"/>
              <a:buFont typeface="Wingdings" pitchFamily="2" charset="2"/>
              <a:defRPr>
                <a:solidFill>
                  <a:schemeClr val="tx1"/>
                </a:solidFill>
                <a:latin typeface="+mn-lt"/>
                <a:ea typeface="+mn-ea"/>
                <a:cs typeface="+mn-cs"/>
              </a:defRPr>
            </a:lvl1pPr>
            <a:lvl2pPr marL="227013" indent="-225425" algn="l" rtl="0" eaLnBrk="1" fontAlgn="base" hangingPunct="1">
              <a:lnSpc>
                <a:spcPct val="106000"/>
              </a:lnSpc>
              <a:spcBef>
                <a:spcPct val="40000"/>
              </a:spcBef>
              <a:spcAft>
                <a:spcPct val="0"/>
              </a:spcAft>
              <a:buClr>
                <a:schemeClr val="tx1"/>
              </a:buClr>
              <a:buFont typeface="Wingdings 2" pitchFamily="18" charset="2"/>
              <a:buChar char="¡"/>
              <a:defRPr>
                <a:solidFill>
                  <a:schemeClr val="tx1"/>
                </a:solidFill>
                <a:latin typeface="+mn-lt"/>
              </a:defRPr>
            </a:lvl2pPr>
            <a:lvl3pPr marL="457200" indent="-228600" algn="l" rtl="0" eaLnBrk="1" fontAlgn="base" hangingPunct="1">
              <a:lnSpc>
                <a:spcPct val="106000"/>
              </a:lnSpc>
              <a:spcBef>
                <a:spcPct val="20000"/>
              </a:spcBef>
              <a:spcAft>
                <a:spcPct val="0"/>
              </a:spcAft>
              <a:buClr>
                <a:schemeClr val="tx1"/>
              </a:buClr>
              <a:buFont typeface="Arial" charset="0"/>
              <a:buChar char="–"/>
              <a:defRPr sz="1600">
                <a:solidFill>
                  <a:schemeClr val="tx1"/>
                </a:solidFill>
                <a:latin typeface="+mn-lt"/>
              </a:defRPr>
            </a:lvl3pPr>
            <a:lvl4pPr marL="681038" indent="-222250" algn="l" rtl="0" eaLnBrk="1" fontAlgn="base" hangingPunct="1">
              <a:lnSpc>
                <a:spcPct val="106000"/>
              </a:lnSpc>
              <a:spcBef>
                <a:spcPct val="20000"/>
              </a:spcBef>
              <a:spcAft>
                <a:spcPct val="0"/>
              </a:spcAft>
              <a:buClr>
                <a:schemeClr val="tx1"/>
              </a:buClr>
              <a:buChar char="•"/>
              <a:defRPr sz="1600">
                <a:solidFill>
                  <a:schemeClr val="tx1"/>
                </a:solidFill>
                <a:latin typeface="+mn-lt"/>
              </a:defRPr>
            </a:lvl4pPr>
            <a:lvl5pPr marL="1722438" indent="-236538" algn="l" rtl="0" eaLnBrk="1" fontAlgn="base" hangingPunct="1">
              <a:spcBef>
                <a:spcPct val="20000"/>
              </a:spcBef>
              <a:spcAft>
                <a:spcPct val="0"/>
              </a:spcAft>
              <a:buClr>
                <a:schemeClr val="tx1"/>
              </a:buClr>
              <a:buChar char="–"/>
              <a:defRPr sz="1200">
                <a:solidFill>
                  <a:schemeClr val="tx1"/>
                </a:solidFill>
                <a:latin typeface="+mn-lt"/>
              </a:defRPr>
            </a:lvl5pPr>
            <a:lvl6pPr marL="2179638" indent="-236538" algn="l" rtl="0" eaLnBrk="1" fontAlgn="base" hangingPunct="1">
              <a:spcBef>
                <a:spcPct val="20000"/>
              </a:spcBef>
              <a:spcAft>
                <a:spcPct val="0"/>
              </a:spcAft>
              <a:buClr>
                <a:schemeClr val="tx1"/>
              </a:buClr>
              <a:buChar char="–"/>
              <a:defRPr sz="1200">
                <a:solidFill>
                  <a:schemeClr val="tx1"/>
                </a:solidFill>
                <a:latin typeface="+mn-lt"/>
              </a:defRPr>
            </a:lvl6pPr>
            <a:lvl7pPr marL="2636838" indent="-236538" algn="l" rtl="0" eaLnBrk="1" fontAlgn="base" hangingPunct="1">
              <a:spcBef>
                <a:spcPct val="20000"/>
              </a:spcBef>
              <a:spcAft>
                <a:spcPct val="0"/>
              </a:spcAft>
              <a:buClr>
                <a:schemeClr val="tx1"/>
              </a:buClr>
              <a:buChar char="–"/>
              <a:defRPr sz="1200">
                <a:solidFill>
                  <a:schemeClr val="tx1"/>
                </a:solidFill>
                <a:latin typeface="+mn-lt"/>
              </a:defRPr>
            </a:lvl7pPr>
            <a:lvl8pPr marL="3094038" indent="-236538" algn="l" rtl="0" eaLnBrk="1" fontAlgn="base" hangingPunct="1">
              <a:spcBef>
                <a:spcPct val="20000"/>
              </a:spcBef>
              <a:spcAft>
                <a:spcPct val="0"/>
              </a:spcAft>
              <a:buClr>
                <a:schemeClr val="tx1"/>
              </a:buClr>
              <a:buChar char="–"/>
              <a:defRPr sz="1200">
                <a:solidFill>
                  <a:schemeClr val="tx1"/>
                </a:solidFill>
                <a:latin typeface="+mn-lt"/>
              </a:defRPr>
            </a:lvl8pPr>
            <a:lvl9pPr marL="3551238" indent="-236538" algn="l" rtl="0" eaLnBrk="1" fontAlgn="base" hangingPunct="1">
              <a:spcBef>
                <a:spcPct val="20000"/>
              </a:spcBef>
              <a:spcAft>
                <a:spcPct val="0"/>
              </a:spcAft>
              <a:buClr>
                <a:schemeClr val="tx1"/>
              </a:buClr>
              <a:buChar char="–"/>
              <a:defRPr sz="1200">
                <a:solidFill>
                  <a:schemeClr val="tx1"/>
                </a:solidFill>
                <a:latin typeface="+mn-lt"/>
              </a:defRPr>
            </a:lvl9pPr>
          </a:lstStyle>
          <a:p>
            <a:pPr lvl="1"/>
            <a:r>
              <a:rPr lang="en-US" sz="1600" dirty="0" smtClean="0">
                <a:latin typeface="Arial" charset="0"/>
              </a:rPr>
              <a:t>Leverage base filed products to create tailored market offerings</a:t>
            </a:r>
          </a:p>
          <a:p>
            <a:pPr lvl="1"/>
            <a:endParaRPr lang="en-US" sz="1600" dirty="0" smtClean="0">
              <a:latin typeface="Arial" charset="0"/>
            </a:endParaRPr>
          </a:p>
          <a:p>
            <a:pPr lvl="1"/>
            <a:r>
              <a:rPr lang="en-US" sz="1600" dirty="0" smtClean="0">
                <a:latin typeface="Arial" charset="0"/>
              </a:rPr>
              <a:t>Assemble </a:t>
            </a:r>
            <a:r>
              <a:rPr lang="en-US" sz="1600" dirty="0" err="1" smtClean="0">
                <a:latin typeface="Arial" charset="0"/>
              </a:rPr>
              <a:t>monoline</a:t>
            </a:r>
            <a:r>
              <a:rPr lang="en-US" sz="1600" dirty="0" smtClean="0">
                <a:latin typeface="Arial" charset="0"/>
              </a:rPr>
              <a:t> products to create package policies</a:t>
            </a:r>
          </a:p>
          <a:p>
            <a:pPr lvl="1"/>
            <a:endParaRPr lang="en-US" sz="1600" dirty="0">
              <a:latin typeface="Arial" charset="0"/>
            </a:endParaRPr>
          </a:p>
          <a:p>
            <a:pPr lvl="1"/>
            <a:r>
              <a:rPr lang="en-US" sz="1600" dirty="0" smtClean="0">
                <a:latin typeface="Arial" charset="0"/>
              </a:rPr>
              <a:t>Modify </a:t>
            </a:r>
            <a:r>
              <a:rPr lang="en-US" sz="1600" dirty="0" err="1" smtClean="0">
                <a:latin typeface="Arial" charset="0"/>
              </a:rPr>
              <a:t>coverages</a:t>
            </a:r>
            <a:r>
              <a:rPr lang="en-US" sz="1600" dirty="0" smtClean="0">
                <a:latin typeface="Arial" charset="0"/>
              </a:rPr>
              <a:t>, dimensions, and rules for unique risk characteristics  of target market</a:t>
            </a:r>
          </a:p>
          <a:p>
            <a:pPr lvl="1"/>
            <a:endParaRPr lang="en-US" sz="1600" dirty="0" smtClean="0">
              <a:latin typeface="Arial" charset="0"/>
            </a:endParaRPr>
          </a:p>
          <a:p>
            <a:pPr lvl="1"/>
            <a:endParaRPr lang="en-US" sz="1600" dirty="0" smtClean="0">
              <a:latin typeface="Arial" charset="0"/>
            </a:endParaRPr>
          </a:p>
        </p:txBody>
      </p:sp>
    </p:spTree>
    <p:extLst>
      <p:ext uri="{BB962C8B-B14F-4D97-AF65-F5344CB8AC3E}">
        <p14:creationId xmlns:p14="http://schemas.microsoft.com/office/powerpoint/2010/main" val="357145371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BOILERPLATE" val="Boilerplate"/>
</p:tagLst>
</file>

<file path=ppt/theme/theme1.xml><?xml version="1.0" encoding="utf-8"?>
<a:theme xmlns:a="http://schemas.openxmlformats.org/drawingml/2006/main" name="US Consulting On-screen S WHT_R1.5V_0411">
  <a:themeElements>
    <a:clrScheme name="US Consulting On-screen S WHT_R1.5_032508 16">
      <a:dk1>
        <a:srgbClr val="000000"/>
      </a:dk1>
      <a:lt1>
        <a:srgbClr val="FFFFFF"/>
      </a:lt1>
      <a:dk2>
        <a:srgbClr val="4066B2"/>
      </a:dk2>
      <a:lt2>
        <a:srgbClr val="000066"/>
      </a:lt2>
      <a:accent1>
        <a:srgbClr val="003399"/>
      </a:accent1>
      <a:accent2>
        <a:srgbClr val="8099CC"/>
      </a:accent2>
      <a:accent3>
        <a:srgbClr val="FFFFFF"/>
      </a:accent3>
      <a:accent4>
        <a:srgbClr val="000000"/>
      </a:accent4>
      <a:accent5>
        <a:srgbClr val="AAADCA"/>
      </a:accent5>
      <a:accent6>
        <a:srgbClr val="738AB9"/>
      </a:accent6>
      <a:hlink>
        <a:srgbClr val="80CCCC"/>
      </a:hlink>
      <a:folHlink>
        <a:srgbClr val="4066B2"/>
      </a:folHlink>
    </a:clrScheme>
    <a:fontScheme name="US Consulting On-screen S WHT_R1.5_0325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lnDef>
    <a:txDef>
      <a:spPr bwMode="auto"/>
      <a:bodyPr/>
      <a:lstStyle>
        <a:defPPr marL="227013" indent="-225425" algn="l" rtl="0" fontAlgn="base">
          <a:lnSpc>
            <a:spcPct val="106000"/>
          </a:lnSpc>
          <a:spcBef>
            <a:spcPct val="40000"/>
          </a:spcBef>
          <a:spcAft>
            <a:spcPct val="0"/>
          </a:spcAft>
          <a:buClr>
            <a:srgbClr val="000000"/>
          </a:buClr>
          <a:buFont typeface="Wingdings 2" pitchFamily="18" charset="2"/>
          <a:buChar char="¡"/>
          <a:defRPr sz="1800" dirty="0">
            <a:solidFill>
              <a:srgbClr val="000000"/>
            </a:solidFill>
            <a:latin typeface="Arial" charset="0"/>
            <a:ea typeface="+mn-ea"/>
            <a:cs typeface="Arial" charset="0"/>
          </a:defRPr>
        </a:defPPr>
      </a:lstStyle>
    </a:txDef>
  </a:objectDefaults>
  <a:extraClrSchemeLst>
    <a:extraClrScheme>
      <a:clrScheme name="US Consulting On-screen S WHT_R1.5_03250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 Consulting On-screen S WHT_R1.5_03250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 Consulting On-screen S WHT_R1.5_03250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 Consulting On-screen S WHT_R1.5_0325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 Consulting On-screen S WHT_R1.5_0325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 Consulting On-screen S WHT_R1.5_0325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8">
        <a:dk1>
          <a:srgbClr val="000000"/>
        </a:dk1>
        <a:lt1>
          <a:srgbClr val="FFFFFF"/>
        </a:lt1>
        <a:dk2>
          <a:srgbClr val="B2CADB"/>
        </a:dk2>
        <a:lt2>
          <a:srgbClr val="1D3A6A"/>
        </a:lt2>
        <a:accent1>
          <a:srgbClr val="DED3B6"/>
        </a:accent1>
        <a:accent2>
          <a:srgbClr val="EAB58E"/>
        </a:accent2>
        <a:accent3>
          <a:srgbClr val="FFFFFF"/>
        </a:accent3>
        <a:accent4>
          <a:srgbClr val="000000"/>
        </a:accent4>
        <a:accent5>
          <a:srgbClr val="ECE6D7"/>
        </a:accent5>
        <a:accent6>
          <a:srgbClr val="D4A480"/>
        </a:accent6>
        <a:hlink>
          <a:srgbClr val="F5DDCB"/>
        </a:hlink>
        <a:folHlink>
          <a:srgbClr val="FEF2D2"/>
        </a:folHlink>
      </a:clrScheme>
      <a:clrMap bg1="lt1" tx1="dk1" bg2="lt2" tx2="dk2" accent1="accent1" accent2="accent2" accent3="accent3" accent4="accent4" accent5="accent5" accent6="accent6" hlink="hlink" folHlink="folHlink"/>
    </a:extraClrScheme>
    <a:extraClrScheme>
      <a:clrScheme name="US Consulting On-screen S WHT_R1.5_032508 9">
        <a:dk1>
          <a:srgbClr val="000000"/>
        </a:dk1>
        <a:lt1>
          <a:srgbClr val="FFFFFF"/>
        </a:lt1>
        <a:dk2>
          <a:srgbClr val="FEF2D2"/>
        </a:dk2>
        <a:lt2>
          <a:srgbClr val="1D3A6A"/>
        </a:lt2>
        <a:accent1>
          <a:srgbClr val="B2CADB"/>
        </a:accent1>
        <a:accent2>
          <a:srgbClr val="DED3B6"/>
        </a:accent2>
        <a:accent3>
          <a:srgbClr val="FFFFFF"/>
        </a:accent3>
        <a:accent4>
          <a:srgbClr val="000000"/>
        </a:accent4>
        <a:accent5>
          <a:srgbClr val="D5E1EA"/>
        </a:accent5>
        <a:accent6>
          <a:srgbClr val="C9BFA5"/>
        </a:accent6>
        <a:hlink>
          <a:srgbClr val="EAB58E"/>
        </a:hlink>
        <a:folHlink>
          <a:srgbClr val="F5DDCB"/>
        </a:folHlink>
      </a:clrScheme>
      <a:clrMap bg1="lt1" tx1="dk1" bg2="lt2" tx2="dk2" accent1="accent1" accent2="accent2" accent3="accent3" accent4="accent4" accent5="accent5" accent6="accent6" hlink="hlink" folHlink="folHlink"/>
    </a:extraClrScheme>
    <a:extraClrScheme>
      <a:clrScheme name="US Consulting On-screen S WHT_R1.5_032508 10">
        <a:dk1>
          <a:srgbClr val="000000"/>
        </a:dk1>
        <a:lt1>
          <a:srgbClr val="FFFFFF"/>
        </a:lt1>
        <a:dk2>
          <a:srgbClr val="F1EDE1"/>
        </a:dk2>
        <a:lt2>
          <a:srgbClr val="091D5D"/>
        </a:lt2>
        <a:accent1>
          <a:srgbClr val="9DA5BE"/>
        </a:accent1>
        <a:accent2>
          <a:srgbClr val="85C2FE"/>
        </a:accent2>
        <a:accent3>
          <a:srgbClr val="FFFFFF"/>
        </a:accent3>
        <a:accent4>
          <a:srgbClr val="000000"/>
        </a:accent4>
        <a:accent5>
          <a:srgbClr val="CCCFDB"/>
        </a:accent5>
        <a:accent6>
          <a:srgbClr val="78B0E6"/>
        </a:accent6>
        <a:hlink>
          <a:srgbClr val="ADD6FF"/>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1">
        <a:dk1>
          <a:srgbClr val="AFAFAF"/>
        </a:dk1>
        <a:lt1>
          <a:srgbClr val="FFFFFF"/>
        </a:lt1>
        <a:dk2>
          <a:srgbClr val="F1EDE1"/>
        </a:dk2>
        <a:lt2>
          <a:srgbClr val="091D5D"/>
        </a:lt2>
        <a:accent1>
          <a:srgbClr val="85C2FE"/>
        </a:accent1>
        <a:accent2>
          <a:srgbClr val="ADD6FF"/>
        </a:accent2>
        <a:accent3>
          <a:srgbClr val="FFFFFF"/>
        </a:accent3>
        <a:accent4>
          <a:srgbClr val="959595"/>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2">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3">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4">
        <a:dk1>
          <a:srgbClr val="000000"/>
        </a:dk1>
        <a:lt1>
          <a:srgbClr val="FFFFFF"/>
        </a:lt1>
        <a:dk2>
          <a:srgbClr val="CCD6EB"/>
        </a:dk2>
        <a:lt2>
          <a:srgbClr val="000066"/>
        </a:lt2>
        <a:accent1>
          <a:srgbClr val="40B3B3"/>
        </a:accent1>
        <a:accent2>
          <a:srgbClr val="B2C1E0"/>
        </a:accent2>
        <a:accent3>
          <a:srgbClr val="FFFFFF"/>
        </a:accent3>
        <a:accent4>
          <a:srgbClr val="000000"/>
        </a:accent4>
        <a:accent5>
          <a:srgbClr val="AFD6D6"/>
        </a:accent5>
        <a:accent6>
          <a:srgbClr val="A1AFCB"/>
        </a:accent6>
        <a:hlink>
          <a:srgbClr val="66C2C2"/>
        </a:hlink>
        <a:folHlink>
          <a:srgbClr val="8CA3D1"/>
        </a:folHlink>
      </a:clrScheme>
      <a:clrMap bg1="lt1" tx1="dk1" bg2="lt2" tx2="dk2" accent1="accent1" accent2="accent2" accent3="accent3" accent4="accent4" accent5="accent5" accent6="accent6" hlink="hlink" folHlink="folHlink"/>
    </a:extraClrScheme>
    <a:extraClrScheme>
      <a:clrScheme name="US Consulting On-screen S WHT_R1.5_032508 15">
        <a:dk1>
          <a:srgbClr val="000000"/>
        </a:dk1>
        <a:lt1>
          <a:srgbClr val="FFFFFF"/>
        </a:lt1>
        <a:dk2>
          <a:srgbClr val="4066B2"/>
        </a:dk2>
        <a:lt2>
          <a:srgbClr val="000066"/>
        </a:lt2>
        <a:accent1>
          <a:srgbClr val="003399"/>
        </a:accent1>
        <a:accent2>
          <a:srgbClr val="80CCCC"/>
        </a:accent2>
        <a:accent3>
          <a:srgbClr val="FFFFFF"/>
        </a:accent3>
        <a:accent4>
          <a:srgbClr val="000000"/>
        </a:accent4>
        <a:accent5>
          <a:srgbClr val="AAADCA"/>
        </a:accent5>
        <a:accent6>
          <a:srgbClr val="73B9B9"/>
        </a:accent6>
        <a:hlink>
          <a:srgbClr val="8099CC"/>
        </a:hlink>
        <a:folHlink>
          <a:srgbClr val="009999"/>
        </a:folHlink>
      </a:clrScheme>
      <a:clrMap bg1="lt1" tx1="dk1" bg2="lt2" tx2="dk2" accent1="accent1" accent2="accent2" accent3="accent3" accent4="accent4" accent5="accent5" accent6="accent6" hlink="hlink" folHlink="folHlink"/>
    </a:extraClrScheme>
    <a:extraClrScheme>
      <a:clrScheme name="US Consulting On-screen S WHT_R1.5_032508 16">
        <a:dk1>
          <a:srgbClr val="000000"/>
        </a:dk1>
        <a:lt1>
          <a:srgbClr val="FFFFFF"/>
        </a:lt1>
        <a:dk2>
          <a:srgbClr val="4066B2"/>
        </a:dk2>
        <a:lt2>
          <a:srgbClr val="000066"/>
        </a:lt2>
        <a:accent1>
          <a:srgbClr val="003399"/>
        </a:accent1>
        <a:accent2>
          <a:srgbClr val="8099CC"/>
        </a:accent2>
        <a:accent3>
          <a:srgbClr val="FFFFFF"/>
        </a:accent3>
        <a:accent4>
          <a:srgbClr val="000000"/>
        </a:accent4>
        <a:accent5>
          <a:srgbClr val="AAADCA"/>
        </a:accent5>
        <a:accent6>
          <a:srgbClr val="738AB9"/>
        </a:accent6>
        <a:hlink>
          <a:srgbClr val="80CCCC"/>
        </a:hlink>
        <a:folHlink>
          <a:srgbClr val="4066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US Consulting On-screen S WHT_R1.5V_0411</Template>
  <TotalTime>713</TotalTime>
  <Words>1469</Words>
  <Application>Microsoft Office PowerPoint</Application>
  <PresentationFormat>Letter Paper (8.5x11 in)</PresentationFormat>
  <Paragraphs>347</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US Consulting On-screen S WHT_R1.5V_0411</vt:lpstr>
      <vt:lpstr>Product Architecture</vt:lpstr>
      <vt:lpstr>Anti-Trust Notice</vt:lpstr>
      <vt:lpstr>Agenda</vt:lpstr>
      <vt:lpstr>Strategic product objectives focus on top-line growth and profitability</vt:lpstr>
      <vt:lpstr>Challenges when executing on profitable growth objectives</vt:lpstr>
      <vt:lpstr>Leading practices to address challenges</vt:lpstr>
      <vt:lpstr>What is product architecture?</vt:lpstr>
      <vt:lpstr>What is product architecture?</vt:lpstr>
      <vt:lpstr>Example: product development</vt:lpstr>
      <vt:lpstr>Example of how a new product can be built from existing products</vt:lpstr>
      <vt:lpstr>Example: product maintenance</vt:lpstr>
      <vt:lpstr>Benefits of a modular product architecture</vt:lpstr>
      <vt:lpstr>Steps in developing a product architecture</vt:lpstr>
      <vt:lpstr>Sample Product Inventory</vt:lpstr>
      <vt:lpstr>PowerPoint Presentation</vt:lpstr>
    </vt:vector>
  </TitlesOfParts>
  <Company>Deloitte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sentence</dc:title>
  <dc:creator>Cusick, Kelly</dc:creator>
  <cp:lastModifiedBy>Cusick, Kelly</cp:lastModifiedBy>
  <cp:revision>84</cp:revision>
  <cp:lastPrinted>2012-03-16T03:51:22Z</cp:lastPrinted>
  <dcterms:created xsi:type="dcterms:W3CDTF">2012-02-29T03:59:32Z</dcterms:created>
  <dcterms:modified xsi:type="dcterms:W3CDTF">2012-03-16T03:51:49Z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_ID">
    <vt:lpwstr>screenTempV1</vt:lpwstr>
  </property>
  <property fmtid="{D5CDD505-2E9C-101B-9397-08002B2CF9AE}" pid="3" name="ROOMSIZE">
    <vt:lpwstr>SM</vt:lpwstr>
  </property>
  <property fmtid="{D5CDD505-2E9C-101B-9397-08002B2CF9AE}" pid="4" name="COLORSCHEME">
    <vt:lpwstr>White</vt:lpwstr>
  </property>
</Properties>
</file>