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69" r:id="rId2"/>
    <p:sldId id="341" r:id="rId3"/>
    <p:sldId id="337" r:id="rId4"/>
    <p:sldId id="303" r:id="rId5"/>
    <p:sldId id="306" r:id="rId6"/>
    <p:sldId id="312" r:id="rId7"/>
    <p:sldId id="311" r:id="rId8"/>
    <p:sldId id="307" r:id="rId9"/>
    <p:sldId id="310" r:id="rId10"/>
    <p:sldId id="313" r:id="rId11"/>
    <p:sldId id="314" r:id="rId12"/>
    <p:sldId id="315" r:id="rId13"/>
    <p:sldId id="321" r:id="rId14"/>
    <p:sldId id="322" r:id="rId15"/>
    <p:sldId id="323" r:id="rId16"/>
    <p:sldId id="325" r:id="rId17"/>
    <p:sldId id="324" r:id="rId18"/>
    <p:sldId id="317" r:id="rId19"/>
    <p:sldId id="333" r:id="rId20"/>
    <p:sldId id="339" r:id="rId21"/>
    <p:sldId id="335" r:id="rId22"/>
    <p:sldId id="336" r:id="rId23"/>
    <p:sldId id="340" r:id="rId24"/>
    <p:sldId id="319" r:id="rId25"/>
    <p:sldId id="327" r:id="rId26"/>
    <p:sldId id="328" r:id="rId27"/>
    <p:sldId id="329" r:id="rId28"/>
    <p:sldId id="330" r:id="rId29"/>
    <p:sldId id="280" r:id="rId30"/>
  </p:sldIdLst>
  <p:sldSz cx="9144000" cy="6858000" type="screen4x3"/>
  <p:notesSz cx="7315200" cy="96012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bw" frameSlides="1"/>
  <p:clrMru>
    <a:srgbClr val="0000FF"/>
    <a:srgbClr val="0000CC"/>
    <a:srgbClr val="003300"/>
    <a:srgbClr val="D42E12"/>
    <a:srgbClr val="0078AE"/>
    <a:srgbClr val="BFBFBF"/>
    <a:srgbClr val="FFFFFF"/>
    <a:srgbClr val="E4E4E4"/>
    <a:srgbClr val="F7F7F7"/>
    <a:srgbClr val="EBEBEB"/>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61" autoAdjust="0"/>
    <p:restoredTop sz="91534" autoAdjust="0"/>
  </p:normalViewPr>
  <p:slideViewPr>
    <p:cSldViewPr snapToGrid="0">
      <p:cViewPr varScale="1">
        <p:scale>
          <a:sx n="62" d="100"/>
          <a:sy n="62" d="100"/>
        </p:scale>
        <p:origin x="-546" y="-78"/>
      </p:cViewPr>
      <p:guideLst>
        <p:guide orient="horz" pos="2502"/>
        <p:guide orient="horz" pos="97"/>
        <p:guide orient="horz" pos="798"/>
        <p:guide orient="horz" pos="918"/>
        <p:guide orient="horz" pos="3054"/>
        <p:guide pos="443"/>
        <p:guide pos="2402"/>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B1F81E92-CF5A-45D4-9B5C-7F3B28CA6EA1}" type="datetimeFigureOut">
              <a:rPr lang="en-US" smtClean="0"/>
              <a:pPr/>
              <a:t>2/24/2012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C55463D-6A79-42BF-9BE9-72DACCF0294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55463D-6A79-42BF-9BE9-72DACCF0294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55463D-6A79-42BF-9BE9-72DACCF02941}"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a:t>
            </a:r>
            <a:r>
              <a:rPr lang="en-US" b="0" baseline="0" dirty="0" err="1" smtClean="0"/>
              <a:t>www.verisk.com</a:t>
            </a:r>
            <a:r>
              <a:rPr lang="en-US" b="0" baseline="0" dirty="0" smtClean="0"/>
              <a:t>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29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114" name="Group 113"/>
          <p:cNvGrpSpPr/>
          <p:nvPr userDrawn="1"/>
        </p:nvGrpSpPr>
        <p:grpSpPr>
          <a:xfrm>
            <a:off x="0" y="3962399"/>
            <a:ext cx="9144000" cy="885825"/>
            <a:chOff x="0" y="3962400"/>
            <a:chExt cx="9144000" cy="838200"/>
          </a:xfrm>
        </p:grpSpPr>
        <p:sp>
          <p:nvSpPr>
            <p:cNvPr id="321" name="Rectangle 320"/>
            <p:cNvSpPr/>
            <p:nvPr userDrawn="1"/>
          </p:nvSpPr>
          <p:spPr>
            <a:xfrm>
              <a:off x="0" y="3962400"/>
              <a:ext cx="9144000" cy="838200"/>
            </a:xfrm>
            <a:prstGeom prst="rect">
              <a:avLst/>
            </a:prstGeom>
            <a:solidFill>
              <a:srgbClr val="EBEBEB"/>
            </a:soli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endParaRPr>
            </a:p>
          </p:txBody>
        </p:sp>
        <p:sp>
          <p:nvSpPr>
            <p:cNvPr id="329" name="Rectangle 328"/>
            <p:cNvSpPr/>
            <p:nvPr userDrawn="1"/>
          </p:nvSpPr>
          <p:spPr>
            <a:xfrm>
              <a:off x="0" y="4724400"/>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endParaRPr>
            </a:p>
          </p:txBody>
        </p:sp>
      </p:grpSp>
      <p:sp>
        <p:nvSpPr>
          <p:cNvPr id="2" name="Title 1"/>
          <p:cNvSpPr>
            <a:spLocks noGrp="1"/>
          </p:cNvSpPr>
          <p:nvPr>
            <p:ph type="title" hasCustomPrompt="1"/>
          </p:nvPr>
        </p:nvSpPr>
        <p:spPr>
          <a:xfrm>
            <a:off x="685800" y="3962399"/>
            <a:ext cx="8153400" cy="885825"/>
          </a:xfrm>
          <a:prstGeom prst="rect">
            <a:avLst/>
          </a:prstGeom>
        </p:spPr>
        <p:txBody>
          <a:bodyPr>
            <a:normAutofit/>
          </a:bodyPr>
          <a:lstStyle>
            <a:lvl1pPr algn="l">
              <a:defRPr sz="3400" b="1" baseline="0">
                <a:solidFill>
                  <a:schemeClr val="tx2">
                    <a:lumMod val="90000"/>
                    <a:lumOff val="10000"/>
                  </a:schemeClr>
                </a:solidFill>
                <a:latin typeface="Arial" pitchFamily="34" charset="0"/>
                <a:cs typeface="Arial" pitchFamily="34" charset="0"/>
              </a:defRPr>
            </a:lvl1pPr>
          </a:lstStyle>
          <a:p>
            <a:r>
              <a:rPr lang="en-US" dirty="0" smtClean="0"/>
              <a:t>Type Title Here</a:t>
            </a:r>
            <a:endParaRPr lang="en-US" dirty="0"/>
          </a:p>
        </p:txBody>
      </p:sp>
      <p:pic>
        <p:nvPicPr>
          <p:cNvPr id="221" name="Picture 2"/>
          <p:cNvPicPr>
            <a:picLocks noChangeAspect="1" noChangeArrowheads="1"/>
          </p:cNvPicPr>
          <p:nvPr userDrawn="1"/>
        </p:nvPicPr>
        <p:blipFill>
          <a:blip r:embed="rId2" cstate="print">
            <a:duotone>
              <a:schemeClr val="bg2">
                <a:shade val="45000"/>
                <a:satMod val="135000"/>
              </a:schemeClr>
              <a:prstClr val="white"/>
            </a:duotone>
          </a:blip>
          <a:srcRect l="19087" t="33504" r="45794" b="27521"/>
          <a:stretch>
            <a:fillRect/>
          </a:stretch>
        </p:blipFill>
        <p:spPr bwMode="auto">
          <a:xfrm>
            <a:off x="5410200" y="152400"/>
            <a:ext cx="3733800" cy="2514600"/>
          </a:xfrm>
          <a:prstGeom prst="rect">
            <a:avLst/>
          </a:prstGeom>
          <a:noFill/>
          <a:ln w="9525">
            <a:noFill/>
            <a:miter lim="800000"/>
            <a:headEnd/>
            <a:tailEnd/>
          </a:ln>
        </p:spPr>
      </p:pic>
      <p:pic>
        <p:nvPicPr>
          <p:cNvPr id="222" name="Picture 221" descr="340pt_Verisk_307.png"/>
          <p:cNvPicPr>
            <a:picLocks noChangeAspect="1"/>
          </p:cNvPicPr>
          <p:nvPr userDrawn="1"/>
        </p:nvPicPr>
        <p:blipFill>
          <a:blip r:embed="rId3" cstate="print"/>
          <a:srcRect b="-13161"/>
          <a:stretch>
            <a:fillRect/>
          </a:stretch>
        </p:blipFill>
        <p:spPr>
          <a:xfrm>
            <a:off x="533400" y="2209800"/>
            <a:ext cx="4209587" cy="1623728"/>
          </a:xfrm>
          <a:prstGeom prst="rect">
            <a:avLst/>
          </a:prstGeom>
          <a:effectLst/>
        </p:spPr>
      </p:pic>
      <p:grpSp>
        <p:nvGrpSpPr>
          <p:cNvPr id="223" name="Group 222"/>
          <p:cNvGrpSpPr/>
          <p:nvPr userDrawn="1"/>
        </p:nvGrpSpPr>
        <p:grpSpPr>
          <a:xfrm>
            <a:off x="5943600" y="4135581"/>
            <a:ext cx="3221179" cy="2729351"/>
            <a:chOff x="5943600" y="4135581"/>
            <a:chExt cx="3221179" cy="2729351"/>
          </a:xfrm>
        </p:grpSpPr>
        <p:grpSp>
          <p:nvGrpSpPr>
            <p:cNvPr id="224" name="Group 260"/>
            <p:cNvGrpSpPr/>
            <p:nvPr/>
          </p:nvGrpSpPr>
          <p:grpSpPr>
            <a:xfrm>
              <a:off x="5943600" y="4135571"/>
              <a:ext cx="3221183" cy="2729363"/>
              <a:chOff x="5943600" y="4135571"/>
              <a:chExt cx="3221183" cy="2729363"/>
            </a:xfrm>
          </p:grpSpPr>
          <p:grpSp>
            <p:nvGrpSpPr>
              <p:cNvPr id="227" name="Group 172"/>
              <p:cNvGrpSpPr/>
              <p:nvPr/>
            </p:nvGrpSpPr>
            <p:grpSpPr>
              <a:xfrm rot="16200000">
                <a:off x="7703128" y="5403280"/>
                <a:ext cx="1607131" cy="1316178"/>
                <a:chOff x="1223975" y="3276600"/>
                <a:chExt cx="2209808" cy="1809746"/>
              </a:xfrm>
            </p:grpSpPr>
            <p:grpSp>
              <p:nvGrpSpPr>
                <p:cNvPr id="278" name="Group 128"/>
                <p:cNvGrpSpPr/>
                <p:nvPr/>
              </p:nvGrpSpPr>
              <p:grpSpPr>
                <a:xfrm>
                  <a:off x="1223975" y="3428990"/>
                  <a:ext cx="2209808" cy="1657356"/>
                  <a:chOff x="6557975" y="4419590"/>
                  <a:chExt cx="2209808" cy="1657356"/>
                </a:xfrm>
              </p:grpSpPr>
              <p:grpSp>
                <p:nvGrpSpPr>
                  <p:cNvPr id="280" name="Group 121"/>
                  <p:cNvGrpSpPr/>
                  <p:nvPr/>
                </p:nvGrpSpPr>
                <p:grpSpPr>
                  <a:xfrm flipV="1">
                    <a:off x="6557975" y="4419590"/>
                    <a:ext cx="2209808" cy="1657356"/>
                    <a:chOff x="4114800" y="1371600"/>
                    <a:chExt cx="2438400" cy="1828800"/>
                  </a:xfrm>
                  <a:effectLst>
                    <a:outerShdw blurRad="50800" dist="38100" dir="2700000" algn="tl" rotWithShape="0">
                      <a:prstClr val="black">
                        <a:alpha val="40000"/>
                      </a:prstClr>
                    </a:outerShdw>
                  </a:effectLst>
                </p:grpSpPr>
                <p:sp>
                  <p:nvSpPr>
                    <p:cNvPr id="282" name="Rectangle 281"/>
                    <p:cNvSpPr/>
                    <p:nvPr/>
                  </p:nvSpPr>
                  <p:spPr>
                    <a:xfrm>
                      <a:off x="5029200" y="1371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Rectangle 282"/>
                    <p:cNvSpPr/>
                    <p:nvPr/>
                  </p:nvSpPr>
                  <p:spPr>
                    <a:xfrm>
                      <a:off x="5181600" y="1524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Rectangle 283"/>
                    <p:cNvSpPr/>
                    <p:nvPr/>
                  </p:nvSpPr>
                  <p:spPr>
                    <a:xfrm>
                      <a:off x="4876800" y="1524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 name="Rectangle 284"/>
                    <p:cNvSpPr/>
                    <p:nvPr/>
                  </p:nvSpPr>
                  <p:spPr>
                    <a:xfrm>
                      <a:off x="5029200" y="1371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 name="Rectangle 285"/>
                    <p:cNvSpPr/>
                    <p:nvPr/>
                  </p:nvSpPr>
                  <p:spPr>
                    <a:xfrm>
                      <a:off x="45720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Rectangle 286"/>
                    <p:cNvSpPr/>
                    <p:nvPr/>
                  </p:nvSpPr>
                  <p:spPr>
                    <a:xfrm>
                      <a:off x="5181600" y="1524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8" name="Rectangle 287"/>
                    <p:cNvSpPr/>
                    <p:nvPr/>
                  </p:nvSpPr>
                  <p:spPr>
                    <a:xfrm>
                      <a:off x="5486400" y="1371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9" name="Rectangle 288"/>
                    <p:cNvSpPr/>
                    <p:nvPr/>
                  </p:nvSpPr>
                  <p:spPr>
                    <a:xfrm>
                      <a:off x="53340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0" name="Rectangle 289"/>
                    <p:cNvSpPr/>
                    <p:nvPr/>
                  </p:nvSpPr>
                  <p:spPr>
                    <a:xfrm>
                      <a:off x="5638800" y="1828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1" name="Rectangle 290"/>
                    <p:cNvSpPr/>
                    <p:nvPr/>
                  </p:nvSpPr>
                  <p:spPr>
                    <a:xfrm>
                      <a:off x="5638800" y="1524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2" name="Rectangle 291"/>
                    <p:cNvSpPr/>
                    <p:nvPr/>
                  </p:nvSpPr>
                  <p:spPr>
                    <a:xfrm>
                      <a:off x="5386551" y="2359572"/>
                      <a:ext cx="152401" cy="152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3" name="Rectangle 292"/>
                    <p:cNvSpPr/>
                    <p:nvPr/>
                  </p:nvSpPr>
                  <p:spPr>
                    <a:xfrm>
                      <a:off x="53340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4" name="Rectangle 293"/>
                    <p:cNvSpPr/>
                    <p:nvPr/>
                  </p:nvSpPr>
                  <p:spPr>
                    <a:xfrm>
                      <a:off x="5334000" y="1786751"/>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5" name="Rectangle 45"/>
                    <p:cNvSpPr/>
                    <p:nvPr/>
                  </p:nvSpPr>
                  <p:spPr>
                    <a:xfrm>
                      <a:off x="4934614" y="1634354"/>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 name="Rectangle 295"/>
                    <p:cNvSpPr/>
                    <p:nvPr/>
                  </p:nvSpPr>
                  <p:spPr>
                    <a:xfrm>
                      <a:off x="47244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 name="Rectangle 296"/>
                    <p:cNvSpPr/>
                    <p:nvPr/>
                  </p:nvSpPr>
                  <p:spPr>
                    <a:xfrm>
                      <a:off x="4572000" y="1371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Rectangle 297"/>
                    <p:cNvSpPr/>
                    <p:nvPr/>
                  </p:nvSpPr>
                  <p:spPr>
                    <a:xfrm>
                      <a:off x="4267200" y="13716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9" name="Rectangle 298"/>
                    <p:cNvSpPr/>
                    <p:nvPr/>
                  </p:nvSpPr>
                  <p:spPr>
                    <a:xfrm>
                      <a:off x="44196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0" name="Rectangle 299"/>
                    <p:cNvSpPr/>
                    <p:nvPr/>
                  </p:nvSpPr>
                  <p:spPr>
                    <a:xfrm>
                      <a:off x="41148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1" name="Rectangle 57"/>
                    <p:cNvSpPr/>
                    <p:nvPr/>
                  </p:nvSpPr>
                  <p:spPr>
                    <a:xfrm>
                      <a:off x="44196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2" name="Rectangle 301"/>
                    <p:cNvSpPr/>
                    <p:nvPr/>
                  </p:nvSpPr>
                  <p:spPr>
                    <a:xfrm>
                      <a:off x="4876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3" name="Rectangle 59"/>
                    <p:cNvSpPr/>
                    <p:nvPr/>
                  </p:nvSpPr>
                  <p:spPr>
                    <a:xfrm>
                      <a:off x="4114809" y="2286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Rectangle 303"/>
                    <p:cNvSpPr/>
                    <p:nvPr/>
                  </p:nvSpPr>
                  <p:spPr>
                    <a:xfrm>
                      <a:off x="48768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5" name="Rectangle 304"/>
                    <p:cNvSpPr/>
                    <p:nvPr/>
                  </p:nvSpPr>
                  <p:spPr>
                    <a:xfrm>
                      <a:off x="45720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6" name="Rectangle 305"/>
                    <p:cNvSpPr/>
                    <p:nvPr/>
                  </p:nvSpPr>
                  <p:spPr>
                    <a:xfrm>
                      <a:off x="4267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 name="Rectangle 306"/>
                    <p:cNvSpPr/>
                    <p:nvPr/>
                  </p:nvSpPr>
                  <p:spPr>
                    <a:xfrm>
                      <a:off x="4724400" y="2895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 name="Rectangle 307"/>
                    <p:cNvSpPr/>
                    <p:nvPr/>
                  </p:nvSpPr>
                  <p:spPr>
                    <a:xfrm>
                      <a:off x="4114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9" name="Rectangle 308"/>
                    <p:cNvSpPr/>
                    <p:nvPr/>
                  </p:nvSpPr>
                  <p:spPr>
                    <a:xfrm>
                      <a:off x="4419600" y="25908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 name="Rectangle 309"/>
                    <p:cNvSpPr/>
                    <p:nvPr/>
                  </p:nvSpPr>
                  <p:spPr>
                    <a:xfrm>
                      <a:off x="59436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 name="Rectangle 310"/>
                    <p:cNvSpPr/>
                    <p:nvPr/>
                  </p:nvSpPr>
                  <p:spPr>
                    <a:xfrm>
                      <a:off x="64008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2" name="Rectangle 311"/>
                    <p:cNvSpPr/>
                    <p:nvPr/>
                  </p:nvSpPr>
                  <p:spPr>
                    <a:xfrm>
                      <a:off x="57912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3" name="Rectangle 312"/>
                    <p:cNvSpPr/>
                    <p:nvPr/>
                  </p:nvSpPr>
                  <p:spPr>
                    <a:xfrm>
                      <a:off x="6232634" y="1870835"/>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4" name="Rectangle 313"/>
                    <p:cNvSpPr/>
                    <p:nvPr/>
                  </p:nvSpPr>
                  <p:spPr>
                    <a:xfrm>
                      <a:off x="59436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5" name="Rectangle 314"/>
                    <p:cNvSpPr/>
                    <p:nvPr/>
                  </p:nvSpPr>
                  <p:spPr>
                    <a:xfrm>
                      <a:off x="64008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6" name="Rectangle 315"/>
                    <p:cNvSpPr/>
                    <p:nvPr/>
                  </p:nvSpPr>
                  <p:spPr>
                    <a:xfrm>
                      <a:off x="5791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 name="Rectangle 316"/>
                    <p:cNvSpPr/>
                    <p:nvPr/>
                  </p:nvSpPr>
                  <p:spPr>
                    <a:xfrm>
                      <a:off x="5181600" y="2285999"/>
                      <a:ext cx="152401" cy="152401"/>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Rectangle 317"/>
                    <p:cNvSpPr/>
                    <p:nvPr/>
                  </p:nvSpPr>
                  <p:spPr>
                    <a:xfrm>
                      <a:off x="5029200" y="27432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9" name="Rectangle 318"/>
                    <p:cNvSpPr/>
                    <p:nvPr/>
                  </p:nvSpPr>
                  <p:spPr>
                    <a:xfrm>
                      <a:off x="5486400" y="2743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0" name="Rectangle 319"/>
                    <p:cNvSpPr/>
                    <p:nvPr/>
                  </p:nvSpPr>
                  <p:spPr>
                    <a:xfrm>
                      <a:off x="4876800" y="3048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1" name="Rectangle 10"/>
                  <p:cNvSpPr/>
                  <p:nvPr/>
                </p:nvSpPr>
                <p:spPr>
                  <a:xfrm flipV="1">
                    <a:off x="7862887" y="5195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9" name="Rectangle 8"/>
                <p:cNvSpPr/>
                <p:nvPr/>
              </p:nvSpPr>
              <p:spPr>
                <a:xfrm flipV="1">
                  <a:off x="1600200" y="3276600"/>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outerShdw blurRad="38100" dist="38100" dir="2700000" algn="tl">
                        <a:srgbClr val="000000">
                          <a:alpha val="43137"/>
                        </a:srgbClr>
                      </a:outerShdw>
                    </a:effectLst>
                  </a:endParaRPr>
                </a:p>
              </p:txBody>
            </p:sp>
          </p:grpSp>
          <p:grpSp>
            <p:nvGrpSpPr>
              <p:cNvPr id="228" name="Group 93"/>
              <p:cNvGrpSpPr/>
              <p:nvPr/>
            </p:nvGrpSpPr>
            <p:grpSpPr>
              <a:xfrm rot="16200000">
                <a:off x="8085865" y="4584120"/>
                <a:ext cx="1506693" cy="609595"/>
                <a:chOff x="809643" y="3276590"/>
                <a:chExt cx="2071695" cy="842951"/>
              </a:xfrm>
            </p:grpSpPr>
            <p:grpSp>
              <p:nvGrpSpPr>
                <p:cNvPr id="266" name="Group 121"/>
                <p:cNvGrpSpPr/>
                <p:nvPr/>
              </p:nvGrpSpPr>
              <p:grpSpPr>
                <a:xfrm flipV="1">
                  <a:off x="809643" y="3428976"/>
                  <a:ext cx="2071695" cy="690565"/>
                  <a:chOff x="3657600" y="2438400"/>
                  <a:chExt cx="2286000" cy="762000"/>
                </a:xfrm>
                <a:effectLst>
                  <a:outerShdw blurRad="50800" dist="38100" dir="2700000" algn="tl" rotWithShape="0">
                    <a:prstClr val="black">
                      <a:alpha val="40000"/>
                    </a:prstClr>
                  </a:outerShdw>
                </a:effectLst>
              </p:grpSpPr>
              <p:sp>
                <p:nvSpPr>
                  <p:cNvPr id="268" name="Rectangle 267"/>
                  <p:cNvSpPr/>
                  <p:nvPr/>
                </p:nvSpPr>
                <p:spPr>
                  <a:xfrm>
                    <a:off x="4876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9" name="Rectangle 268"/>
                  <p:cNvSpPr/>
                  <p:nvPr/>
                </p:nvSpPr>
                <p:spPr>
                  <a:xfrm>
                    <a:off x="4267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Rectangle 269"/>
                  <p:cNvSpPr/>
                  <p:nvPr/>
                </p:nvSpPr>
                <p:spPr>
                  <a:xfrm>
                    <a:off x="4724400" y="2895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Rectangle 270"/>
                  <p:cNvSpPr/>
                  <p:nvPr/>
                </p:nvSpPr>
                <p:spPr>
                  <a:xfrm>
                    <a:off x="4114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Rectangle 271"/>
                  <p:cNvSpPr/>
                  <p:nvPr/>
                </p:nvSpPr>
                <p:spPr>
                  <a:xfrm>
                    <a:off x="4419600" y="25908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3" name="Rectangle 272"/>
                  <p:cNvSpPr/>
                  <p:nvPr/>
                </p:nvSpPr>
                <p:spPr>
                  <a:xfrm>
                    <a:off x="5791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Rectangle 273"/>
                  <p:cNvSpPr/>
                  <p:nvPr/>
                </p:nvSpPr>
                <p:spPr>
                  <a:xfrm>
                    <a:off x="5029200" y="27432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5" name="Rectangle 274"/>
                  <p:cNvSpPr/>
                  <p:nvPr/>
                </p:nvSpPr>
                <p:spPr>
                  <a:xfrm>
                    <a:off x="5486400" y="2743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 name="Rectangle 275"/>
                  <p:cNvSpPr/>
                  <p:nvPr/>
                </p:nvSpPr>
                <p:spPr>
                  <a:xfrm>
                    <a:off x="4876800" y="3048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7" name="Rectangle 276"/>
                  <p:cNvSpPr/>
                  <p:nvPr/>
                </p:nvSpPr>
                <p:spPr>
                  <a:xfrm>
                    <a:off x="36576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7" name="Rectangle 266"/>
                <p:cNvSpPr/>
                <p:nvPr/>
              </p:nvSpPr>
              <p:spPr>
                <a:xfrm flipV="1">
                  <a:off x="1600196" y="3276590"/>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outerShdw blurRad="38100" dist="38100" dir="2700000" algn="tl">
                        <a:srgbClr val="000000">
                          <a:alpha val="43137"/>
                        </a:srgbClr>
                      </a:outerShdw>
                    </a:effectLst>
                  </a:endParaRPr>
                </a:p>
              </p:txBody>
            </p:sp>
          </p:grpSp>
          <p:grpSp>
            <p:nvGrpSpPr>
              <p:cNvPr id="229" name="Group 93"/>
              <p:cNvGrpSpPr/>
              <p:nvPr/>
            </p:nvGrpSpPr>
            <p:grpSpPr>
              <a:xfrm>
                <a:off x="6629398" y="5943600"/>
                <a:ext cx="1776846" cy="914395"/>
                <a:chOff x="533409" y="3276600"/>
                <a:chExt cx="2443164" cy="1257294"/>
              </a:xfrm>
            </p:grpSpPr>
            <p:grpSp>
              <p:nvGrpSpPr>
                <p:cNvPr id="240" name="Group 128"/>
                <p:cNvGrpSpPr/>
                <p:nvPr/>
              </p:nvGrpSpPr>
              <p:grpSpPr>
                <a:xfrm>
                  <a:off x="533409" y="3428990"/>
                  <a:ext cx="2443164" cy="1104904"/>
                  <a:chOff x="5867409" y="4419590"/>
                  <a:chExt cx="2443164" cy="1104904"/>
                </a:xfrm>
              </p:grpSpPr>
              <p:grpSp>
                <p:nvGrpSpPr>
                  <p:cNvPr id="242" name="Group 121"/>
                  <p:cNvGrpSpPr/>
                  <p:nvPr/>
                </p:nvGrpSpPr>
                <p:grpSpPr>
                  <a:xfrm flipV="1">
                    <a:off x="5867409" y="4419590"/>
                    <a:ext cx="2443164" cy="1104904"/>
                    <a:chOff x="3352800" y="1981200"/>
                    <a:chExt cx="2695896" cy="1219200"/>
                  </a:xfrm>
                  <a:effectLst>
                    <a:outerShdw blurRad="50800" dist="38100" dir="2700000" algn="tl" rotWithShape="0">
                      <a:prstClr val="black">
                        <a:alpha val="40000"/>
                      </a:prstClr>
                    </a:outerShdw>
                  </a:effectLst>
                </p:grpSpPr>
                <p:sp>
                  <p:nvSpPr>
                    <p:cNvPr id="244" name="Rectangle 243"/>
                    <p:cNvSpPr/>
                    <p:nvPr/>
                  </p:nvSpPr>
                  <p:spPr>
                    <a:xfrm>
                      <a:off x="4572000" y="2286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Rectangle 244"/>
                    <p:cNvSpPr/>
                    <p:nvPr/>
                  </p:nvSpPr>
                  <p:spPr>
                    <a:xfrm>
                      <a:off x="5386551" y="2359572"/>
                      <a:ext cx="152401" cy="152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Rectangle 245"/>
                    <p:cNvSpPr/>
                    <p:nvPr/>
                  </p:nvSpPr>
                  <p:spPr>
                    <a:xfrm>
                      <a:off x="53340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Rectangle 246"/>
                    <p:cNvSpPr/>
                    <p:nvPr/>
                  </p:nvSpPr>
                  <p:spPr>
                    <a:xfrm>
                      <a:off x="44196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Rectangle 247"/>
                    <p:cNvSpPr/>
                    <p:nvPr/>
                  </p:nvSpPr>
                  <p:spPr>
                    <a:xfrm>
                      <a:off x="4876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Rectangle 248"/>
                    <p:cNvSpPr/>
                    <p:nvPr/>
                  </p:nvSpPr>
                  <p:spPr>
                    <a:xfrm>
                      <a:off x="4114809" y="2286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Rectangle 249"/>
                    <p:cNvSpPr/>
                    <p:nvPr/>
                  </p:nvSpPr>
                  <p:spPr>
                    <a:xfrm>
                      <a:off x="4572000" y="2286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Rectangle 250"/>
                    <p:cNvSpPr/>
                    <p:nvPr/>
                  </p:nvSpPr>
                  <p:spPr>
                    <a:xfrm>
                      <a:off x="48768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Rectangle 251"/>
                    <p:cNvSpPr/>
                    <p:nvPr/>
                  </p:nvSpPr>
                  <p:spPr>
                    <a:xfrm>
                      <a:off x="4267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Rectangle 252"/>
                    <p:cNvSpPr/>
                    <p:nvPr/>
                  </p:nvSpPr>
                  <p:spPr>
                    <a:xfrm>
                      <a:off x="4724400" y="2895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Rectangle 253"/>
                    <p:cNvSpPr/>
                    <p:nvPr/>
                  </p:nvSpPr>
                  <p:spPr>
                    <a:xfrm>
                      <a:off x="4114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Rectangle 254"/>
                    <p:cNvSpPr/>
                    <p:nvPr/>
                  </p:nvSpPr>
                  <p:spPr>
                    <a:xfrm>
                      <a:off x="4419600" y="25908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Rectangle 255"/>
                    <p:cNvSpPr/>
                    <p:nvPr/>
                  </p:nvSpPr>
                  <p:spPr>
                    <a:xfrm>
                      <a:off x="57912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Rectangle 256"/>
                    <p:cNvSpPr/>
                    <p:nvPr/>
                  </p:nvSpPr>
                  <p:spPr>
                    <a:xfrm>
                      <a:off x="5896296" y="2291246"/>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Rectangle 257"/>
                    <p:cNvSpPr/>
                    <p:nvPr/>
                  </p:nvSpPr>
                  <p:spPr>
                    <a:xfrm>
                      <a:off x="5791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Rectangle 258"/>
                    <p:cNvSpPr/>
                    <p:nvPr/>
                  </p:nvSpPr>
                  <p:spPr>
                    <a:xfrm>
                      <a:off x="5181600" y="2285999"/>
                      <a:ext cx="152401" cy="152401"/>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Rectangle 259"/>
                    <p:cNvSpPr/>
                    <p:nvPr/>
                  </p:nvSpPr>
                  <p:spPr>
                    <a:xfrm>
                      <a:off x="5029200" y="27432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Rectangle 260"/>
                    <p:cNvSpPr/>
                    <p:nvPr/>
                  </p:nvSpPr>
                  <p:spPr>
                    <a:xfrm>
                      <a:off x="5486400" y="2743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Rectangle 261"/>
                    <p:cNvSpPr/>
                    <p:nvPr/>
                  </p:nvSpPr>
                  <p:spPr>
                    <a:xfrm>
                      <a:off x="4876800" y="3048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3" name="Rectangle 262"/>
                    <p:cNvSpPr/>
                    <p:nvPr/>
                  </p:nvSpPr>
                  <p:spPr>
                    <a:xfrm>
                      <a:off x="33528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Rectangle 263"/>
                    <p:cNvSpPr/>
                    <p:nvPr/>
                  </p:nvSpPr>
                  <p:spPr>
                    <a:xfrm>
                      <a:off x="3810000" y="2286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Rectangle 264"/>
                    <p:cNvSpPr/>
                    <p:nvPr/>
                  </p:nvSpPr>
                  <p:spPr>
                    <a:xfrm>
                      <a:off x="36576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3" name="Rectangle 242"/>
                  <p:cNvSpPr/>
                  <p:nvPr/>
                </p:nvSpPr>
                <p:spPr>
                  <a:xfrm flipV="1">
                    <a:off x="7862887" y="5195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1" name="Rectangle 240"/>
                <p:cNvSpPr/>
                <p:nvPr/>
              </p:nvSpPr>
              <p:spPr>
                <a:xfrm flipV="1">
                  <a:off x="1600200" y="3276600"/>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outerShdw blurRad="38100" dist="38100" dir="2700000" algn="tl">
                        <a:srgbClr val="000000">
                          <a:alpha val="43137"/>
                        </a:srgbClr>
                      </a:outerShdw>
                    </a:effectLst>
                  </a:endParaRPr>
                </a:p>
              </p:txBody>
            </p:sp>
          </p:grpSp>
          <p:grpSp>
            <p:nvGrpSpPr>
              <p:cNvPr id="230" name="Group 265"/>
              <p:cNvGrpSpPr/>
              <p:nvPr/>
            </p:nvGrpSpPr>
            <p:grpSpPr>
              <a:xfrm rot="16200000">
                <a:off x="8458201" y="6172202"/>
                <a:ext cx="214313" cy="214312"/>
                <a:chOff x="8763000" y="1600201"/>
                <a:chExt cx="214313" cy="214312"/>
              </a:xfrm>
            </p:grpSpPr>
            <p:sp>
              <p:nvSpPr>
                <p:cNvPr id="238" name="Rectangle 237"/>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Rectangle 238"/>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1" name="Group 265"/>
              <p:cNvGrpSpPr/>
              <p:nvPr/>
            </p:nvGrpSpPr>
            <p:grpSpPr>
              <a:xfrm rot="16200000">
                <a:off x="8839202" y="6553202"/>
                <a:ext cx="214313" cy="214312"/>
                <a:chOff x="8763000" y="1600201"/>
                <a:chExt cx="214313" cy="214312"/>
              </a:xfrm>
            </p:grpSpPr>
            <p:sp>
              <p:nvSpPr>
                <p:cNvPr id="236" name="Rectangle 235"/>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Rectangle 236"/>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2" name="Group 265"/>
              <p:cNvGrpSpPr/>
              <p:nvPr/>
            </p:nvGrpSpPr>
            <p:grpSpPr>
              <a:xfrm rot="16200000">
                <a:off x="6553202" y="5943602"/>
                <a:ext cx="214313" cy="214312"/>
                <a:chOff x="8763000" y="1600201"/>
                <a:chExt cx="214313" cy="214312"/>
              </a:xfrm>
            </p:grpSpPr>
            <p:sp>
              <p:nvSpPr>
                <p:cNvPr id="234" name="Rectangle 233"/>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Rectangle 234"/>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3" name="Rectangle 232"/>
              <p:cNvSpPr/>
              <p:nvPr/>
            </p:nvSpPr>
            <p:spPr>
              <a:xfrm rot="10800000" flipV="1">
                <a:off x="5943600" y="6667067"/>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5" name="Rectangle 224"/>
            <p:cNvSpPr/>
            <p:nvPr/>
          </p:nvSpPr>
          <p:spPr>
            <a:xfrm>
              <a:off x="8686800" y="65532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6" name="Rectangle 225"/>
            <p:cNvSpPr/>
            <p:nvPr/>
          </p:nvSpPr>
          <p:spPr>
            <a:xfrm>
              <a:off x="8839200" y="56388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3" name="Group 265"/>
          <p:cNvGrpSpPr/>
          <p:nvPr userDrawn="1"/>
        </p:nvGrpSpPr>
        <p:grpSpPr>
          <a:xfrm rot="16200000">
            <a:off x="76200" y="3810001"/>
            <a:ext cx="214313" cy="214312"/>
            <a:chOff x="8763000" y="1600201"/>
            <a:chExt cx="214313" cy="214312"/>
          </a:xfrm>
        </p:grpSpPr>
        <p:sp>
          <p:nvSpPr>
            <p:cNvPr id="324" name="Rectangle 323"/>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5" name="Rectangle 324"/>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6" name="Group 265"/>
          <p:cNvGrpSpPr/>
          <p:nvPr userDrawn="1"/>
        </p:nvGrpSpPr>
        <p:grpSpPr>
          <a:xfrm rot="5400000" flipV="1">
            <a:off x="8381999" y="4724401"/>
            <a:ext cx="214313" cy="214312"/>
            <a:chOff x="8763000" y="1600201"/>
            <a:chExt cx="214313" cy="214312"/>
          </a:xfrm>
        </p:grpSpPr>
        <p:sp>
          <p:nvSpPr>
            <p:cNvPr id="327" name="Rectangle 326"/>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8" name="Rectangle 327"/>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1" name="Slide Number Placeholder 111"/>
          <p:cNvSpPr txBox="1">
            <a:spLocks/>
          </p:cNvSpPr>
          <p:nvPr userDrawn="1"/>
        </p:nvSpPr>
        <p:spPr>
          <a:xfrm>
            <a:off x="3505200" y="6492875"/>
            <a:ext cx="2133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23F36656-1C1A-4340-B8DF-666E441EB124}" type="slidenum">
              <a:rPr kumimoji="0" lang="en-US" sz="1000" b="0" i="0" u="none" strike="noStrike" kern="1200" cap="none" spc="0" normalizeH="0" baseline="0" noProof="0" smtClean="0">
                <a:ln>
                  <a:noFill/>
                </a:ln>
                <a:solidFill>
                  <a:schemeClr val="tx1"/>
                </a:solidFill>
                <a:effectLst/>
                <a:uLnTx/>
                <a:uFillTx/>
                <a:latin typeface="Myriad Pro"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1"/>
              </a:solidFill>
              <a:effectLst/>
              <a:uLnTx/>
              <a:uFillTx/>
              <a:latin typeface="Myriad Pro" pitchFamily="34" charset="0"/>
              <a:ea typeface="+mn-ea"/>
              <a:cs typeface="+mn-cs"/>
            </a:endParaRPr>
          </a:p>
        </p:txBody>
      </p:sp>
      <p:sp>
        <p:nvSpPr>
          <p:cNvPr id="333" name="TextBox 4"/>
          <p:cNvSpPr txBox="1"/>
          <p:nvPr/>
        </p:nvSpPr>
        <p:spPr>
          <a:xfrm>
            <a:off x="3716440" y="5029200"/>
            <a:ext cx="4724400" cy="564322"/>
          </a:xfrm>
          <a:prstGeom prst="rect">
            <a:avLst/>
          </a:prstGeom>
          <a:noFill/>
        </p:spPr>
        <p:txBody>
          <a:bodyPr wrap="square" rtlCol="0">
            <a:spAutoFit/>
          </a:bodyPr>
          <a:lstStyle/>
          <a:p>
            <a:pPr algn="l">
              <a:lnSpc>
                <a:spcPts val="4300"/>
              </a:lnSpc>
            </a:pPr>
            <a:r>
              <a:rPr lang="en-US" sz="2100" spc="320" dirty="0" smtClean="0">
                <a:solidFill>
                  <a:srgbClr val="575A5D"/>
                </a:solidFill>
                <a:latin typeface="Arial" pitchFamily="34" charset="0"/>
                <a:cs typeface="Arial" pitchFamily="34" charset="0"/>
              </a:rPr>
              <a:t>THE SCIENCE OF </a:t>
            </a:r>
            <a:r>
              <a:rPr lang="en-US" sz="2100" b="1" spc="320" dirty="0" smtClean="0">
                <a:solidFill>
                  <a:srgbClr val="575A5D"/>
                </a:solidFill>
                <a:latin typeface="Arial" pitchFamily="34" charset="0"/>
                <a:cs typeface="Arial" pitchFamily="34" charset="0"/>
              </a:rPr>
              <a:t>RIS</a:t>
            </a:r>
            <a:r>
              <a:rPr lang="en-US" sz="2100" b="1" spc="0" dirty="0" smtClean="0">
                <a:solidFill>
                  <a:srgbClr val="575A5D"/>
                </a:solidFill>
                <a:latin typeface="Arial" pitchFamily="34" charset="0"/>
                <a:cs typeface="Arial" pitchFamily="34" charset="0"/>
              </a:rPr>
              <a:t>K</a:t>
            </a:r>
            <a:r>
              <a:rPr lang="en-US" sz="1400" b="0" i="0" spc="0" baseline="70000" dirty="0" smtClean="0">
                <a:solidFill>
                  <a:srgbClr val="575A5D"/>
                </a:solidFill>
                <a:latin typeface="Arial" pitchFamily="34" charset="0"/>
                <a:cs typeface="Arial" pitchFamily="34" charset="0"/>
              </a:rPr>
              <a:t>SM</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Content Lft - Copy Rt">
    <p:spTree>
      <p:nvGrpSpPr>
        <p:cNvPr id="1" name=""/>
        <p:cNvGrpSpPr/>
        <p:nvPr/>
      </p:nvGrpSpPr>
      <p:grpSpPr>
        <a:xfrm>
          <a:off x="0" y="0"/>
          <a:ext cx="0" cy="0"/>
          <a:chOff x="0" y="0"/>
          <a:chExt cx="0" cy="0"/>
        </a:xfrm>
      </p:grpSpPr>
      <p:pic>
        <p:nvPicPr>
          <p:cNvPr id="225" name="Picture 224" descr="340pt_Verisk_307.png"/>
          <p:cNvPicPr>
            <a:picLocks noChangeAspect="1"/>
          </p:cNvPicPr>
          <p:nvPr userDrawn="1"/>
        </p:nvPicPr>
        <p:blipFill>
          <a:blip r:embed="rId2" cstate="print"/>
          <a:srcRect b="-13161"/>
          <a:stretch>
            <a:fillRect/>
          </a:stretch>
        </p:blipFill>
        <p:spPr>
          <a:xfrm>
            <a:off x="7608736" y="6248400"/>
            <a:ext cx="1306664" cy="504008"/>
          </a:xfrm>
          <a:prstGeom prst="rect">
            <a:avLst/>
          </a:prstGeom>
          <a:effectLst/>
        </p:spPr>
      </p:pic>
      <p:sp>
        <p:nvSpPr>
          <p:cNvPr id="115" name="Picture Placeholder 117"/>
          <p:cNvSpPr>
            <a:spLocks noGrp="1"/>
          </p:cNvSpPr>
          <p:nvPr>
            <p:ph type="pic" sz="quarter" idx="15"/>
          </p:nvPr>
        </p:nvSpPr>
        <p:spPr>
          <a:xfrm>
            <a:off x="5257800" y="2286000"/>
            <a:ext cx="3352800" cy="2438400"/>
          </a:xfrm>
          <a:prstGeom prst="rect">
            <a:avLst/>
          </a:prstGeom>
        </p:spPr>
        <p:txBody>
          <a:bodyPr/>
          <a:lstStyle>
            <a:lvl1pPr marL="233363" indent="-233363">
              <a:defRPr>
                <a:solidFill>
                  <a:schemeClr val="tx1">
                    <a:lumMod val="90000"/>
                    <a:lumOff val="10000"/>
                  </a:schemeClr>
                </a:solidFill>
                <a:latin typeface="Arial" pitchFamily="34" charset="0"/>
                <a:cs typeface="Arial" pitchFamily="34" charset="0"/>
              </a:defRPr>
            </a:lvl1pPr>
          </a:lstStyle>
          <a:p>
            <a:endParaRPr lang="en-US" dirty="0"/>
          </a:p>
        </p:txBody>
      </p:sp>
      <p:sp>
        <p:nvSpPr>
          <p:cNvPr id="116" name="Text Placeholder 547"/>
          <p:cNvSpPr>
            <a:spLocks noGrp="1"/>
          </p:cNvSpPr>
          <p:nvPr>
            <p:ph type="body" sz="quarter" idx="16" hasCustomPrompt="1"/>
          </p:nvPr>
        </p:nvSpPr>
        <p:spPr>
          <a:xfrm>
            <a:off x="703263" y="2438400"/>
            <a:ext cx="4249737" cy="2209800"/>
          </a:xfrm>
          <a:prstGeom prst="rect">
            <a:avLst/>
          </a:prstGeom>
        </p:spPr>
        <p:txBody>
          <a:bodyPr/>
          <a:lstStyle>
            <a:lvl1pPr>
              <a:lnSpc>
                <a:spcPts val="3000"/>
              </a:lnSpc>
              <a:buNone/>
              <a:defRPr sz="2800" baseline="0">
                <a:solidFill>
                  <a:schemeClr val="tx1">
                    <a:lumMod val="90000"/>
                    <a:lumOff val="10000"/>
                  </a:schemeClr>
                </a:solidFill>
                <a:latin typeface="Arial" pitchFamily="34" charset="0"/>
                <a:cs typeface="Arial" pitchFamily="34" charset="0"/>
              </a:defRPr>
            </a:lvl1pPr>
            <a:lvl2pPr>
              <a:defRPr sz="2400">
                <a:solidFill>
                  <a:schemeClr val="tx1">
                    <a:lumMod val="75000"/>
                    <a:lumOff val="25000"/>
                  </a:schemeClr>
                </a:solidFill>
              </a:defRPr>
            </a:lvl2pPr>
            <a:lvl3pPr>
              <a:defRPr sz="200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stStyle>
          <a:p>
            <a:pPr lvl="0"/>
            <a:r>
              <a:rPr lang="en-US" dirty="0" smtClean="0"/>
              <a:t>Content / Point 1 Here</a:t>
            </a:r>
          </a:p>
          <a:p>
            <a:pPr lvl="0"/>
            <a:r>
              <a:rPr lang="en-US" dirty="0" smtClean="0"/>
              <a:t>Content / Point 2 Here</a:t>
            </a:r>
          </a:p>
          <a:p>
            <a:pPr lvl="0"/>
            <a:r>
              <a:rPr lang="en-US" dirty="0" smtClean="0"/>
              <a:t>Content / Point 3 Here</a:t>
            </a:r>
          </a:p>
          <a:p>
            <a:pPr lvl="0"/>
            <a:r>
              <a:rPr lang="en-US" dirty="0" smtClean="0"/>
              <a:t>Content / Point 4 Here</a:t>
            </a:r>
            <a:endParaRPr lang="en-US" dirty="0"/>
          </a:p>
        </p:txBody>
      </p:sp>
      <p:sp>
        <p:nvSpPr>
          <p:cNvPr id="230" name="Rectangle 229"/>
          <p:cNvSpPr/>
          <p:nvPr userDrawn="1"/>
        </p:nvSpPr>
        <p:spPr>
          <a:xfrm>
            <a:off x="0" y="155643"/>
            <a:ext cx="9144000" cy="1027114"/>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31" name="Rectangle 230"/>
          <p:cNvSpPr/>
          <p:nvPr userDrawn="1"/>
        </p:nvSpPr>
        <p:spPr>
          <a:xfrm>
            <a:off x="0" y="1192698"/>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89" name="Title 1"/>
          <p:cNvSpPr>
            <a:spLocks noGrp="1"/>
          </p:cNvSpPr>
          <p:nvPr>
            <p:ph type="title"/>
          </p:nvPr>
        </p:nvSpPr>
        <p:spPr>
          <a:xfrm>
            <a:off x="703264" y="153988"/>
            <a:ext cx="8446408" cy="1112837"/>
          </a:xfrm>
          <a:prstGeom prst="rect">
            <a:avLst/>
          </a:prstGeom>
        </p:spPr>
        <p:txBody>
          <a:bodyPr>
            <a:normAutofit/>
          </a:bodyPr>
          <a:lstStyle>
            <a:lvl1pPr algn="l">
              <a:lnSpc>
                <a:spcPct val="90000"/>
              </a:lnSpc>
              <a:defRPr sz="3600" b="1">
                <a:solidFill>
                  <a:schemeClr val="tx1">
                    <a:lumMod val="90000"/>
                    <a:lumOff val="10000"/>
                  </a:schemeClr>
                </a:solidFill>
                <a:latin typeface="Arial" pitchFamily="34" charset="0"/>
                <a:cs typeface="Arial" pitchFamily="34" charset="0"/>
              </a:defRPr>
            </a:lvl1pPr>
          </a:lstStyle>
          <a:p>
            <a:r>
              <a:rPr lang="en-US" dirty="0" smtClean="0"/>
              <a:t>Click to edit Master title style</a:t>
            </a:r>
            <a:endParaRPr lang="en-US" dirty="0"/>
          </a:p>
        </p:txBody>
      </p:sp>
      <p:sp>
        <p:nvSpPr>
          <p:cNvPr id="73" name="TextBox 72"/>
          <p:cNvSpPr txBox="1"/>
          <p:nvPr userDrawn="1"/>
        </p:nvSpPr>
        <p:spPr>
          <a:xfrm>
            <a:off x="304800" y="6172200"/>
            <a:ext cx="3429000" cy="551433"/>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Arial" pitchFamily="34" charset="0"/>
                <a:cs typeface="Arial" pitchFamily="34" charset="0"/>
              </a:rPr>
              <a:t>THE SCIENCE OF </a:t>
            </a:r>
            <a:r>
              <a:rPr lang="en-US" sz="1200" b="1" spc="240" dirty="0" smtClean="0">
                <a:solidFill>
                  <a:srgbClr val="575A5D"/>
                </a:solidFill>
                <a:latin typeface="Arial" pitchFamily="34" charset="0"/>
                <a:cs typeface="Arial" pitchFamily="34" charset="0"/>
              </a:rPr>
              <a:t>RISK</a:t>
            </a:r>
            <a:r>
              <a:rPr lang="en-US" sz="1200" b="0" spc="0" baseline="30000" dirty="0" smtClean="0">
                <a:solidFill>
                  <a:srgbClr val="575A5D"/>
                </a:solidFill>
                <a:latin typeface="Arial" pitchFamily="34" charset="0"/>
                <a:cs typeface="Arial" pitchFamily="34" charset="0"/>
              </a:rPr>
              <a:t>SM</a:t>
            </a:r>
          </a:p>
        </p:txBody>
      </p:sp>
      <p:grpSp>
        <p:nvGrpSpPr>
          <p:cNvPr id="71" name="Group 70"/>
          <p:cNvGrpSpPr/>
          <p:nvPr userDrawn="1"/>
        </p:nvGrpSpPr>
        <p:grpSpPr>
          <a:xfrm>
            <a:off x="-35" y="2"/>
            <a:ext cx="2729364" cy="3221198"/>
            <a:chOff x="-35" y="2"/>
            <a:chExt cx="2729364" cy="3221198"/>
          </a:xfrm>
        </p:grpSpPr>
        <p:sp>
          <p:nvSpPr>
            <p:cNvPr id="72" name="Rectangle 71"/>
            <p:cNvSpPr/>
            <p:nvPr userDrawn="1"/>
          </p:nvSpPr>
          <p:spPr>
            <a:xfrm rot="10800000" flipH="1" flipV="1">
              <a:off x="1004422"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4" name="Rectangle 73"/>
            <p:cNvSpPr/>
            <p:nvPr userDrawn="1"/>
          </p:nvSpPr>
          <p:spPr>
            <a:xfrm rot="10800000" flipH="1" flipV="1">
              <a:off x="2427990" y="103805"/>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5" name="Rectangle 74"/>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6" name="Rectangle 75"/>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7" name="Rectangle 76"/>
            <p:cNvSpPr/>
            <p:nvPr userDrawn="1"/>
          </p:nvSpPr>
          <p:spPr>
            <a:xfrm rot="10800000" flipH="1" flipV="1">
              <a:off x="502193"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8" name="Rectangle 77"/>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9" name="Rectangle 78"/>
            <p:cNvSpPr/>
            <p:nvPr userDrawn="1"/>
          </p:nvSpPr>
          <p:spPr>
            <a:xfrm rot="10800000" flipH="1" flipV="1">
              <a:off x="301302" y="40178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0" name="Rectangle 79"/>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1" name="Rectangle 80"/>
            <p:cNvSpPr/>
            <p:nvPr userDrawn="1"/>
          </p:nvSpPr>
          <p:spPr>
            <a:xfrm rot="10800000" flipH="1" flipV="1">
              <a:off x="903976"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2" name="Rectangle 81"/>
            <p:cNvSpPr/>
            <p:nvPr userDrawn="1"/>
          </p:nvSpPr>
          <p:spPr>
            <a:xfrm rot="10800000" flipH="1" flipV="1">
              <a:off x="803531"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3" name="Rectangle 82"/>
            <p:cNvSpPr/>
            <p:nvPr userDrawn="1"/>
          </p:nvSpPr>
          <p:spPr>
            <a:xfrm rot="10800000" flipH="1" flipV="1">
              <a:off x="803531" y="273625"/>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4" name="Rectangle 83"/>
            <p:cNvSpPr/>
            <p:nvPr userDrawn="1"/>
          </p:nvSpPr>
          <p:spPr>
            <a:xfrm rot="10800000" flipH="1" flipV="1">
              <a:off x="540298" y="17318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5" name="Rectangle 46"/>
            <p:cNvSpPr/>
            <p:nvPr userDrawn="1"/>
          </p:nvSpPr>
          <p:spPr>
            <a:xfrm rot="10800000" flipH="1" flipV="1">
              <a:off x="401748"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6" name="Rectangle 85"/>
            <p:cNvSpPr/>
            <p:nvPr userDrawn="1"/>
          </p:nvSpPr>
          <p:spPr>
            <a:xfrm rot="10800000" flipH="1" flipV="1">
              <a:off x="301302"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7" name="Rectangle 86"/>
            <p:cNvSpPr/>
            <p:nvPr userDrawn="1"/>
          </p:nvSpPr>
          <p:spPr>
            <a:xfrm rot="10800000" flipH="1" flipV="1">
              <a:off x="100411" y="2"/>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8" name="Rectangle 87"/>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9" name="Rectangle 88"/>
            <p:cNvSpPr/>
            <p:nvPr userDrawn="1"/>
          </p:nvSpPr>
          <p:spPr>
            <a:xfrm rot="10800000" flipH="1" flipV="1">
              <a:off x="-35"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0" name="Rectangle 89"/>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1" name="Rectangle 90"/>
            <p:cNvSpPr/>
            <p:nvPr userDrawn="1"/>
          </p:nvSpPr>
          <p:spPr>
            <a:xfrm rot="10800000" flipH="1" flipV="1">
              <a:off x="-29" y="60267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2" name="Rectangle 91"/>
            <p:cNvSpPr/>
            <p:nvPr userDrawn="1"/>
          </p:nvSpPr>
          <p:spPr>
            <a:xfrm rot="10800000" flipH="1" flipV="1">
              <a:off x="150576" y="34149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3" name="Rectangle 92"/>
            <p:cNvSpPr/>
            <p:nvPr userDrawn="1"/>
          </p:nvSpPr>
          <p:spPr>
            <a:xfrm rot="10800000" flipH="1" flipV="1">
              <a:off x="200856" y="80356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4" name="Rectangle 93"/>
            <p:cNvSpPr/>
            <p:nvPr userDrawn="1"/>
          </p:nvSpPr>
          <p:spPr>
            <a:xfrm rot="10800000" flipH="1" flipV="1">
              <a:off x="1370458" y="132797"/>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5" name="Rectangle 94"/>
            <p:cNvSpPr/>
            <p:nvPr userDrawn="1"/>
          </p:nvSpPr>
          <p:spPr>
            <a:xfrm rot="10800000" flipH="1" flipV="1">
              <a:off x="442503" y="94188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6" name="Rectangle 95"/>
            <p:cNvSpPr/>
            <p:nvPr userDrawn="1"/>
          </p:nvSpPr>
          <p:spPr>
            <a:xfrm rot="10800000" flipH="1" flipV="1">
              <a:off x="125543" y="92052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7" name="Rectangle 96"/>
            <p:cNvSpPr/>
            <p:nvPr userDrawn="1"/>
          </p:nvSpPr>
          <p:spPr>
            <a:xfrm rot="10800000" flipH="1" flipV="1">
              <a:off x="454252" y="79722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8" name="Rectangle 97"/>
            <p:cNvSpPr/>
            <p:nvPr userDrawn="1"/>
          </p:nvSpPr>
          <p:spPr>
            <a:xfrm rot="10800000" flipH="1" flipV="1">
              <a:off x="38912" y="1040203"/>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9" name="Rectangle 98"/>
            <p:cNvSpPr/>
            <p:nvPr userDrawn="1"/>
          </p:nvSpPr>
          <p:spPr>
            <a:xfrm rot="10800000" flipH="1" flipV="1">
              <a:off x="2026206"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0" name="Rectangle 99"/>
            <p:cNvSpPr/>
            <p:nvPr userDrawn="1"/>
          </p:nvSpPr>
          <p:spPr>
            <a:xfrm rot="10800000" flipH="1" flipV="1">
              <a:off x="1624421"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1" name="Rectangle 100"/>
            <p:cNvSpPr/>
            <p:nvPr userDrawn="1"/>
          </p:nvSpPr>
          <p:spPr>
            <a:xfrm rot="10800000" flipH="1" flipV="1">
              <a:off x="1523975"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2" name="Rectangle 101"/>
            <p:cNvSpPr/>
            <p:nvPr userDrawn="1"/>
          </p:nvSpPr>
          <p:spPr>
            <a:xfrm rot="10800000" flipH="1" flipV="1">
              <a:off x="1724867" y="120662"/>
              <a:ext cx="100446" cy="99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3" name="Rectangle 102"/>
            <p:cNvSpPr/>
            <p:nvPr userDrawn="1"/>
          </p:nvSpPr>
          <p:spPr>
            <a:xfrm rot="10800000" flipH="1" flipV="1">
              <a:off x="2628883"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4" name="Rectangle 103"/>
            <p:cNvSpPr/>
            <p:nvPr userDrawn="1"/>
          </p:nvSpPr>
          <p:spPr>
            <a:xfrm rot="10800000" flipH="1" flipV="1">
              <a:off x="1222636"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5" name="Rectangle 104"/>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6" name="Rectangle 105"/>
            <p:cNvSpPr/>
            <p:nvPr userDrawn="1"/>
          </p:nvSpPr>
          <p:spPr>
            <a:xfrm rot="5400000" flipH="1" flipV="1">
              <a:off x="256294" y="1094534"/>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7" name="Rectangle 106"/>
            <p:cNvSpPr/>
            <p:nvPr userDrawn="1"/>
          </p:nvSpPr>
          <p:spPr>
            <a:xfrm rot="5400000" flipH="1" flipV="1">
              <a:off x="107358"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8" name="Rectangle 107"/>
            <p:cNvSpPr/>
            <p:nvPr userDrawn="1"/>
          </p:nvSpPr>
          <p:spPr>
            <a:xfrm rot="5400000" flipH="1" flipV="1">
              <a:off x="408695"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9" name="Rectangle 108"/>
            <p:cNvSpPr/>
            <p:nvPr userDrawn="1"/>
          </p:nvSpPr>
          <p:spPr>
            <a:xfrm rot="5400000" flipH="1" flipV="1">
              <a:off x="207803" y="193273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0" name="Rectangle 109"/>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1" name="Rectangle 110"/>
            <p:cNvSpPr/>
            <p:nvPr userDrawn="1"/>
          </p:nvSpPr>
          <p:spPr>
            <a:xfrm rot="5400000" flipH="1" flipV="1">
              <a:off x="6912"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2" name="Rectangle 111"/>
            <p:cNvSpPr/>
            <p:nvPr userDrawn="1"/>
          </p:nvSpPr>
          <p:spPr>
            <a:xfrm rot="5400000" flipH="1" flipV="1">
              <a:off x="308249" y="183229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3" name="Rectangle 112"/>
            <p:cNvSpPr/>
            <p:nvPr userDrawn="1"/>
          </p:nvSpPr>
          <p:spPr>
            <a:xfrm rot="5400000" flipH="1" flipV="1">
              <a:off x="609586" y="1530953"/>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4" name="Rectangle 113"/>
            <p:cNvSpPr/>
            <p:nvPr userDrawn="1"/>
          </p:nvSpPr>
          <p:spPr>
            <a:xfrm rot="5400000" flipH="1" flipV="1">
              <a:off x="408695" y="1932736"/>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0" name="Rectangle 119"/>
            <p:cNvSpPr/>
            <p:nvPr userDrawn="1"/>
          </p:nvSpPr>
          <p:spPr>
            <a:xfrm rot="5400000" flipH="1" flipV="1">
              <a:off x="408695"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1" name="Rectangle 120"/>
            <p:cNvSpPr/>
            <p:nvPr userDrawn="1"/>
          </p:nvSpPr>
          <p:spPr>
            <a:xfrm rot="5400000" flipH="1" flipV="1">
              <a:off x="509141" y="133006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2" name="Rectangle 121"/>
            <p:cNvSpPr/>
            <p:nvPr userDrawn="1"/>
          </p:nvSpPr>
          <p:spPr>
            <a:xfrm rot="5400000" flipH="1" flipV="1">
              <a:off x="710032" y="143050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3" name="Rectangle 122"/>
            <p:cNvSpPr/>
            <p:nvPr userDrawn="1"/>
          </p:nvSpPr>
          <p:spPr>
            <a:xfrm rot="5400000" flipH="1" flipV="1">
              <a:off x="6912" y="243496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4" name="Rectangle 123"/>
            <p:cNvSpPr/>
            <p:nvPr userDrawn="1"/>
          </p:nvSpPr>
          <p:spPr>
            <a:xfrm rot="5400000" flipH="1" flipV="1">
              <a:off x="207803" y="213362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5" name="Rectangle 124"/>
            <p:cNvSpPr/>
            <p:nvPr userDrawn="1"/>
          </p:nvSpPr>
          <p:spPr>
            <a:xfrm rot="5400000" flipH="1" flipV="1">
              <a:off x="308249" y="223407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6" name="Rectangle 125"/>
            <p:cNvSpPr/>
            <p:nvPr userDrawn="1"/>
          </p:nvSpPr>
          <p:spPr>
            <a:xfrm rot="5400000" flipH="1" flipV="1">
              <a:off x="509566" y="184394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latin typeface="Arial" pitchFamily="34" charset="0"/>
              </a:endParaRPr>
            </a:p>
          </p:txBody>
        </p:sp>
        <p:sp>
          <p:nvSpPr>
            <p:cNvPr id="127" name="Rectangle 126"/>
            <p:cNvSpPr/>
            <p:nvPr userDrawn="1"/>
          </p:nvSpPr>
          <p:spPr>
            <a:xfrm rot="5400000" flipH="1">
              <a:off x="515673" y="502007"/>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8" name="Rectangle 127"/>
            <p:cNvSpPr/>
            <p:nvPr userDrawn="1"/>
          </p:nvSpPr>
          <p:spPr>
            <a:xfrm rot="5400000" flipH="1">
              <a:off x="173585" y="111278"/>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9" name="Rectangle 128"/>
            <p:cNvSpPr/>
            <p:nvPr userDrawn="1"/>
          </p:nvSpPr>
          <p:spPr>
            <a:xfrm rot="16200000" flipH="1" flipV="1">
              <a:off x="97385" y="22514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0" name="Rectangle 129"/>
            <p:cNvSpPr/>
            <p:nvPr userDrawn="1"/>
          </p:nvSpPr>
          <p:spPr>
            <a:xfrm rot="5400000" flipH="1">
              <a:off x="457168" y="2438413"/>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1" name="Rectangle 130"/>
            <p:cNvSpPr/>
            <p:nvPr userDrawn="1"/>
          </p:nvSpPr>
          <p:spPr>
            <a:xfrm rot="16200000" flipH="1" flipV="1">
              <a:off x="380968" y="255227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2" name="Rectangle 131"/>
            <p:cNvSpPr/>
            <p:nvPr userDrawn="1"/>
          </p:nvSpPr>
          <p:spPr>
            <a:xfrm rot="16200000" flipH="1" flipV="1">
              <a:off x="97395" y="312075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3" name="Rectangle 132"/>
            <p:cNvSpPr/>
            <p:nvPr userDrawn="1"/>
          </p:nvSpPr>
          <p:spPr>
            <a:xfrm rot="5400000" flipH="1">
              <a:off x="394659" y="339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4" name="Rectangle 133"/>
            <p:cNvSpPr/>
            <p:nvPr userDrawn="1"/>
          </p:nvSpPr>
          <p:spPr>
            <a:xfrm rot="16200000">
              <a:off x="76200" y="533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5" name="Rectangle 134"/>
            <p:cNvSpPr/>
            <p:nvPr userDrawn="1"/>
          </p:nvSpPr>
          <p:spPr>
            <a:xfrm rot="5400000" flipV="1">
              <a:off x="190067" y="6472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6" name="Rectangle 135"/>
            <p:cNvSpPr/>
            <p:nvPr userDrawn="1"/>
          </p:nvSpPr>
          <p:spPr>
            <a:xfrm rot="16200000" flipH="1" flipV="1">
              <a:off x="280577" y="1303313"/>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t &amp; Text">
    <p:spTree>
      <p:nvGrpSpPr>
        <p:cNvPr id="1" name=""/>
        <p:cNvGrpSpPr/>
        <p:nvPr/>
      </p:nvGrpSpPr>
      <p:grpSpPr>
        <a:xfrm>
          <a:off x="0" y="0"/>
          <a:ext cx="0" cy="0"/>
          <a:chOff x="0" y="0"/>
          <a:chExt cx="0" cy="0"/>
        </a:xfrm>
      </p:grpSpPr>
      <p:pic>
        <p:nvPicPr>
          <p:cNvPr id="220" name="Picture 219" descr="340pt_Verisk_307.png"/>
          <p:cNvPicPr>
            <a:picLocks noChangeAspect="1"/>
          </p:cNvPicPr>
          <p:nvPr userDrawn="1"/>
        </p:nvPicPr>
        <p:blipFill>
          <a:blip r:embed="rId2" cstate="print"/>
          <a:srcRect b="-13161"/>
          <a:stretch>
            <a:fillRect/>
          </a:stretch>
        </p:blipFill>
        <p:spPr>
          <a:xfrm>
            <a:off x="7608736" y="6248400"/>
            <a:ext cx="1306664" cy="504008"/>
          </a:xfrm>
          <a:prstGeom prst="rect">
            <a:avLst/>
          </a:prstGeom>
          <a:effectLst/>
        </p:spPr>
      </p:pic>
      <p:sp>
        <p:nvSpPr>
          <p:cNvPr id="546" name="Picture Placeholder 117"/>
          <p:cNvSpPr>
            <a:spLocks noGrp="1"/>
          </p:cNvSpPr>
          <p:nvPr>
            <p:ph type="pic" sz="quarter" idx="15"/>
          </p:nvPr>
        </p:nvSpPr>
        <p:spPr>
          <a:xfrm>
            <a:off x="703263" y="2286000"/>
            <a:ext cx="3563937" cy="2438400"/>
          </a:xfrm>
          <a:prstGeom prst="rect">
            <a:avLst/>
          </a:prstGeom>
        </p:spPr>
        <p:txBody>
          <a:bodyPr/>
          <a:lstStyle>
            <a:lvl1pPr>
              <a:defRPr>
                <a:solidFill>
                  <a:schemeClr val="tx1">
                    <a:lumMod val="90000"/>
                    <a:lumOff val="10000"/>
                  </a:schemeClr>
                </a:solidFill>
                <a:latin typeface="Arial" pitchFamily="34" charset="0"/>
                <a:cs typeface="Arial" pitchFamily="34" charset="0"/>
              </a:defRPr>
            </a:lvl1pPr>
          </a:lstStyle>
          <a:p>
            <a:endParaRPr lang="en-US"/>
          </a:p>
        </p:txBody>
      </p:sp>
      <p:sp>
        <p:nvSpPr>
          <p:cNvPr id="549" name="Text Placeholder 547"/>
          <p:cNvSpPr>
            <a:spLocks noGrp="1"/>
          </p:cNvSpPr>
          <p:nvPr>
            <p:ph type="body" sz="quarter" idx="16" hasCustomPrompt="1"/>
          </p:nvPr>
        </p:nvSpPr>
        <p:spPr>
          <a:xfrm>
            <a:off x="4800600" y="2438400"/>
            <a:ext cx="4114800" cy="2209800"/>
          </a:xfrm>
          <a:prstGeom prst="rect">
            <a:avLst/>
          </a:prstGeom>
        </p:spPr>
        <p:txBody>
          <a:bodyPr/>
          <a:lstStyle>
            <a:lvl1pPr>
              <a:lnSpc>
                <a:spcPts val="3000"/>
              </a:lnSpc>
              <a:buNone/>
              <a:defRPr sz="2800" baseline="0">
                <a:solidFill>
                  <a:schemeClr val="tx1">
                    <a:lumMod val="90000"/>
                    <a:lumOff val="10000"/>
                  </a:schemeClr>
                </a:solidFill>
                <a:latin typeface="Arial" pitchFamily="34" charset="0"/>
                <a:cs typeface="Arial" pitchFamily="34" charset="0"/>
              </a:defRPr>
            </a:lvl1pPr>
            <a:lvl2pPr>
              <a:defRPr sz="2400">
                <a:solidFill>
                  <a:schemeClr val="tx1">
                    <a:lumMod val="75000"/>
                    <a:lumOff val="25000"/>
                  </a:schemeClr>
                </a:solidFill>
              </a:defRPr>
            </a:lvl2pPr>
            <a:lvl3pPr>
              <a:defRPr sz="200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stStyle>
          <a:p>
            <a:pPr lvl="0"/>
            <a:r>
              <a:rPr lang="en-US" dirty="0" smtClean="0"/>
              <a:t>Content / Point 1 Here</a:t>
            </a:r>
          </a:p>
          <a:p>
            <a:pPr lvl="0"/>
            <a:r>
              <a:rPr lang="en-US" dirty="0" smtClean="0"/>
              <a:t>Content / Point 2 Here</a:t>
            </a:r>
          </a:p>
          <a:p>
            <a:pPr lvl="0"/>
            <a:r>
              <a:rPr lang="en-US" dirty="0" smtClean="0"/>
              <a:t>Content / Point 3 Here</a:t>
            </a:r>
          </a:p>
          <a:p>
            <a:pPr lvl="0"/>
            <a:r>
              <a:rPr lang="en-US" dirty="0" smtClean="0"/>
              <a:t>Content / Point 4 Here</a:t>
            </a:r>
            <a:endParaRPr lang="en-US" dirty="0"/>
          </a:p>
        </p:txBody>
      </p:sp>
      <p:sp>
        <p:nvSpPr>
          <p:cNvPr id="228" name="Rectangle 227"/>
          <p:cNvSpPr/>
          <p:nvPr userDrawn="1"/>
        </p:nvSpPr>
        <p:spPr>
          <a:xfrm>
            <a:off x="0" y="155643"/>
            <a:ext cx="9144000" cy="1027114"/>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29" name="Rectangle 228"/>
          <p:cNvSpPr/>
          <p:nvPr userDrawn="1"/>
        </p:nvSpPr>
        <p:spPr>
          <a:xfrm>
            <a:off x="0" y="1192698"/>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87" name="Title 1"/>
          <p:cNvSpPr>
            <a:spLocks noGrp="1"/>
          </p:cNvSpPr>
          <p:nvPr>
            <p:ph type="title"/>
          </p:nvPr>
        </p:nvSpPr>
        <p:spPr>
          <a:xfrm>
            <a:off x="703264" y="153988"/>
            <a:ext cx="8446408" cy="1112837"/>
          </a:xfrm>
          <a:prstGeom prst="rect">
            <a:avLst/>
          </a:prstGeom>
        </p:spPr>
        <p:txBody>
          <a:bodyPr>
            <a:normAutofit/>
          </a:bodyPr>
          <a:lstStyle>
            <a:lvl1pPr algn="l">
              <a:lnSpc>
                <a:spcPct val="90000"/>
              </a:lnSpc>
              <a:defRPr sz="3600" b="1">
                <a:solidFill>
                  <a:schemeClr val="tx1">
                    <a:lumMod val="90000"/>
                    <a:lumOff val="10000"/>
                  </a:schemeClr>
                </a:solidFill>
                <a:latin typeface="Arial" pitchFamily="34" charset="0"/>
                <a:cs typeface="Arial" pitchFamily="34" charset="0"/>
              </a:defRPr>
            </a:lvl1pPr>
          </a:lstStyle>
          <a:p>
            <a:r>
              <a:rPr lang="en-US" dirty="0" smtClean="0"/>
              <a:t>Click to edit Master title style</a:t>
            </a:r>
            <a:endParaRPr lang="en-US" dirty="0"/>
          </a:p>
        </p:txBody>
      </p:sp>
      <p:sp>
        <p:nvSpPr>
          <p:cNvPr id="73" name="TextBox 72"/>
          <p:cNvSpPr txBox="1"/>
          <p:nvPr userDrawn="1"/>
        </p:nvSpPr>
        <p:spPr>
          <a:xfrm>
            <a:off x="304800" y="6172200"/>
            <a:ext cx="3429000" cy="551433"/>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Arial" pitchFamily="34" charset="0"/>
                <a:cs typeface="Arial" pitchFamily="34" charset="0"/>
              </a:rPr>
              <a:t>THE SCIENCE OF </a:t>
            </a:r>
            <a:r>
              <a:rPr lang="en-US" sz="1200" b="1" spc="240" dirty="0" smtClean="0">
                <a:solidFill>
                  <a:srgbClr val="575A5D"/>
                </a:solidFill>
                <a:latin typeface="Arial" pitchFamily="34" charset="0"/>
                <a:cs typeface="Arial" pitchFamily="34" charset="0"/>
              </a:rPr>
              <a:t>RISK</a:t>
            </a:r>
            <a:r>
              <a:rPr lang="en-US" sz="1200" b="0" spc="0" baseline="30000" dirty="0" smtClean="0">
                <a:solidFill>
                  <a:srgbClr val="575A5D"/>
                </a:solidFill>
                <a:latin typeface="Arial" pitchFamily="34" charset="0"/>
                <a:cs typeface="Arial" pitchFamily="34" charset="0"/>
              </a:rPr>
              <a:t>SM</a:t>
            </a:r>
          </a:p>
        </p:txBody>
      </p:sp>
      <p:grpSp>
        <p:nvGrpSpPr>
          <p:cNvPr id="71" name="Group 70"/>
          <p:cNvGrpSpPr/>
          <p:nvPr userDrawn="1"/>
        </p:nvGrpSpPr>
        <p:grpSpPr>
          <a:xfrm>
            <a:off x="-35" y="2"/>
            <a:ext cx="2729364" cy="3221198"/>
            <a:chOff x="-35" y="2"/>
            <a:chExt cx="2729364" cy="3221198"/>
          </a:xfrm>
        </p:grpSpPr>
        <p:sp>
          <p:nvSpPr>
            <p:cNvPr id="72" name="Rectangle 71"/>
            <p:cNvSpPr/>
            <p:nvPr userDrawn="1"/>
          </p:nvSpPr>
          <p:spPr>
            <a:xfrm rot="10800000" flipH="1" flipV="1">
              <a:off x="1004422"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4" name="Rectangle 73"/>
            <p:cNvSpPr/>
            <p:nvPr userDrawn="1"/>
          </p:nvSpPr>
          <p:spPr>
            <a:xfrm rot="10800000" flipH="1" flipV="1">
              <a:off x="2427990" y="103805"/>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5" name="Rectangle 74"/>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6" name="Rectangle 75"/>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7" name="Rectangle 76"/>
            <p:cNvSpPr/>
            <p:nvPr userDrawn="1"/>
          </p:nvSpPr>
          <p:spPr>
            <a:xfrm rot="10800000" flipH="1" flipV="1">
              <a:off x="502193"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8" name="Rectangle 77"/>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9" name="Rectangle 78"/>
            <p:cNvSpPr/>
            <p:nvPr userDrawn="1"/>
          </p:nvSpPr>
          <p:spPr>
            <a:xfrm rot="10800000" flipH="1" flipV="1">
              <a:off x="301302" y="40178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0" name="Rectangle 79"/>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1" name="Rectangle 80"/>
            <p:cNvSpPr/>
            <p:nvPr userDrawn="1"/>
          </p:nvSpPr>
          <p:spPr>
            <a:xfrm rot="10800000" flipH="1" flipV="1">
              <a:off x="903976"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2" name="Rectangle 81"/>
            <p:cNvSpPr/>
            <p:nvPr userDrawn="1"/>
          </p:nvSpPr>
          <p:spPr>
            <a:xfrm rot="10800000" flipH="1" flipV="1">
              <a:off x="803531"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3" name="Rectangle 82"/>
            <p:cNvSpPr/>
            <p:nvPr userDrawn="1"/>
          </p:nvSpPr>
          <p:spPr>
            <a:xfrm rot="10800000" flipH="1" flipV="1">
              <a:off x="803531" y="273625"/>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4" name="Rectangle 83"/>
            <p:cNvSpPr/>
            <p:nvPr userDrawn="1"/>
          </p:nvSpPr>
          <p:spPr>
            <a:xfrm rot="10800000" flipH="1" flipV="1">
              <a:off x="540298" y="17318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5" name="Rectangle 46"/>
            <p:cNvSpPr/>
            <p:nvPr userDrawn="1"/>
          </p:nvSpPr>
          <p:spPr>
            <a:xfrm rot="10800000" flipH="1" flipV="1">
              <a:off x="401748"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6" name="Rectangle 85"/>
            <p:cNvSpPr/>
            <p:nvPr userDrawn="1"/>
          </p:nvSpPr>
          <p:spPr>
            <a:xfrm rot="10800000" flipH="1" flipV="1">
              <a:off x="301302"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7" name="Rectangle 86"/>
            <p:cNvSpPr/>
            <p:nvPr userDrawn="1"/>
          </p:nvSpPr>
          <p:spPr>
            <a:xfrm rot="10800000" flipH="1" flipV="1">
              <a:off x="100411" y="2"/>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8" name="Rectangle 87"/>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9" name="Rectangle 88"/>
            <p:cNvSpPr/>
            <p:nvPr userDrawn="1"/>
          </p:nvSpPr>
          <p:spPr>
            <a:xfrm rot="10800000" flipH="1" flipV="1">
              <a:off x="-35"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0" name="Rectangle 89"/>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1" name="Rectangle 90"/>
            <p:cNvSpPr/>
            <p:nvPr userDrawn="1"/>
          </p:nvSpPr>
          <p:spPr>
            <a:xfrm rot="10800000" flipH="1" flipV="1">
              <a:off x="-29" y="60267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2" name="Rectangle 91"/>
            <p:cNvSpPr/>
            <p:nvPr userDrawn="1"/>
          </p:nvSpPr>
          <p:spPr>
            <a:xfrm rot="10800000" flipH="1" flipV="1">
              <a:off x="150576" y="34149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3" name="Rectangle 92"/>
            <p:cNvSpPr/>
            <p:nvPr userDrawn="1"/>
          </p:nvSpPr>
          <p:spPr>
            <a:xfrm rot="10800000" flipH="1" flipV="1">
              <a:off x="200856" y="80356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4" name="Rectangle 93"/>
            <p:cNvSpPr/>
            <p:nvPr userDrawn="1"/>
          </p:nvSpPr>
          <p:spPr>
            <a:xfrm rot="10800000" flipH="1" flipV="1">
              <a:off x="1370458" y="132797"/>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5" name="Rectangle 94"/>
            <p:cNvSpPr/>
            <p:nvPr userDrawn="1"/>
          </p:nvSpPr>
          <p:spPr>
            <a:xfrm rot="10800000" flipH="1" flipV="1">
              <a:off x="442503" y="94188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6" name="Rectangle 95"/>
            <p:cNvSpPr/>
            <p:nvPr userDrawn="1"/>
          </p:nvSpPr>
          <p:spPr>
            <a:xfrm rot="10800000" flipH="1" flipV="1">
              <a:off x="125543" y="92052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7" name="Rectangle 96"/>
            <p:cNvSpPr/>
            <p:nvPr userDrawn="1"/>
          </p:nvSpPr>
          <p:spPr>
            <a:xfrm rot="10800000" flipH="1" flipV="1">
              <a:off x="454252" y="79722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8" name="Rectangle 97"/>
            <p:cNvSpPr/>
            <p:nvPr userDrawn="1"/>
          </p:nvSpPr>
          <p:spPr>
            <a:xfrm rot="10800000" flipH="1" flipV="1">
              <a:off x="38912" y="1040203"/>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9" name="Rectangle 98"/>
            <p:cNvSpPr/>
            <p:nvPr userDrawn="1"/>
          </p:nvSpPr>
          <p:spPr>
            <a:xfrm rot="10800000" flipH="1" flipV="1">
              <a:off x="2026206"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0" name="Rectangle 99"/>
            <p:cNvSpPr/>
            <p:nvPr userDrawn="1"/>
          </p:nvSpPr>
          <p:spPr>
            <a:xfrm rot="10800000" flipH="1" flipV="1">
              <a:off x="1624421"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1" name="Rectangle 100"/>
            <p:cNvSpPr/>
            <p:nvPr userDrawn="1"/>
          </p:nvSpPr>
          <p:spPr>
            <a:xfrm rot="10800000" flipH="1" flipV="1">
              <a:off x="1523975"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2" name="Rectangle 101"/>
            <p:cNvSpPr/>
            <p:nvPr userDrawn="1"/>
          </p:nvSpPr>
          <p:spPr>
            <a:xfrm rot="10800000" flipH="1" flipV="1">
              <a:off x="1724867" y="120662"/>
              <a:ext cx="100446" cy="99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3" name="Rectangle 102"/>
            <p:cNvSpPr/>
            <p:nvPr userDrawn="1"/>
          </p:nvSpPr>
          <p:spPr>
            <a:xfrm rot="10800000" flipH="1" flipV="1">
              <a:off x="2628883"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4" name="Rectangle 103"/>
            <p:cNvSpPr/>
            <p:nvPr userDrawn="1"/>
          </p:nvSpPr>
          <p:spPr>
            <a:xfrm rot="10800000" flipH="1" flipV="1">
              <a:off x="1222636"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5" name="Rectangle 104"/>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6" name="Rectangle 105"/>
            <p:cNvSpPr/>
            <p:nvPr userDrawn="1"/>
          </p:nvSpPr>
          <p:spPr>
            <a:xfrm rot="5400000" flipH="1" flipV="1">
              <a:off x="256294" y="1094534"/>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7" name="Rectangle 106"/>
            <p:cNvSpPr/>
            <p:nvPr userDrawn="1"/>
          </p:nvSpPr>
          <p:spPr>
            <a:xfrm rot="5400000" flipH="1" flipV="1">
              <a:off x="107358"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8" name="Rectangle 107"/>
            <p:cNvSpPr/>
            <p:nvPr userDrawn="1"/>
          </p:nvSpPr>
          <p:spPr>
            <a:xfrm rot="5400000" flipH="1" flipV="1">
              <a:off x="408695"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9" name="Rectangle 108"/>
            <p:cNvSpPr/>
            <p:nvPr userDrawn="1"/>
          </p:nvSpPr>
          <p:spPr>
            <a:xfrm rot="5400000" flipH="1" flipV="1">
              <a:off x="207803" y="193273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0" name="Rectangle 109"/>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1" name="Rectangle 110"/>
            <p:cNvSpPr/>
            <p:nvPr userDrawn="1"/>
          </p:nvSpPr>
          <p:spPr>
            <a:xfrm rot="5400000" flipH="1" flipV="1">
              <a:off x="6912"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2" name="Rectangle 111"/>
            <p:cNvSpPr/>
            <p:nvPr userDrawn="1"/>
          </p:nvSpPr>
          <p:spPr>
            <a:xfrm rot="5400000" flipH="1" flipV="1">
              <a:off x="308249" y="183229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3" name="Rectangle 112"/>
            <p:cNvSpPr/>
            <p:nvPr userDrawn="1"/>
          </p:nvSpPr>
          <p:spPr>
            <a:xfrm rot="5400000" flipH="1" flipV="1">
              <a:off x="609586" y="1530953"/>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4" name="Rectangle 113"/>
            <p:cNvSpPr/>
            <p:nvPr userDrawn="1"/>
          </p:nvSpPr>
          <p:spPr>
            <a:xfrm rot="5400000" flipH="1" flipV="1">
              <a:off x="408695" y="1932736"/>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5" name="Rectangle 114"/>
            <p:cNvSpPr/>
            <p:nvPr userDrawn="1"/>
          </p:nvSpPr>
          <p:spPr>
            <a:xfrm rot="5400000" flipH="1" flipV="1">
              <a:off x="408695"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6" name="Rectangle 115"/>
            <p:cNvSpPr/>
            <p:nvPr userDrawn="1"/>
          </p:nvSpPr>
          <p:spPr>
            <a:xfrm rot="5400000" flipH="1" flipV="1">
              <a:off x="509141" y="133006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7" name="Rectangle 116"/>
            <p:cNvSpPr/>
            <p:nvPr userDrawn="1"/>
          </p:nvSpPr>
          <p:spPr>
            <a:xfrm rot="5400000" flipH="1" flipV="1">
              <a:off x="710032" y="143050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8" name="Rectangle 117"/>
            <p:cNvSpPr/>
            <p:nvPr userDrawn="1"/>
          </p:nvSpPr>
          <p:spPr>
            <a:xfrm rot="5400000" flipH="1" flipV="1">
              <a:off x="6912" y="243496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9" name="Rectangle 118"/>
            <p:cNvSpPr/>
            <p:nvPr userDrawn="1"/>
          </p:nvSpPr>
          <p:spPr>
            <a:xfrm rot="5400000" flipH="1" flipV="1">
              <a:off x="207803" y="213362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0" name="Rectangle 119"/>
            <p:cNvSpPr/>
            <p:nvPr userDrawn="1"/>
          </p:nvSpPr>
          <p:spPr>
            <a:xfrm rot="5400000" flipH="1" flipV="1">
              <a:off x="308249" y="223407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1" name="Rectangle 120"/>
            <p:cNvSpPr/>
            <p:nvPr userDrawn="1"/>
          </p:nvSpPr>
          <p:spPr>
            <a:xfrm rot="5400000" flipH="1" flipV="1">
              <a:off x="509566" y="184394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latin typeface="Arial" pitchFamily="34" charset="0"/>
              </a:endParaRPr>
            </a:p>
          </p:txBody>
        </p:sp>
        <p:sp>
          <p:nvSpPr>
            <p:cNvPr id="122" name="Rectangle 121"/>
            <p:cNvSpPr/>
            <p:nvPr userDrawn="1"/>
          </p:nvSpPr>
          <p:spPr>
            <a:xfrm rot="5400000" flipH="1">
              <a:off x="515673" y="502007"/>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3" name="Rectangle 122"/>
            <p:cNvSpPr/>
            <p:nvPr userDrawn="1"/>
          </p:nvSpPr>
          <p:spPr>
            <a:xfrm rot="5400000" flipH="1">
              <a:off x="173585" y="111278"/>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4" name="Rectangle 123"/>
            <p:cNvSpPr/>
            <p:nvPr userDrawn="1"/>
          </p:nvSpPr>
          <p:spPr>
            <a:xfrm rot="16200000" flipH="1" flipV="1">
              <a:off x="97385" y="22514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5" name="Rectangle 124"/>
            <p:cNvSpPr/>
            <p:nvPr userDrawn="1"/>
          </p:nvSpPr>
          <p:spPr>
            <a:xfrm rot="5400000" flipH="1">
              <a:off x="457168" y="2438413"/>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6" name="Rectangle 125"/>
            <p:cNvSpPr/>
            <p:nvPr userDrawn="1"/>
          </p:nvSpPr>
          <p:spPr>
            <a:xfrm rot="16200000" flipH="1" flipV="1">
              <a:off x="380968" y="255227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7" name="Rectangle 126"/>
            <p:cNvSpPr/>
            <p:nvPr userDrawn="1"/>
          </p:nvSpPr>
          <p:spPr>
            <a:xfrm rot="16200000" flipH="1" flipV="1">
              <a:off x="97395" y="312075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8" name="Rectangle 127"/>
            <p:cNvSpPr/>
            <p:nvPr userDrawn="1"/>
          </p:nvSpPr>
          <p:spPr>
            <a:xfrm rot="5400000" flipH="1">
              <a:off x="394659" y="339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9" name="Rectangle 128"/>
            <p:cNvSpPr/>
            <p:nvPr userDrawn="1"/>
          </p:nvSpPr>
          <p:spPr>
            <a:xfrm rot="16200000">
              <a:off x="76200" y="533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0" name="Rectangle 129"/>
            <p:cNvSpPr/>
            <p:nvPr userDrawn="1"/>
          </p:nvSpPr>
          <p:spPr>
            <a:xfrm rot="5400000" flipV="1">
              <a:off x="190067" y="6472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1" name="Rectangle 130"/>
            <p:cNvSpPr/>
            <p:nvPr userDrawn="1"/>
          </p:nvSpPr>
          <p:spPr>
            <a:xfrm rot="16200000" flipH="1" flipV="1">
              <a:off x="280577" y="1303313"/>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py Lft - Photo Rt">
    <p:spTree>
      <p:nvGrpSpPr>
        <p:cNvPr id="1" name=""/>
        <p:cNvGrpSpPr/>
        <p:nvPr/>
      </p:nvGrpSpPr>
      <p:grpSpPr>
        <a:xfrm>
          <a:off x="0" y="0"/>
          <a:ext cx="0" cy="0"/>
          <a:chOff x="0" y="0"/>
          <a:chExt cx="0" cy="0"/>
        </a:xfrm>
      </p:grpSpPr>
      <p:pic>
        <p:nvPicPr>
          <p:cNvPr id="226" name="Picture 225" descr="340pt_Verisk_307.png"/>
          <p:cNvPicPr>
            <a:picLocks noChangeAspect="1"/>
          </p:cNvPicPr>
          <p:nvPr userDrawn="1"/>
        </p:nvPicPr>
        <p:blipFill>
          <a:blip r:embed="rId2" cstate="print"/>
          <a:srcRect b="-13161"/>
          <a:stretch>
            <a:fillRect/>
          </a:stretch>
        </p:blipFill>
        <p:spPr>
          <a:xfrm>
            <a:off x="7608736" y="6248400"/>
            <a:ext cx="1306664" cy="504008"/>
          </a:xfrm>
          <a:prstGeom prst="rect">
            <a:avLst/>
          </a:prstGeom>
          <a:effectLst/>
        </p:spPr>
      </p:pic>
      <p:sp>
        <p:nvSpPr>
          <p:cNvPr id="7" name="Slide Number Placeholder 6"/>
          <p:cNvSpPr>
            <a:spLocks noGrp="1"/>
          </p:cNvSpPr>
          <p:nvPr>
            <p:ph type="sldNum" sz="quarter" idx="12"/>
          </p:nvPr>
        </p:nvSpPr>
        <p:spPr>
          <a:xfrm>
            <a:off x="3581400" y="6481485"/>
            <a:ext cx="2133600" cy="365125"/>
          </a:xfrm>
          <a:prstGeom prst="rect">
            <a:avLst/>
          </a:prstGeom>
        </p:spPr>
        <p:txBody>
          <a:bodyPr/>
          <a:lstStyle>
            <a:lvl1pPr>
              <a:defRPr sz="900">
                <a:latin typeface="Arial" pitchFamily="34" charset="0"/>
                <a:cs typeface="Arial" pitchFamily="34" charset="0"/>
              </a:defRPr>
            </a:lvl1pPr>
          </a:lstStyle>
          <a:p>
            <a:fld id="{23F36656-1C1A-4340-B8DF-666E441EB124}" type="slidenum">
              <a:rPr lang="en-US" smtClean="0"/>
              <a:pPr/>
              <a:t>‹#›</a:t>
            </a:fld>
            <a:endParaRPr lang="en-US"/>
          </a:p>
        </p:txBody>
      </p:sp>
      <p:sp>
        <p:nvSpPr>
          <p:cNvPr id="118" name="Picture Placeholder 117"/>
          <p:cNvSpPr>
            <a:spLocks noGrp="1"/>
          </p:cNvSpPr>
          <p:nvPr>
            <p:ph type="pic" sz="quarter" idx="14"/>
          </p:nvPr>
        </p:nvSpPr>
        <p:spPr>
          <a:xfrm>
            <a:off x="5257800" y="2209800"/>
            <a:ext cx="3352800" cy="2438400"/>
          </a:xfrm>
          <a:prstGeom prst="rect">
            <a:avLst/>
          </a:prstGeom>
        </p:spPr>
        <p:txBody>
          <a:bodyPr/>
          <a:lstStyle>
            <a:lvl1pPr marL="233363" indent="-233363">
              <a:defRPr>
                <a:solidFill>
                  <a:schemeClr val="tx1">
                    <a:lumMod val="90000"/>
                    <a:lumOff val="10000"/>
                  </a:schemeClr>
                </a:solidFill>
                <a:latin typeface="Arial" pitchFamily="34" charset="0"/>
                <a:cs typeface="Arial" pitchFamily="34" charset="0"/>
              </a:defRPr>
            </a:lvl1pPr>
          </a:lstStyle>
          <a:p>
            <a:endParaRPr lang="en-US" dirty="0"/>
          </a:p>
        </p:txBody>
      </p:sp>
      <p:sp>
        <p:nvSpPr>
          <p:cNvPr id="136" name="Text Placeholder 547"/>
          <p:cNvSpPr>
            <a:spLocks noGrp="1"/>
          </p:cNvSpPr>
          <p:nvPr>
            <p:ph type="body" sz="quarter" idx="16" hasCustomPrompt="1"/>
          </p:nvPr>
        </p:nvSpPr>
        <p:spPr>
          <a:xfrm>
            <a:off x="990600" y="1981200"/>
            <a:ext cx="4114800" cy="3810000"/>
          </a:xfrm>
          <a:prstGeom prst="rect">
            <a:avLst/>
          </a:prstGeom>
        </p:spPr>
        <p:txBody>
          <a:bodyPr/>
          <a:lstStyle>
            <a:lvl1pPr>
              <a:lnSpc>
                <a:spcPts val="2700"/>
              </a:lnSpc>
              <a:buNone/>
              <a:defRPr sz="2600" baseline="0">
                <a:solidFill>
                  <a:schemeClr val="tx1">
                    <a:lumMod val="90000"/>
                    <a:lumOff val="10000"/>
                  </a:schemeClr>
                </a:solidFill>
                <a:latin typeface="Arial" pitchFamily="34" charset="0"/>
                <a:cs typeface="Arial" pitchFamily="34" charset="0"/>
              </a:defRPr>
            </a:lvl1pPr>
            <a:lvl2pPr>
              <a:defRPr sz="2400">
                <a:solidFill>
                  <a:schemeClr val="tx1">
                    <a:lumMod val="75000"/>
                    <a:lumOff val="25000"/>
                  </a:schemeClr>
                </a:solidFill>
              </a:defRPr>
            </a:lvl2pPr>
            <a:lvl3pPr>
              <a:defRPr sz="200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stStyle>
          <a:p>
            <a:pPr lvl="0"/>
            <a:r>
              <a:rPr lang="en-US" dirty="0" smtClean="0"/>
              <a:t>Content / Point 1 Here</a:t>
            </a:r>
          </a:p>
          <a:p>
            <a:pPr lvl="0"/>
            <a:r>
              <a:rPr lang="en-US" dirty="0" smtClean="0"/>
              <a:t>Content / Point 2 Here</a:t>
            </a:r>
          </a:p>
          <a:p>
            <a:pPr lvl="0"/>
            <a:r>
              <a:rPr lang="en-US" dirty="0" smtClean="0"/>
              <a:t>Content / Point 3 Here</a:t>
            </a:r>
          </a:p>
          <a:p>
            <a:pPr lvl="0"/>
            <a:r>
              <a:rPr lang="en-US" dirty="0" smtClean="0"/>
              <a:t>Content / Point 4 Here</a:t>
            </a:r>
          </a:p>
          <a:p>
            <a:pPr lvl="0"/>
            <a:r>
              <a:rPr lang="en-US" dirty="0" smtClean="0"/>
              <a:t>Content / Point 5 Here</a:t>
            </a:r>
          </a:p>
          <a:p>
            <a:pPr lvl="0"/>
            <a:r>
              <a:rPr lang="en-US" dirty="0" smtClean="0"/>
              <a:t>Content / Point 6 Here</a:t>
            </a:r>
          </a:p>
          <a:p>
            <a:pPr lvl="0"/>
            <a:r>
              <a:rPr lang="en-US" dirty="0" smtClean="0"/>
              <a:t>Content / Point 7 Here</a:t>
            </a:r>
          </a:p>
          <a:p>
            <a:pPr lvl="0"/>
            <a:r>
              <a:rPr lang="en-US" dirty="0" smtClean="0"/>
              <a:t>Content / Point 8 Here</a:t>
            </a:r>
          </a:p>
          <a:p>
            <a:pPr lvl="0"/>
            <a:endParaRPr lang="en-US" dirty="0"/>
          </a:p>
        </p:txBody>
      </p:sp>
      <p:sp>
        <p:nvSpPr>
          <p:cNvPr id="230" name="Rectangle 229"/>
          <p:cNvSpPr/>
          <p:nvPr userDrawn="1"/>
        </p:nvSpPr>
        <p:spPr>
          <a:xfrm>
            <a:off x="0" y="155643"/>
            <a:ext cx="9144000" cy="1027114"/>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31" name="Rectangle 230"/>
          <p:cNvSpPr/>
          <p:nvPr userDrawn="1"/>
        </p:nvSpPr>
        <p:spPr>
          <a:xfrm>
            <a:off x="0" y="1192698"/>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89" name="Title 1"/>
          <p:cNvSpPr>
            <a:spLocks noGrp="1"/>
          </p:cNvSpPr>
          <p:nvPr>
            <p:ph type="title"/>
          </p:nvPr>
        </p:nvSpPr>
        <p:spPr>
          <a:xfrm>
            <a:off x="703264" y="153988"/>
            <a:ext cx="8446408" cy="1112837"/>
          </a:xfrm>
          <a:prstGeom prst="rect">
            <a:avLst/>
          </a:prstGeom>
        </p:spPr>
        <p:txBody>
          <a:bodyPr>
            <a:normAutofit/>
          </a:bodyPr>
          <a:lstStyle>
            <a:lvl1pPr algn="l">
              <a:lnSpc>
                <a:spcPct val="90000"/>
              </a:lnSpc>
              <a:defRPr sz="3600" b="1">
                <a:solidFill>
                  <a:schemeClr val="tx1">
                    <a:lumMod val="90000"/>
                    <a:lumOff val="10000"/>
                  </a:schemeClr>
                </a:solidFill>
                <a:latin typeface="Arial" pitchFamily="34" charset="0"/>
                <a:cs typeface="Arial" pitchFamily="34" charset="0"/>
              </a:defRPr>
            </a:lvl1pPr>
          </a:lstStyle>
          <a:p>
            <a:r>
              <a:rPr lang="en-US" dirty="0" smtClean="0"/>
              <a:t>Click to edit Master title style</a:t>
            </a:r>
            <a:endParaRPr lang="en-US" dirty="0"/>
          </a:p>
        </p:txBody>
      </p:sp>
      <p:sp>
        <p:nvSpPr>
          <p:cNvPr id="73" name="TextBox 72"/>
          <p:cNvSpPr txBox="1"/>
          <p:nvPr userDrawn="1"/>
        </p:nvSpPr>
        <p:spPr>
          <a:xfrm>
            <a:off x="304800" y="6172200"/>
            <a:ext cx="3429000" cy="551433"/>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Arial" pitchFamily="34" charset="0"/>
                <a:cs typeface="Arial" pitchFamily="34" charset="0"/>
              </a:rPr>
              <a:t>THE SCIENCE OF </a:t>
            </a:r>
            <a:r>
              <a:rPr lang="en-US" sz="1200" b="1" spc="240" dirty="0" smtClean="0">
                <a:solidFill>
                  <a:srgbClr val="575A5D"/>
                </a:solidFill>
                <a:latin typeface="Arial" pitchFamily="34" charset="0"/>
                <a:cs typeface="Arial" pitchFamily="34" charset="0"/>
              </a:rPr>
              <a:t>RISK</a:t>
            </a:r>
            <a:r>
              <a:rPr lang="en-US" sz="1200" b="0" spc="0" baseline="30000" dirty="0" smtClean="0">
                <a:solidFill>
                  <a:srgbClr val="575A5D"/>
                </a:solidFill>
                <a:latin typeface="Arial" pitchFamily="34" charset="0"/>
                <a:cs typeface="Arial" pitchFamily="34" charset="0"/>
              </a:rPr>
              <a:t>SM</a:t>
            </a:r>
          </a:p>
        </p:txBody>
      </p:sp>
      <p:grpSp>
        <p:nvGrpSpPr>
          <p:cNvPr id="71" name="Group 70"/>
          <p:cNvGrpSpPr/>
          <p:nvPr userDrawn="1"/>
        </p:nvGrpSpPr>
        <p:grpSpPr>
          <a:xfrm>
            <a:off x="-35" y="2"/>
            <a:ext cx="2729364" cy="3221198"/>
            <a:chOff x="-35" y="2"/>
            <a:chExt cx="2729364" cy="3221198"/>
          </a:xfrm>
        </p:grpSpPr>
        <p:sp>
          <p:nvSpPr>
            <p:cNvPr id="72" name="Rectangle 71"/>
            <p:cNvSpPr/>
            <p:nvPr userDrawn="1"/>
          </p:nvSpPr>
          <p:spPr>
            <a:xfrm rot="10800000" flipH="1" flipV="1">
              <a:off x="1004422"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4" name="Rectangle 73"/>
            <p:cNvSpPr/>
            <p:nvPr userDrawn="1"/>
          </p:nvSpPr>
          <p:spPr>
            <a:xfrm rot="10800000" flipH="1" flipV="1">
              <a:off x="2427990" y="103805"/>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5" name="Rectangle 74"/>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6" name="Rectangle 75"/>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7" name="Rectangle 76"/>
            <p:cNvSpPr/>
            <p:nvPr userDrawn="1"/>
          </p:nvSpPr>
          <p:spPr>
            <a:xfrm rot="10800000" flipH="1" flipV="1">
              <a:off x="502193"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8" name="Rectangle 77"/>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9" name="Rectangle 78"/>
            <p:cNvSpPr/>
            <p:nvPr userDrawn="1"/>
          </p:nvSpPr>
          <p:spPr>
            <a:xfrm rot="10800000" flipH="1" flipV="1">
              <a:off x="301302" y="40178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0" name="Rectangle 79"/>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1" name="Rectangle 80"/>
            <p:cNvSpPr/>
            <p:nvPr userDrawn="1"/>
          </p:nvSpPr>
          <p:spPr>
            <a:xfrm rot="10800000" flipH="1" flipV="1">
              <a:off x="903976"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2" name="Rectangle 81"/>
            <p:cNvSpPr/>
            <p:nvPr userDrawn="1"/>
          </p:nvSpPr>
          <p:spPr>
            <a:xfrm rot="10800000" flipH="1" flipV="1">
              <a:off x="803531"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3" name="Rectangle 82"/>
            <p:cNvSpPr/>
            <p:nvPr userDrawn="1"/>
          </p:nvSpPr>
          <p:spPr>
            <a:xfrm rot="10800000" flipH="1" flipV="1">
              <a:off x="803531" y="273625"/>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4" name="Rectangle 83"/>
            <p:cNvSpPr/>
            <p:nvPr userDrawn="1"/>
          </p:nvSpPr>
          <p:spPr>
            <a:xfrm rot="10800000" flipH="1" flipV="1">
              <a:off x="540298" y="17318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5" name="Rectangle 46"/>
            <p:cNvSpPr/>
            <p:nvPr userDrawn="1"/>
          </p:nvSpPr>
          <p:spPr>
            <a:xfrm rot="10800000" flipH="1" flipV="1">
              <a:off x="401748"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6" name="Rectangle 85"/>
            <p:cNvSpPr/>
            <p:nvPr userDrawn="1"/>
          </p:nvSpPr>
          <p:spPr>
            <a:xfrm rot="10800000" flipH="1" flipV="1">
              <a:off x="301302"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7" name="Rectangle 86"/>
            <p:cNvSpPr/>
            <p:nvPr userDrawn="1"/>
          </p:nvSpPr>
          <p:spPr>
            <a:xfrm rot="10800000" flipH="1" flipV="1">
              <a:off x="100411" y="2"/>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8" name="Rectangle 87"/>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9" name="Rectangle 88"/>
            <p:cNvSpPr/>
            <p:nvPr userDrawn="1"/>
          </p:nvSpPr>
          <p:spPr>
            <a:xfrm rot="10800000" flipH="1" flipV="1">
              <a:off x="-35"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0" name="Rectangle 89"/>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1" name="Rectangle 90"/>
            <p:cNvSpPr/>
            <p:nvPr userDrawn="1"/>
          </p:nvSpPr>
          <p:spPr>
            <a:xfrm rot="10800000" flipH="1" flipV="1">
              <a:off x="-29" y="60267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2" name="Rectangle 91"/>
            <p:cNvSpPr/>
            <p:nvPr userDrawn="1"/>
          </p:nvSpPr>
          <p:spPr>
            <a:xfrm rot="10800000" flipH="1" flipV="1">
              <a:off x="150576" y="34149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3" name="Rectangle 92"/>
            <p:cNvSpPr/>
            <p:nvPr userDrawn="1"/>
          </p:nvSpPr>
          <p:spPr>
            <a:xfrm rot="10800000" flipH="1" flipV="1">
              <a:off x="200856" y="80356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4" name="Rectangle 93"/>
            <p:cNvSpPr/>
            <p:nvPr userDrawn="1"/>
          </p:nvSpPr>
          <p:spPr>
            <a:xfrm rot="10800000" flipH="1" flipV="1">
              <a:off x="1370458" y="132797"/>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5" name="Rectangle 94"/>
            <p:cNvSpPr/>
            <p:nvPr userDrawn="1"/>
          </p:nvSpPr>
          <p:spPr>
            <a:xfrm rot="10800000" flipH="1" flipV="1">
              <a:off x="442503" y="94188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6" name="Rectangle 95"/>
            <p:cNvSpPr/>
            <p:nvPr userDrawn="1"/>
          </p:nvSpPr>
          <p:spPr>
            <a:xfrm rot="10800000" flipH="1" flipV="1">
              <a:off x="125543" y="92052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7" name="Rectangle 96"/>
            <p:cNvSpPr/>
            <p:nvPr userDrawn="1"/>
          </p:nvSpPr>
          <p:spPr>
            <a:xfrm rot="10800000" flipH="1" flipV="1">
              <a:off x="454252" y="79722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8" name="Rectangle 97"/>
            <p:cNvSpPr/>
            <p:nvPr userDrawn="1"/>
          </p:nvSpPr>
          <p:spPr>
            <a:xfrm rot="10800000" flipH="1" flipV="1">
              <a:off x="38912" y="1040203"/>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9" name="Rectangle 98"/>
            <p:cNvSpPr/>
            <p:nvPr userDrawn="1"/>
          </p:nvSpPr>
          <p:spPr>
            <a:xfrm rot="10800000" flipH="1" flipV="1">
              <a:off x="2026206"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0" name="Rectangle 99"/>
            <p:cNvSpPr/>
            <p:nvPr userDrawn="1"/>
          </p:nvSpPr>
          <p:spPr>
            <a:xfrm rot="10800000" flipH="1" flipV="1">
              <a:off x="1624421"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1" name="Rectangle 100"/>
            <p:cNvSpPr/>
            <p:nvPr userDrawn="1"/>
          </p:nvSpPr>
          <p:spPr>
            <a:xfrm rot="10800000" flipH="1" flipV="1">
              <a:off x="1523975"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2" name="Rectangle 101"/>
            <p:cNvSpPr/>
            <p:nvPr userDrawn="1"/>
          </p:nvSpPr>
          <p:spPr>
            <a:xfrm rot="10800000" flipH="1" flipV="1">
              <a:off x="1724867" y="120662"/>
              <a:ext cx="100446" cy="99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3" name="Rectangle 102"/>
            <p:cNvSpPr/>
            <p:nvPr userDrawn="1"/>
          </p:nvSpPr>
          <p:spPr>
            <a:xfrm rot="10800000" flipH="1" flipV="1">
              <a:off x="2628883"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4" name="Rectangle 103"/>
            <p:cNvSpPr/>
            <p:nvPr userDrawn="1"/>
          </p:nvSpPr>
          <p:spPr>
            <a:xfrm rot="10800000" flipH="1" flipV="1">
              <a:off x="1222636"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5" name="Rectangle 104"/>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6" name="Rectangle 105"/>
            <p:cNvSpPr/>
            <p:nvPr userDrawn="1"/>
          </p:nvSpPr>
          <p:spPr>
            <a:xfrm rot="5400000" flipH="1" flipV="1">
              <a:off x="256294" y="1094534"/>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7" name="Rectangle 106"/>
            <p:cNvSpPr/>
            <p:nvPr userDrawn="1"/>
          </p:nvSpPr>
          <p:spPr>
            <a:xfrm rot="5400000" flipH="1" flipV="1">
              <a:off x="107358"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8" name="Rectangle 107"/>
            <p:cNvSpPr/>
            <p:nvPr userDrawn="1"/>
          </p:nvSpPr>
          <p:spPr>
            <a:xfrm rot="5400000" flipH="1" flipV="1">
              <a:off x="408695"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9" name="Rectangle 108"/>
            <p:cNvSpPr/>
            <p:nvPr userDrawn="1"/>
          </p:nvSpPr>
          <p:spPr>
            <a:xfrm rot="5400000" flipH="1" flipV="1">
              <a:off x="207803" y="193273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0" name="Rectangle 109"/>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1" name="Rectangle 110"/>
            <p:cNvSpPr/>
            <p:nvPr userDrawn="1"/>
          </p:nvSpPr>
          <p:spPr>
            <a:xfrm rot="5400000" flipH="1" flipV="1">
              <a:off x="6912"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2" name="Rectangle 111"/>
            <p:cNvSpPr/>
            <p:nvPr userDrawn="1"/>
          </p:nvSpPr>
          <p:spPr>
            <a:xfrm rot="5400000" flipH="1" flipV="1">
              <a:off x="308249" y="183229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3" name="Rectangle 112"/>
            <p:cNvSpPr/>
            <p:nvPr userDrawn="1"/>
          </p:nvSpPr>
          <p:spPr>
            <a:xfrm rot="5400000" flipH="1" flipV="1">
              <a:off x="609586" y="1530953"/>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4" name="Rectangle 113"/>
            <p:cNvSpPr/>
            <p:nvPr userDrawn="1"/>
          </p:nvSpPr>
          <p:spPr>
            <a:xfrm rot="5400000" flipH="1" flipV="1">
              <a:off x="408695" y="1932736"/>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5" name="Rectangle 114"/>
            <p:cNvSpPr/>
            <p:nvPr userDrawn="1"/>
          </p:nvSpPr>
          <p:spPr>
            <a:xfrm rot="5400000" flipH="1" flipV="1">
              <a:off x="408695"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6" name="Rectangle 115"/>
            <p:cNvSpPr/>
            <p:nvPr userDrawn="1"/>
          </p:nvSpPr>
          <p:spPr>
            <a:xfrm rot="5400000" flipH="1" flipV="1">
              <a:off x="509141" y="133006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7" name="Rectangle 116"/>
            <p:cNvSpPr/>
            <p:nvPr userDrawn="1"/>
          </p:nvSpPr>
          <p:spPr>
            <a:xfrm rot="5400000" flipH="1" flipV="1">
              <a:off x="710032" y="143050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9" name="Rectangle 118"/>
            <p:cNvSpPr/>
            <p:nvPr userDrawn="1"/>
          </p:nvSpPr>
          <p:spPr>
            <a:xfrm rot="5400000" flipH="1" flipV="1">
              <a:off x="6912" y="243496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0" name="Rectangle 119"/>
            <p:cNvSpPr/>
            <p:nvPr userDrawn="1"/>
          </p:nvSpPr>
          <p:spPr>
            <a:xfrm rot="5400000" flipH="1" flipV="1">
              <a:off x="207803" y="213362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1" name="Rectangle 120"/>
            <p:cNvSpPr/>
            <p:nvPr userDrawn="1"/>
          </p:nvSpPr>
          <p:spPr>
            <a:xfrm rot="5400000" flipH="1" flipV="1">
              <a:off x="308249" y="223407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2" name="Rectangle 121"/>
            <p:cNvSpPr/>
            <p:nvPr userDrawn="1"/>
          </p:nvSpPr>
          <p:spPr>
            <a:xfrm rot="5400000" flipH="1" flipV="1">
              <a:off x="509566" y="184394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latin typeface="Arial" pitchFamily="34" charset="0"/>
              </a:endParaRPr>
            </a:p>
          </p:txBody>
        </p:sp>
        <p:sp>
          <p:nvSpPr>
            <p:cNvPr id="123" name="Rectangle 122"/>
            <p:cNvSpPr/>
            <p:nvPr userDrawn="1"/>
          </p:nvSpPr>
          <p:spPr>
            <a:xfrm rot="5400000" flipH="1">
              <a:off x="515673" y="502007"/>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4" name="Rectangle 123"/>
            <p:cNvSpPr/>
            <p:nvPr userDrawn="1"/>
          </p:nvSpPr>
          <p:spPr>
            <a:xfrm rot="5400000" flipH="1">
              <a:off x="173585" y="111278"/>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5" name="Rectangle 124"/>
            <p:cNvSpPr/>
            <p:nvPr userDrawn="1"/>
          </p:nvSpPr>
          <p:spPr>
            <a:xfrm rot="16200000" flipH="1" flipV="1">
              <a:off x="97385" y="22514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6" name="Rectangle 125"/>
            <p:cNvSpPr/>
            <p:nvPr userDrawn="1"/>
          </p:nvSpPr>
          <p:spPr>
            <a:xfrm rot="5400000" flipH="1">
              <a:off x="457168" y="2438413"/>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7" name="Rectangle 126"/>
            <p:cNvSpPr/>
            <p:nvPr userDrawn="1"/>
          </p:nvSpPr>
          <p:spPr>
            <a:xfrm rot="16200000" flipH="1" flipV="1">
              <a:off x="380968" y="255227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8" name="Rectangle 127"/>
            <p:cNvSpPr/>
            <p:nvPr userDrawn="1"/>
          </p:nvSpPr>
          <p:spPr>
            <a:xfrm rot="16200000" flipH="1" flipV="1">
              <a:off x="97395" y="312075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9" name="Rectangle 128"/>
            <p:cNvSpPr/>
            <p:nvPr userDrawn="1"/>
          </p:nvSpPr>
          <p:spPr>
            <a:xfrm rot="5400000" flipH="1">
              <a:off x="394659" y="339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0" name="Rectangle 129"/>
            <p:cNvSpPr/>
            <p:nvPr userDrawn="1"/>
          </p:nvSpPr>
          <p:spPr>
            <a:xfrm rot="16200000">
              <a:off x="76200" y="533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1" name="Rectangle 130"/>
            <p:cNvSpPr/>
            <p:nvPr userDrawn="1"/>
          </p:nvSpPr>
          <p:spPr>
            <a:xfrm rot="5400000" flipV="1">
              <a:off x="190067" y="6472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7" name="Rectangle 136"/>
            <p:cNvSpPr/>
            <p:nvPr userDrawn="1"/>
          </p:nvSpPr>
          <p:spPr>
            <a:xfrm rot="16200000" flipH="1" flipV="1">
              <a:off x="280577" y="1303313"/>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Lft - Copy Rt">
    <p:spTree>
      <p:nvGrpSpPr>
        <p:cNvPr id="1" name=""/>
        <p:cNvGrpSpPr/>
        <p:nvPr/>
      </p:nvGrpSpPr>
      <p:grpSpPr>
        <a:xfrm>
          <a:off x="0" y="0"/>
          <a:ext cx="0" cy="0"/>
          <a:chOff x="0" y="0"/>
          <a:chExt cx="0" cy="0"/>
        </a:xfrm>
      </p:grpSpPr>
      <p:pic>
        <p:nvPicPr>
          <p:cNvPr id="225" name="Picture 224" descr="340pt_Verisk_307.png"/>
          <p:cNvPicPr>
            <a:picLocks noChangeAspect="1"/>
          </p:cNvPicPr>
          <p:nvPr userDrawn="1"/>
        </p:nvPicPr>
        <p:blipFill>
          <a:blip r:embed="rId2" cstate="print"/>
          <a:srcRect b="-13161"/>
          <a:stretch>
            <a:fillRect/>
          </a:stretch>
        </p:blipFill>
        <p:spPr>
          <a:xfrm>
            <a:off x="7608736" y="6248400"/>
            <a:ext cx="1306664" cy="504008"/>
          </a:xfrm>
          <a:prstGeom prst="rect">
            <a:avLst/>
          </a:prstGeom>
          <a:effectLst/>
        </p:spPr>
      </p:pic>
      <p:sp>
        <p:nvSpPr>
          <p:cNvPr id="7" name="Slide Number Placeholder 6"/>
          <p:cNvSpPr>
            <a:spLocks noGrp="1"/>
          </p:cNvSpPr>
          <p:nvPr>
            <p:ph type="sldNum" sz="quarter" idx="12"/>
          </p:nvPr>
        </p:nvSpPr>
        <p:spPr>
          <a:xfrm>
            <a:off x="3581400" y="6481485"/>
            <a:ext cx="2133600" cy="365125"/>
          </a:xfrm>
          <a:prstGeom prst="rect">
            <a:avLst/>
          </a:prstGeom>
        </p:spPr>
        <p:txBody>
          <a:bodyPr/>
          <a:lstStyle>
            <a:lvl1pPr>
              <a:defRPr sz="900">
                <a:latin typeface="Arial" pitchFamily="34" charset="0"/>
                <a:cs typeface="Arial" pitchFamily="34" charset="0"/>
              </a:defRPr>
            </a:lvl1pPr>
          </a:lstStyle>
          <a:p>
            <a:fld id="{23F36656-1C1A-4340-B8DF-666E441EB124}" type="slidenum">
              <a:rPr lang="en-US" smtClean="0"/>
              <a:pPr/>
              <a:t>‹#›</a:t>
            </a:fld>
            <a:endParaRPr lang="en-US"/>
          </a:p>
        </p:txBody>
      </p:sp>
      <p:sp>
        <p:nvSpPr>
          <p:cNvPr id="118" name="Picture Placeholder 117"/>
          <p:cNvSpPr>
            <a:spLocks noGrp="1"/>
          </p:cNvSpPr>
          <p:nvPr>
            <p:ph type="pic" sz="quarter" idx="14"/>
          </p:nvPr>
        </p:nvSpPr>
        <p:spPr>
          <a:xfrm>
            <a:off x="990600" y="2209800"/>
            <a:ext cx="3352800" cy="2438400"/>
          </a:xfrm>
          <a:prstGeom prst="rect">
            <a:avLst/>
          </a:prstGeom>
        </p:spPr>
        <p:txBody>
          <a:bodyPr/>
          <a:lstStyle>
            <a:lvl1pPr>
              <a:defRPr>
                <a:solidFill>
                  <a:schemeClr val="tx1">
                    <a:lumMod val="90000"/>
                    <a:lumOff val="10000"/>
                  </a:schemeClr>
                </a:solidFill>
                <a:latin typeface="Arial" pitchFamily="34" charset="0"/>
                <a:cs typeface="Arial" pitchFamily="34" charset="0"/>
              </a:defRPr>
            </a:lvl1pPr>
          </a:lstStyle>
          <a:p>
            <a:endParaRPr lang="en-US"/>
          </a:p>
        </p:txBody>
      </p:sp>
      <p:sp>
        <p:nvSpPr>
          <p:cNvPr id="115" name="Text Placeholder 547"/>
          <p:cNvSpPr>
            <a:spLocks noGrp="1"/>
          </p:cNvSpPr>
          <p:nvPr>
            <p:ph type="body" sz="quarter" idx="16" hasCustomPrompt="1"/>
          </p:nvPr>
        </p:nvSpPr>
        <p:spPr>
          <a:xfrm>
            <a:off x="4876800" y="1981200"/>
            <a:ext cx="4114800" cy="3810000"/>
          </a:xfrm>
          <a:prstGeom prst="rect">
            <a:avLst/>
          </a:prstGeom>
        </p:spPr>
        <p:txBody>
          <a:bodyPr/>
          <a:lstStyle>
            <a:lvl1pPr>
              <a:lnSpc>
                <a:spcPts val="2800"/>
              </a:lnSpc>
              <a:buNone/>
              <a:defRPr sz="2600" baseline="0">
                <a:solidFill>
                  <a:schemeClr val="tx1">
                    <a:lumMod val="90000"/>
                    <a:lumOff val="10000"/>
                  </a:schemeClr>
                </a:solidFill>
                <a:latin typeface="Arial" pitchFamily="34" charset="0"/>
                <a:cs typeface="Arial" pitchFamily="34" charset="0"/>
              </a:defRPr>
            </a:lvl1pPr>
            <a:lvl2pPr>
              <a:defRPr sz="2400">
                <a:solidFill>
                  <a:schemeClr val="tx1">
                    <a:lumMod val="75000"/>
                    <a:lumOff val="25000"/>
                  </a:schemeClr>
                </a:solidFill>
              </a:defRPr>
            </a:lvl2pPr>
            <a:lvl3pPr>
              <a:defRPr sz="200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stStyle>
          <a:p>
            <a:pPr lvl="0"/>
            <a:r>
              <a:rPr lang="en-US" dirty="0" smtClean="0"/>
              <a:t>Content / Point 1 Here</a:t>
            </a:r>
          </a:p>
          <a:p>
            <a:pPr lvl="0"/>
            <a:r>
              <a:rPr lang="en-US" dirty="0" smtClean="0"/>
              <a:t>Content / Point 2 Here</a:t>
            </a:r>
          </a:p>
          <a:p>
            <a:pPr lvl="0"/>
            <a:r>
              <a:rPr lang="en-US" dirty="0" smtClean="0"/>
              <a:t>Content / Point 3 Here</a:t>
            </a:r>
          </a:p>
          <a:p>
            <a:pPr lvl="0"/>
            <a:r>
              <a:rPr lang="en-US" dirty="0" smtClean="0"/>
              <a:t>Content / Point 4 Here</a:t>
            </a:r>
          </a:p>
          <a:p>
            <a:pPr lvl="0"/>
            <a:r>
              <a:rPr lang="en-US" dirty="0" smtClean="0"/>
              <a:t>Content / Point 5 Here</a:t>
            </a:r>
          </a:p>
          <a:p>
            <a:pPr lvl="0"/>
            <a:r>
              <a:rPr lang="en-US" dirty="0" smtClean="0"/>
              <a:t>Content / Point 6 Here</a:t>
            </a:r>
          </a:p>
          <a:p>
            <a:pPr lvl="0"/>
            <a:r>
              <a:rPr lang="en-US" dirty="0" smtClean="0"/>
              <a:t>Content / Point 7 Here</a:t>
            </a:r>
          </a:p>
          <a:p>
            <a:pPr lvl="0"/>
            <a:r>
              <a:rPr lang="en-US" dirty="0" smtClean="0"/>
              <a:t>Content / Point 8 Here</a:t>
            </a:r>
          </a:p>
          <a:p>
            <a:pPr lvl="0"/>
            <a:endParaRPr lang="en-US" dirty="0"/>
          </a:p>
        </p:txBody>
      </p:sp>
      <p:sp>
        <p:nvSpPr>
          <p:cNvPr id="230" name="Rectangle 229"/>
          <p:cNvSpPr/>
          <p:nvPr userDrawn="1"/>
        </p:nvSpPr>
        <p:spPr>
          <a:xfrm>
            <a:off x="0" y="155643"/>
            <a:ext cx="9144000" cy="1027114"/>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31" name="Rectangle 230"/>
          <p:cNvSpPr/>
          <p:nvPr userDrawn="1"/>
        </p:nvSpPr>
        <p:spPr>
          <a:xfrm>
            <a:off x="0" y="1192698"/>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89" name="Title 1"/>
          <p:cNvSpPr>
            <a:spLocks noGrp="1"/>
          </p:cNvSpPr>
          <p:nvPr>
            <p:ph type="title"/>
          </p:nvPr>
        </p:nvSpPr>
        <p:spPr>
          <a:xfrm>
            <a:off x="703264" y="153988"/>
            <a:ext cx="8446408" cy="1112837"/>
          </a:xfrm>
          <a:prstGeom prst="rect">
            <a:avLst/>
          </a:prstGeom>
        </p:spPr>
        <p:txBody>
          <a:bodyPr>
            <a:normAutofit/>
          </a:bodyPr>
          <a:lstStyle>
            <a:lvl1pPr algn="l">
              <a:lnSpc>
                <a:spcPct val="90000"/>
              </a:lnSpc>
              <a:defRPr sz="3600" b="1">
                <a:solidFill>
                  <a:schemeClr val="tx1">
                    <a:lumMod val="90000"/>
                    <a:lumOff val="10000"/>
                  </a:schemeClr>
                </a:solidFill>
                <a:latin typeface="Arial" pitchFamily="34" charset="0"/>
                <a:cs typeface="Arial" pitchFamily="34" charset="0"/>
              </a:defRPr>
            </a:lvl1pPr>
          </a:lstStyle>
          <a:p>
            <a:r>
              <a:rPr lang="en-US" dirty="0" smtClean="0"/>
              <a:t>Click to edit Master title style</a:t>
            </a:r>
            <a:endParaRPr lang="en-US" dirty="0"/>
          </a:p>
        </p:txBody>
      </p:sp>
      <p:sp>
        <p:nvSpPr>
          <p:cNvPr id="73" name="TextBox 72"/>
          <p:cNvSpPr txBox="1"/>
          <p:nvPr userDrawn="1"/>
        </p:nvSpPr>
        <p:spPr>
          <a:xfrm>
            <a:off x="304800" y="6172200"/>
            <a:ext cx="3429000" cy="551433"/>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Arial" pitchFamily="34" charset="0"/>
                <a:cs typeface="Arial" pitchFamily="34" charset="0"/>
              </a:rPr>
              <a:t>THE SCIENCE OF </a:t>
            </a:r>
            <a:r>
              <a:rPr lang="en-US" sz="1200" b="1" spc="240" dirty="0" smtClean="0">
                <a:solidFill>
                  <a:srgbClr val="575A5D"/>
                </a:solidFill>
                <a:latin typeface="Arial" pitchFamily="34" charset="0"/>
                <a:cs typeface="Arial" pitchFamily="34" charset="0"/>
              </a:rPr>
              <a:t>RISK</a:t>
            </a:r>
            <a:r>
              <a:rPr lang="en-US" sz="1200" b="0" spc="0" baseline="30000" dirty="0" smtClean="0">
                <a:solidFill>
                  <a:srgbClr val="575A5D"/>
                </a:solidFill>
                <a:latin typeface="Arial" pitchFamily="34" charset="0"/>
                <a:cs typeface="Arial" pitchFamily="34" charset="0"/>
              </a:rPr>
              <a:t>SM</a:t>
            </a:r>
          </a:p>
        </p:txBody>
      </p:sp>
      <p:grpSp>
        <p:nvGrpSpPr>
          <p:cNvPr id="71" name="Group 70"/>
          <p:cNvGrpSpPr/>
          <p:nvPr userDrawn="1"/>
        </p:nvGrpSpPr>
        <p:grpSpPr>
          <a:xfrm>
            <a:off x="-35" y="2"/>
            <a:ext cx="2729364" cy="3221198"/>
            <a:chOff x="-35" y="2"/>
            <a:chExt cx="2729364" cy="3221198"/>
          </a:xfrm>
        </p:grpSpPr>
        <p:sp>
          <p:nvSpPr>
            <p:cNvPr id="72" name="Rectangle 71"/>
            <p:cNvSpPr/>
            <p:nvPr userDrawn="1"/>
          </p:nvSpPr>
          <p:spPr>
            <a:xfrm rot="10800000" flipH="1" flipV="1">
              <a:off x="1004422"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4" name="Rectangle 73"/>
            <p:cNvSpPr/>
            <p:nvPr userDrawn="1"/>
          </p:nvSpPr>
          <p:spPr>
            <a:xfrm rot="10800000" flipH="1" flipV="1">
              <a:off x="2427990" y="103805"/>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5" name="Rectangle 74"/>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6" name="Rectangle 75"/>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7" name="Rectangle 76"/>
            <p:cNvSpPr/>
            <p:nvPr userDrawn="1"/>
          </p:nvSpPr>
          <p:spPr>
            <a:xfrm rot="10800000" flipH="1" flipV="1">
              <a:off x="502193"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8" name="Rectangle 77"/>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9" name="Rectangle 78"/>
            <p:cNvSpPr/>
            <p:nvPr userDrawn="1"/>
          </p:nvSpPr>
          <p:spPr>
            <a:xfrm rot="10800000" flipH="1" flipV="1">
              <a:off x="301302" y="40178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0" name="Rectangle 79"/>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1" name="Rectangle 80"/>
            <p:cNvSpPr/>
            <p:nvPr userDrawn="1"/>
          </p:nvSpPr>
          <p:spPr>
            <a:xfrm rot="10800000" flipH="1" flipV="1">
              <a:off x="903976"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2" name="Rectangle 81"/>
            <p:cNvSpPr/>
            <p:nvPr userDrawn="1"/>
          </p:nvSpPr>
          <p:spPr>
            <a:xfrm rot="10800000" flipH="1" flipV="1">
              <a:off x="803531"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3" name="Rectangle 82"/>
            <p:cNvSpPr/>
            <p:nvPr userDrawn="1"/>
          </p:nvSpPr>
          <p:spPr>
            <a:xfrm rot="10800000" flipH="1" flipV="1">
              <a:off x="803531" y="273625"/>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4" name="Rectangle 83"/>
            <p:cNvSpPr/>
            <p:nvPr userDrawn="1"/>
          </p:nvSpPr>
          <p:spPr>
            <a:xfrm rot="10800000" flipH="1" flipV="1">
              <a:off x="540298" y="17318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5" name="Rectangle 46"/>
            <p:cNvSpPr/>
            <p:nvPr userDrawn="1"/>
          </p:nvSpPr>
          <p:spPr>
            <a:xfrm rot="10800000" flipH="1" flipV="1">
              <a:off x="401748"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6" name="Rectangle 85"/>
            <p:cNvSpPr/>
            <p:nvPr userDrawn="1"/>
          </p:nvSpPr>
          <p:spPr>
            <a:xfrm rot="10800000" flipH="1" flipV="1">
              <a:off x="301302"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7" name="Rectangle 86"/>
            <p:cNvSpPr/>
            <p:nvPr userDrawn="1"/>
          </p:nvSpPr>
          <p:spPr>
            <a:xfrm rot="10800000" flipH="1" flipV="1">
              <a:off x="100411" y="2"/>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8" name="Rectangle 87"/>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9" name="Rectangle 88"/>
            <p:cNvSpPr/>
            <p:nvPr userDrawn="1"/>
          </p:nvSpPr>
          <p:spPr>
            <a:xfrm rot="10800000" flipH="1" flipV="1">
              <a:off x="-35"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0" name="Rectangle 89"/>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1" name="Rectangle 90"/>
            <p:cNvSpPr/>
            <p:nvPr userDrawn="1"/>
          </p:nvSpPr>
          <p:spPr>
            <a:xfrm rot="10800000" flipH="1" flipV="1">
              <a:off x="-29" y="60267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2" name="Rectangle 91"/>
            <p:cNvSpPr/>
            <p:nvPr userDrawn="1"/>
          </p:nvSpPr>
          <p:spPr>
            <a:xfrm rot="10800000" flipH="1" flipV="1">
              <a:off x="150576" y="34149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3" name="Rectangle 92"/>
            <p:cNvSpPr/>
            <p:nvPr userDrawn="1"/>
          </p:nvSpPr>
          <p:spPr>
            <a:xfrm rot="10800000" flipH="1" flipV="1">
              <a:off x="200856" y="80356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4" name="Rectangle 93"/>
            <p:cNvSpPr/>
            <p:nvPr userDrawn="1"/>
          </p:nvSpPr>
          <p:spPr>
            <a:xfrm rot="10800000" flipH="1" flipV="1">
              <a:off x="1370458" y="132797"/>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5" name="Rectangle 94"/>
            <p:cNvSpPr/>
            <p:nvPr userDrawn="1"/>
          </p:nvSpPr>
          <p:spPr>
            <a:xfrm rot="10800000" flipH="1" flipV="1">
              <a:off x="442503" y="94188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6" name="Rectangle 95"/>
            <p:cNvSpPr/>
            <p:nvPr userDrawn="1"/>
          </p:nvSpPr>
          <p:spPr>
            <a:xfrm rot="10800000" flipH="1" flipV="1">
              <a:off x="125543" y="92052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7" name="Rectangle 96"/>
            <p:cNvSpPr/>
            <p:nvPr userDrawn="1"/>
          </p:nvSpPr>
          <p:spPr>
            <a:xfrm rot="10800000" flipH="1" flipV="1">
              <a:off x="454252" y="79722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8" name="Rectangle 97"/>
            <p:cNvSpPr/>
            <p:nvPr userDrawn="1"/>
          </p:nvSpPr>
          <p:spPr>
            <a:xfrm rot="10800000" flipH="1" flipV="1">
              <a:off x="38912" y="1040203"/>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9" name="Rectangle 98"/>
            <p:cNvSpPr/>
            <p:nvPr userDrawn="1"/>
          </p:nvSpPr>
          <p:spPr>
            <a:xfrm rot="10800000" flipH="1" flipV="1">
              <a:off x="2026206"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0" name="Rectangle 99"/>
            <p:cNvSpPr/>
            <p:nvPr userDrawn="1"/>
          </p:nvSpPr>
          <p:spPr>
            <a:xfrm rot="10800000" flipH="1" flipV="1">
              <a:off x="1624421"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1" name="Rectangle 100"/>
            <p:cNvSpPr/>
            <p:nvPr userDrawn="1"/>
          </p:nvSpPr>
          <p:spPr>
            <a:xfrm rot="10800000" flipH="1" flipV="1">
              <a:off x="1523975"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2" name="Rectangle 101"/>
            <p:cNvSpPr/>
            <p:nvPr userDrawn="1"/>
          </p:nvSpPr>
          <p:spPr>
            <a:xfrm rot="10800000" flipH="1" flipV="1">
              <a:off x="1724867" y="120662"/>
              <a:ext cx="100446" cy="99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3" name="Rectangle 102"/>
            <p:cNvSpPr/>
            <p:nvPr userDrawn="1"/>
          </p:nvSpPr>
          <p:spPr>
            <a:xfrm rot="10800000" flipH="1" flipV="1">
              <a:off x="2628883"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4" name="Rectangle 103"/>
            <p:cNvSpPr/>
            <p:nvPr userDrawn="1"/>
          </p:nvSpPr>
          <p:spPr>
            <a:xfrm rot="10800000" flipH="1" flipV="1">
              <a:off x="1222636"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5" name="Rectangle 104"/>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6" name="Rectangle 105"/>
            <p:cNvSpPr/>
            <p:nvPr userDrawn="1"/>
          </p:nvSpPr>
          <p:spPr>
            <a:xfrm rot="5400000" flipH="1" flipV="1">
              <a:off x="256294" y="1094534"/>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7" name="Rectangle 106"/>
            <p:cNvSpPr/>
            <p:nvPr userDrawn="1"/>
          </p:nvSpPr>
          <p:spPr>
            <a:xfrm rot="5400000" flipH="1" flipV="1">
              <a:off x="107358"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8" name="Rectangle 107"/>
            <p:cNvSpPr/>
            <p:nvPr userDrawn="1"/>
          </p:nvSpPr>
          <p:spPr>
            <a:xfrm rot="5400000" flipH="1" flipV="1">
              <a:off x="408695"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9" name="Rectangle 108"/>
            <p:cNvSpPr/>
            <p:nvPr userDrawn="1"/>
          </p:nvSpPr>
          <p:spPr>
            <a:xfrm rot="5400000" flipH="1" flipV="1">
              <a:off x="207803" y="193273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0" name="Rectangle 109"/>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1" name="Rectangle 110"/>
            <p:cNvSpPr/>
            <p:nvPr userDrawn="1"/>
          </p:nvSpPr>
          <p:spPr>
            <a:xfrm rot="5400000" flipH="1" flipV="1">
              <a:off x="6912"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2" name="Rectangle 111"/>
            <p:cNvSpPr/>
            <p:nvPr userDrawn="1"/>
          </p:nvSpPr>
          <p:spPr>
            <a:xfrm rot="5400000" flipH="1" flipV="1">
              <a:off x="308249" y="183229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3" name="Rectangle 112"/>
            <p:cNvSpPr/>
            <p:nvPr userDrawn="1"/>
          </p:nvSpPr>
          <p:spPr>
            <a:xfrm rot="5400000" flipH="1" flipV="1">
              <a:off x="609586" y="1530953"/>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4" name="Rectangle 113"/>
            <p:cNvSpPr/>
            <p:nvPr userDrawn="1"/>
          </p:nvSpPr>
          <p:spPr>
            <a:xfrm rot="5400000" flipH="1" flipV="1">
              <a:off x="408695" y="1932736"/>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6" name="Rectangle 115"/>
            <p:cNvSpPr/>
            <p:nvPr userDrawn="1"/>
          </p:nvSpPr>
          <p:spPr>
            <a:xfrm rot="5400000" flipH="1" flipV="1">
              <a:off x="408695"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7" name="Rectangle 116"/>
            <p:cNvSpPr/>
            <p:nvPr userDrawn="1"/>
          </p:nvSpPr>
          <p:spPr>
            <a:xfrm rot="5400000" flipH="1" flipV="1">
              <a:off x="509141" y="133006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9" name="Rectangle 118"/>
            <p:cNvSpPr/>
            <p:nvPr userDrawn="1"/>
          </p:nvSpPr>
          <p:spPr>
            <a:xfrm rot="5400000" flipH="1" flipV="1">
              <a:off x="710032" y="143050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0" name="Rectangle 119"/>
            <p:cNvSpPr/>
            <p:nvPr userDrawn="1"/>
          </p:nvSpPr>
          <p:spPr>
            <a:xfrm rot="5400000" flipH="1" flipV="1">
              <a:off x="6912" y="243496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1" name="Rectangle 120"/>
            <p:cNvSpPr/>
            <p:nvPr userDrawn="1"/>
          </p:nvSpPr>
          <p:spPr>
            <a:xfrm rot="5400000" flipH="1" flipV="1">
              <a:off x="207803" y="213362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2" name="Rectangle 121"/>
            <p:cNvSpPr/>
            <p:nvPr userDrawn="1"/>
          </p:nvSpPr>
          <p:spPr>
            <a:xfrm rot="5400000" flipH="1" flipV="1">
              <a:off x="308249" y="223407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3" name="Rectangle 122"/>
            <p:cNvSpPr/>
            <p:nvPr userDrawn="1"/>
          </p:nvSpPr>
          <p:spPr>
            <a:xfrm rot="5400000" flipH="1" flipV="1">
              <a:off x="509566" y="184394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latin typeface="Arial" pitchFamily="34" charset="0"/>
              </a:endParaRPr>
            </a:p>
          </p:txBody>
        </p:sp>
        <p:sp>
          <p:nvSpPr>
            <p:cNvPr id="124" name="Rectangle 123"/>
            <p:cNvSpPr/>
            <p:nvPr userDrawn="1"/>
          </p:nvSpPr>
          <p:spPr>
            <a:xfrm rot="5400000" flipH="1">
              <a:off x="515673" y="502007"/>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5" name="Rectangle 124"/>
            <p:cNvSpPr/>
            <p:nvPr userDrawn="1"/>
          </p:nvSpPr>
          <p:spPr>
            <a:xfrm rot="5400000" flipH="1">
              <a:off x="173585" y="111278"/>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6" name="Rectangle 125"/>
            <p:cNvSpPr/>
            <p:nvPr userDrawn="1"/>
          </p:nvSpPr>
          <p:spPr>
            <a:xfrm rot="16200000" flipH="1" flipV="1">
              <a:off x="97385" y="22514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7" name="Rectangle 126"/>
            <p:cNvSpPr/>
            <p:nvPr userDrawn="1"/>
          </p:nvSpPr>
          <p:spPr>
            <a:xfrm rot="5400000" flipH="1">
              <a:off x="457168" y="2438413"/>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8" name="Rectangle 127"/>
            <p:cNvSpPr/>
            <p:nvPr userDrawn="1"/>
          </p:nvSpPr>
          <p:spPr>
            <a:xfrm rot="16200000" flipH="1" flipV="1">
              <a:off x="380968" y="255227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9" name="Rectangle 128"/>
            <p:cNvSpPr/>
            <p:nvPr userDrawn="1"/>
          </p:nvSpPr>
          <p:spPr>
            <a:xfrm rot="16200000" flipH="1" flipV="1">
              <a:off x="97395" y="312075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0" name="Rectangle 129"/>
            <p:cNvSpPr/>
            <p:nvPr userDrawn="1"/>
          </p:nvSpPr>
          <p:spPr>
            <a:xfrm rot="5400000" flipH="1">
              <a:off x="394659" y="339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1" name="Rectangle 130"/>
            <p:cNvSpPr/>
            <p:nvPr userDrawn="1"/>
          </p:nvSpPr>
          <p:spPr>
            <a:xfrm rot="16200000">
              <a:off x="76200" y="533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2" name="Rectangle 131"/>
            <p:cNvSpPr/>
            <p:nvPr userDrawn="1"/>
          </p:nvSpPr>
          <p:spPr>
            <a:xfrm rot="5400000" flipV="1">
              <a:off x="190067" y="6472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6" name="Rectangle 135"/>
            <p:cNvSpPr/>
            <p:nvPr userDrawn="1"/>
          </p:nvSpPr>
          <p:spPr>
            <a:xfrm rot="16200000" flipH="1" flipV="1">
              <a:off x="280577" y="1303313"/>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ycle Basic">
    <p:spTree>
      <p:nvGrpSpPr>
        <p:cNvPr id="1" name=""/>
        <p:cNvGrpSpPr/>
        <p:nvPr/>
      </p:nvGrpSpPr>
      <p:grpSpPr>
        <a:xfrm>
          <a:off x="0" y="0"/>
          <a:ext cx="0" cy="0"/>
          <a:chOff x="0" y="0"/>
          <a:chExt cx="0" cy="0"/>
        </a:xfrm>
      </p:grpSpPr>
      <p:pic>
        <p:nvPicPr>
          <p:cNvPr id="223" name="Picture 222" descr="340pt_Verisk_307.png"/>
          <p:cNvPicPr>
            <a:picLocks noChangeAspect="1"/>
          </p:cNvPicPr>
          <p:nvPr userDrawn="1"/>
        </p:nvPicPr>
        <p:blipFill>
          <a:blip r:embed="rId2" cstate="print"/>
          <a:srcRect b="-13161"/>
          <a:stretch>
            <a:fillRect/>
          </a:stretch>
        </p:blipFill>
        <p:spPr>
          <a:xfrm>
            <a:off x="7608736" y="6248400"/>
            <a:ext cx="1306664" cy="504008"/>
          </a:xfrm>
          <a:prstGeom prst="rect">
            <a:avLst/>
          </a:prstGeom>
          <a:effectLst/>
        </p:spPr>
      </p:pic>
      <p:sp>
        <p:nvSpPr>
          <p:cNvPr id="128" name="SmartArt Placeholder 127"/>
          <p:cNvSpPr>
            <a:spLocks noGrp="1"/>
          </p:cNvSpPr>
          <p:nvPr>
            <p:ph type="dgm" sz="quarter" idx="13"/>
          </p:nvPr>
        </p:nvSpPr>
        <p:spPr>
          <a:xfrm>
            <a:off x="1828800" y="1828800"/>
            <a:ext cx="5791200" cy="4114800"/>
          </a:xfrm>
          <a:prstGeom prst="rect">
            <a:avLst/>
          </a:prstGeom>
        </p:spPr>
        <p:txBody>
          <a:bodyPr/>
          <a:lstStyle>
            <a:lvl1pPr>
              <a:defRPr>
                <a:solidFill>
                  <a:schemeClr val="tx1">
                    <a:lumMod val="90000"/>
                    <a:lumOff val="10000"/>
                  </a:schemeClr>
                </a:solidFill>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12"/>
          </p:nvPr>
        </p:nvSpPr>
        <p:spPr>
          <a:xfrm>
            <a:off x="3581400" y="6481485"/>
            <a:ext cx="2133600" cy="365125"/>
          </a:xfrm>
          <a:prstGeom prst="rect">
            <a:avLst/>
          </a:prstGeom>
        </p:spPr>
        <p:txBody>
          <a:bodyPr/>
          <a:lstStyle>
            <a:lvl1pPr>
              <a:defRPr sz="900">
                <a:latin typeface="Arial" pitchFamily="34" charset="0"/>
                <a:cs typeface="Arial" pitchFamily="34" charset="0"/>
              </a:defRPr>
            </a:lvl1pPr>
          </a:lstStyle>
          <a:p>
            <a:fld id="{23F36656-1C1A-4340-B8DF-666E441EB124}" type="slidenum">
              <a:rPr lang="en-US" smtClean="0"/>
              <a:pPr/>
              <a:t>‹#›</a:t>
            </a:fld>
            <a:endParaRPr lang="en-US"/>
          </a:p>
        </p:txBody>
      </p:sp>
      <p:sp>
        <p:nvSpPr>
          <p:cNvPr id="228" name="Rectangle 227"/>
          <p:cNvSpPr/>
          <p:nvPr userDrawn="1"/>
        </p:nvSpPr>
        <p:spPr>
          <a:xfrm>
            <a:off x="0" y="155643"/>
            <a:ext cx="9144000" cy="1027114"/>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29" name="Rectangle 228"/>
          <p:cNvSpPr/>
          <p:nvPr userDrawn="1"/>
        </p:nvSpPr>
        <p:spPr>
          <a:xfrm>
            <a:off x="0" y="1192698"/>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87" name="Title 1"/>
          <p:cNvSpPr>
            <a:spLocks noGrp="1"/>
          </p:cNvSpPr>
          <p:nvPr>
            <p:ph type="title"/>
          </p:nvPr>
        </p:nvSpPr>
        <p:spPr>
          <a:xfrm>
            <a:off x="703264" y="153988"/>
            <a:ext cx="8446408" cy="1112837"/>
          </a:xfrm>
          <a:prstGeom prst="rect">
            <a:avLst/>
          </a:prstGeom>
        </p:spPr>
        <p:txBody>
          <a:bodyPr>
            <a:normAutofit/>
          </a:bodyPr>
          <a:lstStyle>
            <a:lvl1pPr algn="l">
              <a:lnSpc>
                <a:spcPct val="90000"/>
              </a:lnSpc>
              <a:defRPr sz="3600" b="1">
                <a:solidFill>
                  <a:schemeClr val="tx1">
                    <a:lumMod val="90000"/>
                    <a:lumOff val="10000"/>
                  </a:schemeClr>
                </a:solidFill>
                <a:latin typeface="Arial" pitchFamily="34" charset="0"/>
                <a:cs typeface="Arial" pitchFamily="34" charset="0"/>
              </a:defRPr>
            </a:lvl1pPr>
          </a:lstStyle>
          <a:p>
            <a:r>
              <a:rPr lang="en-US" dirty="0" smtClean="0"/>
              <a:t>Click to edit Master title style</a:t>
            </a:r>
            <a:endParaRPr lang="en-US" dirty="0"/>
          </a:p>
        </p:txBody>
      </p:sp>
      <p:sp>
        <p:nvSpPr>
          <p:cNvPr id="72" name="TextBox 71"/>
          <p:cNvSpPr txBox="1"/>
          <p:nvPr userDrawn="1"/>
        </p:nvSpPr>
        <p:spPr>
          <a:xfrm>
            <a:off x="304800" y="6172200"/>
            <a:ext cx="3429000" cy="551433"/>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Arial" pitchFamily="34" charset="0"/>
                <a:cs typeface="Arial" pitchFamily="34" charset="0"/>
              </a:rPr>
              <a:t>THE SCIENCE OF </a:t>
            </a:r>
            <a:r>
              <a:rPr lang="en-US" sz="1200" b="1" spc="240" dirty="0" smtClean="0">
                <a:solidFill>
                  <a:srgbClr val="575A5D"/>
                </a:solidFill>
                <a:latin typeface="Arial" pitchFamily="34" charset="0"/>
                <a:cs typeface="Arial" pitchFamily="34" charset="0"/>
              </a:rPr>
              <a:t>RISK</a:t>
            </a:r>
            <a:r>
              <a:rPr lang="en-US" sz="1200" b="0" spc="0" baseline="30000" dirty="0" smtClean="0">
                <a:solidFill>
                  <a:srgbClr val="575A5D"/>
                </a:solidFill>
                <a:latin typeface="Arial" pitchFamily="34" charset="0"/>
                <a:cs typeface="Arial" pitchFamily="34" charset="0"/>
              </a:rPr>
              <a:t>SM</a:t>
            </a:r>
          </a:p>
        </p:txBody>
      </p:sp>
      <p:grpSp>
        <p:nvGrpSpPr>
          <p:cNvPr id="70" name="Group 69"/>
          <p:cNvGrpSpPr/>
          <p:nvPr userDrawn="1"/>
        </p:nvGrpSpPr>
        <p:grpSpPr>
          <a:xfrm>
            <a:off x="-35" y="2"/>
            <a:ext cx="2729364" cy="3221198"/>
            <a:chOff x="-35" y="2"/>
            <a:chExt cx="2729364" cy="3221198"/>
          </a:xfrm>
        </p:grpSpPr>
        <p:sp>
          <p:nvSpPr>
            <p:cNvPr id="71" name="Rectangle 70"/>
            <p:cNvSpPr/>
            <p:nvPr userDrawn="1"/>
          </p:nvSpPr>
          <p:spPr>
            <a:xfrm rot="10800000" flipH="1" flipV="1">
              <a:off x="1004422"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3" name="Rectangle 72"/>
            <p:cNvSpPr/>
            <p:nvPr userDrawn="1"/>
          </p:nvSpPr>
          <p:spPr>
            <a:xfrm rot="10800000" flipH="1" flipV="1">
              <a:off x="2427990" y="103805"/>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4" name="Rectangle 73"/>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5" name="Rectangle 74"/>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6" name="Rectangle 75"/>
            <p:cNvSpPr/>
            <p:nvPr userDrawn="1"/>
          </p:nvSpPr>
          <p:spPr>
            <a:xfrm rot="10800000" flipH="1" flipV="1">
              <a:off x="502193"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7" name="Rectangle 76"/>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8" name="Rectangle 77"/>
            <p:cNvSpPr/>
            <p:nvPr userDrawn="1"/>
          </p:nvSpPr>
          <p:spPr>
            <a:xfrm rot="10800000" flipH="1" flipV="1">
              <a:off x="301302" y="40178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9" name="Rectangle 78"/>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0" name="Rectangle 79"/>
            <p:cNvSpPr/>
            <p:nvPr userDrawn="1"/>
          </p:nvSpPr>
          <p:spPr>
            <a:xfrm rot="10800000" flipH="1" flipV="1">
              <a:off x="903976"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1" name="Rectangle 80"/>
            <p:cNvSpPr/>
            <p:nvPr userDrawn="1"/>
          </p:nvSpPr>
          <p:spPr>
            <a:xfrm rot="10800000" flipH="1" flipV="1">
              <a:off x="803531"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2" name="Rectangle 81"/>
            <p:cNvSpPr/>
            <p:nvPr userDrawn="1"/>
          </p:nvSpPr>
          <p:spPr>
            <a:xfrm rot="10800000" flipH="1" flipV="1">
              <a:off x="803531" y="273625"/>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3" name="Rectangle 82"/>
            <p:cNvSpPr/>
            <p:nvPr userDrawn="1"/>
          </p:nvSpPr>
          <p:spPr>
            <a:xfrm rot="10800000" flipH="1" flipV="1">
              <a:off x="540298" y="17318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4" name="Rectangle 46"/>
            <p:cNvSpPr/>
            <p:nvPr userDrawn="1"/>
          </p:nvSpPr>
          <p:spPr>
            <a:xfrm rot="10800000" flipH="1" flipV="1">
              <a:off x="401748"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5" name="Rectangle 84"/>
            <p:cNvSpPr/>
            <p:nvPr userDrawn="1"/>
          </p:nvSpPr>
          <p:spPr>
            <a:xfrm rot="10800000" flipH="1" flipV="1">
              <a:off x="301302"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6" name="Rectangle 85"/>
            <p:cNvSpPr/>
            <p:nvPr userDrawn="1"/>
          </p:nvSpPr>
          <p:spPr>
            <a:xfrm rot="10800000" flipH="1" flipV="1">
              <a:off x="100411" y="2"/>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7" name="Rectangle 86"/>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8" name="Rectangle 87"/>
            <p:cNvSpPr/>
            <p:nvPr userDrawn="1"/>
          </p:nvSpPr>
          <p:spPr>
            <a:xfrm rot="10800000" flipH="1" flipV="1">
              <a:off x="-35"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9" name="Rectangle 88"/>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0" name="Rectangle 89"/>
            <p:cNvSpPr/>
            <p:nvPr userDrawn="1"/>
          </p:nvSpPr>
          <p:spPr>
            <a:xfrm rot="10800000" flipH="1" flipV="1">
              <a:off x="-29" y="60267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1" name="Rectangle 90"/>
            <p:cNvSpPr/>
            <p:nvPr userDrawn="1"/>
          </p:nvSpPr>
          <p:spPr>
            <a:xfrm rot="10800000" flipH="1" flipV="1">
              <a:off x="150576" y="34149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2" name="Rectangle 91"/>
            <p:cNvSpPr/>
            <p:nvPr userDrawn="1"/>
          </p:nvSpPr>
          <p:spPr>
            <a:xfrm rot="10800000" flipH="1" flipV="1">
              <a:off x="200856" y="80356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3" name="Rectangle 92"/>
            <p:cNvSpPr/>
            <p:nvPr userDrawn="1"/>
          </p:nvSpPr>
          <p:spPr>
            <a:xfrm rot="10800000" flipH="1" flipV="1">
              <a:off x="1370458" y="132797"/>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4" name="Rectangle 93"/>
            <p:cNvSpPr/>
            <p:nvPr userDrawn="1"/>
          </p:nvSpPr>
          <p:spPr>
            <a:xfrm rot="10800000" flipH="1" flipV="1">
              <a:off x="442503" y="94188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5" name="Rectangle 94"/>
            <p:cNvSpPr/>
            <p:nvPr userDrawn="1"/>
          </p:nvSpPr>
          <p:spPr>
            <a:xfrm rot="10800000" flipH="1" flipV="1">
              <a:off x="125543" y="92052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6" name="Rectangle 95"/>
            <p:cNvSpPr/>
            <p:nvPr userDrawn="1"/>
          </p:nvSpPr>
          <p:spPr>
            <a:xfrm rot="10800000" flipH="1" flipV="1">
              <a:off x="454252" y="79722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7" name="Rectangle 96"/>
            <p:cNvSpPr/>
            <p:nvPr userDrawn="1"/>
          </p:nvSpPr>
          <p:spPr>
            <a:xfrm rot="10800000" flipH="1" flipV="1">
              <a:off x="38912" y="1040203"/>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8" name="Rectangle 97"/>
            <p:cNvSpPr/>
            <p:nvPr userDrawn="1"/>
          </p:nvSpPr>
          <p:spPr>
            <a:xfrm rot="10800000" flipH="1" flipV="1">
              <a:off x="2026206"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9" name="Rectangle 98"/>
            <p:cNvSpPr/>
            <p:nvPr userDrawn="1"/>
          </p:nvSpPr>
          <p:spPr>
            <a:xfrm rot="10800000" flipH="1" flipV="1">
              <a:off x="1624421"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0" name="Rectangle 99"/>
            <p:cNvSpPr/>
            <p:nvPr userDrawn="1"/>
          </p:nvSpPr>
          <p:spPr>
            <a:xfrm rot="10800000" flipH="1" flipV="1">
              <a:off x="1523975"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1" name="Rectangle 100"/>
            <p:cNvSpPr/>
            <p:nvPr userDrawn="1"/>
          </p:nvSpPr>
          <p:spPr>
            <a:xfrm rot="10800000" flipH="1" flipV="1">
              <a:off x="1724867" y="120662"/>
              <a:ext cx="100446" cy="99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2" name="Rectangle 101"/>
            <p:cNvSpPr/>
            <p:nvPr userDrawn="1"/>
          </p:nvSpPr>
          <p:spPr>
            <a:xfrm rot="10800000" flipH="1" flipV="1">
              <a:off x="2628883"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3" name="Rectangle 102"/>
            <p:cNvSpPr/>
            <p:nvPr userDrawn="1"/>
          </p:nvSpPr>
          <p:spPr>
            <a:xfrm rot="10800000" flipH="1" flipV="1">
              <a:off x="1222636"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4" name="Rectangle 103"/>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5" name="Rectangle 104"/>
            <p:cNvSpPr/>
            <p:nvPr userDrawn="1"/>
          </p:nvSpPr>
          <p:spPr>
            <a:xfrm rot="5400000" flipH="1" flipV="1">
              <a:off x="256294" y="1094534"/>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6" name="Rectangle 105"/>
            <p:cNvSpPr/>
            <p:nvPr userDrawn="1"/>
          </p:nvSpPr>
          <p:spPr>
            <a:xfrm rot="5400000" flipH="1" flipV="1">
              <a:off x="107358"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7" name="Rectangle 106"/>
            <p:cNvSpPr/>
            <p:nvPr userDrawn="1"/>
          </p:nvSpPr>
          <p:spPr>
            <a:xfrm rot="5400000" flipH="1" flipV="1">
              <a:off x="408695"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8" name="Rectangle 107"/>
            <p:cNvSpPr/>
            <p:nvPr userDrawn="1"/>
          </p:nvSpPr>
          <p:spPr>
            <a:xfrm rot="5400000" flipH="1" flipV="1">
              <a:off x="207803" y="193273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9" name="Rectangle 108"/>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0" name="Rectangle 109"/>
            <p:cNvSpPr/>
            <p:nvPr userDrawn="1"/>
          </p:nvSpPr>
          <p:spPr>
            <a:xfrm rot="5400000" flipH="1" flipV="1">
              <a:off x="6912"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1" name="Rectangle 110"/>
            <p:cNvSpPr/>
            <p:nvPr userDrawn="1"/>
          </p:nvSpPr>
          <p:spPr>
            <a:xfrm rot="5400000" flipH="1" flipV="1">
              <a:off x="308249" y="183229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2" name="Rectangle 111"/>
            <p:cNvSpPr/>
            <p:nvPr userDrawn="1"/>
          </p:nvSpPr>
          <p:spPr>
            <a:xfrm rot="5400000" flipH="1" flipV="1">
              <a:off x="609586" y="1530953"/>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3" name="Rectangle 112"/>
            <p:cNvSpPr/>
            <p:nvPr userDrawn="1"/>
          </p:nvSpPr>
          <p:spPr>
            <a:xfrm rot="5400000" flipH="1" flipV="1">
              <a:off x="408695" y="1932736"/>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4" name="Rectangle 113"/>
            <p:cNvSpPr/>
            <p:nvPr userDrawn="1"/>
          </p:nvSpPr>
          <p:spPr>
            <a:xfrm rot="5400000" flipH="1" flipV="1">
              <a:off x="408695"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5" name="Rectangle 114"/>
            <p:cNvSpPr/>
            <p:nvPr userDrawn="1"/>
          </p:nvSpPr>
          <p:spPr>
            <a:xfrm rot="5400000" flipH="1" flipV="1">
              <a:off x="509141" y="133006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6" name="Rectangle 115"/>
            <p:cNvSpPr/>
            <p:nvPr userDrawn="1"/>
          </p:nvSpPr>
          <p:spPr>
            <a:xfrm rot="5400000" flipH="1" flipV="1">
              <a:off x="710032" y="143050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7" name="Rectangle 116"/>
            <p:cNvSpPr/>
            <p:nvPr userDrawn="1"/>
          </p:nvSpPr>
          <p:spPr>
            <a:xfrm rot="5400000" flipH="1" flipV="1">
              <a:off x="6912" y="243496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8" name="Rectangle 117"/>
            <p:cNvSpPr/>
            <p:nvPr userDrawn="1"/>
          </p:nvSpPr>
          <p:spPr>
            <a:xfrm rot="5400000" flipH="1" flipV="1">
              <a:off x="207803" y="213362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9" name="Rectangle 118"/>
            <p:cNvSpPr/>
            <p:nvPr userDrawn="1"/>
          </p:nvSpPr>
          <p:spPr>
            <a:xfrm rot="5400000" flipH="1" flipV="1">
              <a:off x="308249" y="223407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0" name="Rectangle 119"/>
            <p:cNvSpPr/>
            <p:nvPr userDrawn="1"/>
          </p:nvSpPr>
          <p:spPr>
            <a:xfrm rot="5400000" flipH="1" flipV="1">
              <a:off x="509566" y="184394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latin typeface="Arial" pitchFamily="34" charset="0"/>
              </a:endParaRPr>
            </a:p>
          </p:txBody>
        </p:sp>
        <p:sp>
          <p:nvSpPr>
            <p:cNvPr id="121" name="Rectangle 120"/>
            <p:cNvSpPr/>
            <p:nvPr userDrawn="1"/>
          </p:nvSpPr>
          <p:spPr>
            <a:xfrm rot="5400000" flipH="1">
              <a:off x="515673" y="502007"/>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2" name="Rectangle 121"/>
            <p:cNvSpPr/>
            <p:nvPr userDrawn="1"/>
          </p:nvSpPr>
          <p:spPr>
            <a:xfrm rot="5400000" flipH="1">
              <a:off x="173585" y="111278"/>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3" name="Rectangle 122"/>
            <p:cNvSpPr/>
            <p:nvPr userDrawn="1"/>
          </p:nvSpPr>
          <p:spPr>
            <a:xfrm rot="16200000" flipH="1" flipV="1">
              <a:off x="97385" y="22514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4" name="Rectangle 123"/>
            <p:cNvSpPr/>
            <p:nvPr userDrawn="1"/>
          </p:nvSpPr>
          <p:spPr>
            <a:xfrm rot="5400000" flipH="1">
              <a:off x="457168" y="2438413"/>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5" name="Rectangle 124"/>
            <p:cNvSpPr/>
            <p:nvPr userDrawn="1"/>
          </p:nvSpPr>
          <p:spPr>
            <a:xfrm rot="16200000" flipH="1" flipV="1">
              <a:off x="380968" y="255227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6" name="Rectangle 125"/>
            <p:cNvSpPr/>
            <p:nvPr userDrawn="1"/>
          </p:nvSpPr>
          <p:spPr>
            <a:xfrm rot="16200000" flipH="1" flipV="1">
              <a:off x="97395" y="312075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7" name="Rectangle 126"/>
            <p:cNvSpPr/>
            <p:nvPr userDrawn="1"/>
          </p:nvSpPr>
          <p:spPr>
            <a:xfrm rot="5400000" flipH="1">
              <a:off x="394659" y="339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9" name="Rectangle 128"/>
            <p:cNvSpPr/>
            <p:nvPr userDrawn="1"/>
          </p:nvSpPr>
          <p:spPr>
            <a:xfrm rot="16200000">
              <a:off x="76200" y="533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0" name="Rectangle 129"/>
            <p:cNvSpPr/>
            <p:nvPr userDrawn="1"/>
          </p:nvSpPr>
          <p:spPr>
            <a:xfrm rot="5400000" flipV="1">
              <a:off x="190067" y="6472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1" name="Rectangle 130"/>
            <p:cNvSpPr/>
            <p:nvPr userDrawn="1"/>
          </p:nvSpPr>
          <p:spPr>
            <a:xfrm rot="16200000" flipH="1" flipV="1">
              <a:off x="280577" y="1303313"/>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arious - Category,Groups,Process">
    <p:spTree>
      <p:nvGrpSpPr>
        <p:cNvPr id="1" name=""/>
        <p:cNvGrpSpPr/>
        <p:nvPr/>
      </p:nvGrpSpPr>
      <p:grpSpPr>
        <a:xfrm>
          <a:off x="0" y="0"/>
          <a:ext cx="0" cy="0"/>
          <a:chOff x="0" y="0"/>
          <a:chExt cx="0" cy="0"/>
        </a:xfrm>
      </p:grpSpPr>
      <p:pic>
        <p:nvPicPr>
          <p:cNvPr id="227" name="Picture 226" descr="340pt_Verisk_307.png"/>
          <p:cNvPicPr>
            <a:picLocks noChangeAspect="1"/>
          </p:cNvPicPr>
          <p:nvPr userDrawn="1"/>
        </p:nvPicPr>
        <p:blipFill>
          <a:blip r:embed="rId2" cstate="print"/>
          <a:srcRect b="-13161"/>
          <a:stretch>
            <a:fillRect/>
          </a:stretch>
        </p:blipFill>
        <p:spPr>
          <a:xfrm>
            <a:off x="7608736" y="6248400"/>
            <a:ext cx="1306664" cy="504008"/>
          </a:xfrm>
          <a:prstGeom prst="rect">
            <a:avLst/>
          </a:prstGeom>
          <a:effectLst/>
        </p:spPr>
      </p:pic>
      <p:sp>
        <p:nvSpPr>
          <p:cNvPr id="7" name="Slide Number Placeholder 6"/>
          <p:cNvSpPr>
            <a:spLocks noGrp="1"/>
          </p:cNvSpPr>
          <p:nvPr>
            <p:ph type="sldNum" sz="quarter" idx="12"/>
          </p:nvPr>
        </p:nvSpPr>
        <p:spPr>
          <a:xfrm>
            <a:off x="3581400" y="6481485"/>
            <a:ext cx="2133600" cy="365125"/>
          </a:xfrm>
          <a:prstGeom prst="rect">
            <a:avLst/>
          </a:prstGeom>
        </p:spPr>
        <p:txBody>
          <a:bodyPr/>
          <a:lstStyle>
            <a:lvl1pPr>
              <a:defRPr sz="900">
                <a:latin typeface="Arial" pitchFamily="34" charset="0"/>
                <a:cs typeface="Arial" pitchFamily="34" charset="0"/>
              </a:defRPr>
            </a:lvl1pPr>
          </a:lstStyle>
          <a:p>
            <a:fld id="{23F36656-1C1A-4340-B8DF-666E441EB124}" type="slidenum">
              <a:rPr lang="en-US" smtClean="0"/>
              <a:pPr/>
              <a:t>‹#›</a:t>
            </a:fld>
            <a:endParaRPr lang="en-US"/>
          </a:p>
        </p:txBody>
      </p:sp>
      <p:sp>
        <p:nvSpPr>
          <p:cNvPr id="211" name="SmartArt Placeholder 210"/>
          <p:cNvSpPr>
            <a:spLocks noGrp="1"/>
          </p:cNvSpPr>
          <p:nvPr>
            <p:ph type="dgm" sz="quarter" idx="13"/>
          </p:nvPr>
        </p:nvSpPr>
        <p:spPr>
          <a:xfrm>
            <a:off x="1371600" y="1981200"/>
            <a:ext cx="6553200" cy="914400"/>
          </a:xfrm>
          <a:prstGeom prst="rect">
            <a:avLst/>
          </a:prstGeom>
        </p:spPr>
        <p:txBody>
          <a:bodyPr/>
          <a:lstStyle>
            <a:lvl1pPr>
              <a:defRPr sz="2800">
                <a:solidFill>
                  <a:schemeClr val="tx1">
                    <a:lumMod val="90000"/>
                    <a:lumOff val="10000"/>
                  </a:schemeClr>
                </a:solidFill>
                <a:latin typeface="Arial" pitchFamily="34" charset="0"/>
                <a:cs typeface="Arial" pitchFamily="34" charset="0"/>
              </a:defRPr>
            </a:lvl1pPr>
          </a:lstStyle>
          <a:p>
            <a:endParaRPr lang="en-US"/>
          </a:p>
        </p:txBody>
      </p:sp>
      <p:sp>
        <p:nvSpPr>
          <p:cNvPr id="212" name="SmartArt Placeholder 210"/>
          <p:cNvSpPr>
            <a:spLocks noGrp="1"/>
          </p:cNvSpPr>
          <p:nvPr>
            <p:ph type="dgm" sz="quarter" idx="14"/>
          </p:nvPr>
        </p:nvSpPr>
        <p:spPr>
          <a:xfrm>
            <a:off x="1371600" y="3314700"/>
            <a:ext cx="6553200" cy="914400"/>
          </a:xfrm>
          <a:prstGeom prst="rect">
            <a:avLst/>
          </a:prstGeom>
        </p:spPr>
        <p:txBody>
          <a:bodyPr/>
          <a:lstStyle>
            <a:lvl1pPr>
              <a:defRPr sz="2800">
                <a:solidFill>
                  <a:schemeClr val="tx1">
                    <a:lumMod val="90000"/>
                    <a:lumOff val="10000"/>
                  </a:schemeClr>
                </a:solidFill>
                <a:latin typeface="Arial" pitchFamily="34" charset="0"/>
                <a:cs typeface="Arial" pitchFamily="34" charset="0"/>
              </a:defRPr>
            </a:lvl1pPr>
          </a:lstStyle>
          <a:p>
            <a:endParaRPr lang="en-US"/>
          </a:p>
        </p:txBody>
      </p:sp>
      <p:sp>
        <p:nvSpPr>
          <p:cNvPr id="213" name="SmartArt Placeholder 210"/>
          <p:cNvSpPr>
            <a:spLocks noGrp="1"/>
          </p:cNvSpPr>
          <p:nvPr>
            <p:ph type="dgm" sz="quarter" idx="15"/>
          </p:nvPr>
        </p:nvSpPr>
        <p:spPr>
          <a:xfrm>
            <a:off x="1371600" y="4648200"/>
            <a:ext cx="6553200" cy="914400"/>
          </a:xfrm>
          <a:prstGeom prst="rect">
            <a:avLst/>
          </a:prstGeom>
        </p:spPr>
        <p:txBody>
          <a:bodyPr/>
          <a:lstStyle>
            <a:lvl1pPr>
              <a:defRPr sz="2800">
                <a:solidFill>
                  <a:schemeClr val="tx1">
                    <a:lumMod val="90000"/>
                    <a:lumOff val="10000"/>
                  </a:schemeClr>
                </a:solidFill>
                <a:latin typeface="Arial" pitchFamily="34" charset="0"/>
                <a:cs typeface="Arial" pitchFamily="34" charset="0"/>
              </a:defRPr>
            </a:lvl1pPr>
          </a:lstStyle>
          <a:p>
            <a:endParaRPr lang="en-US"/>
          </a:p>
        </p:txBody>
      </p:sp>
      <p:sp>
        <p:nvSpPr>
          <p:cNvPr id="232" name="Rectangle 231"/>
          <p:cNvSpPr/>
          <p:nvPr userDrawn="1"/>
        </p:nvSpPr>
        <p:spPr>
          <a:xfrm>
            <a:off x="0" y="155643"/>
            <a:ext cx="9144000" cy="1027114"/>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33" name="Rectangle 232"/>
          <p:cNvSpPr/>
          <p:nvPr userDrawn="1"/>
        </p:nvSpPr>
        <p:spPr>
          <a:xfrm>
            <a:off x="0" y="1192698"/>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91" name="Title 1"/>
          <p:cNvSpPr>
            <a:spLocks noGrp="1"/>
          </p:cNvSpPr>
          <p:nvPr>
            <p:ph type="title"/>
          </p:nvPr>
        </p:nvSpPr>
        <p:spPr>
          <a:xfrm>
            <a:off x="703264" y="153988"/>
            <a:ext cx="8446408" cy="1112837"/>
          </a:xfrm>
          <a:prstGeom prst="rect">
            <a:avLst/>
          </a:prstGeom>
        </p:spPr>
        <p:txBody>
          <a:bodyPr>
            <a:normAutofit/>
          </a:bodyPr>
          <a:lstStyle>
            <a:lvl1pPr algn="l">
              <a:lnSpc>
                <a:spcPct val="90000"/>
              </a:lnSpc>
              <a:defRPr sz="3600" b="1">
                <a:solidFill>
                  <a:schemeClr val="tx1">
                    <a:lumMod val="90000"/>
                    <a:lumOff val="10000"/>
                  </a:schemeClr>
                </a:solidFill>
                <a:latin typeface="Arial" pitchFamily="34" charset="0"/>
                <a:cs typeface="Arial" pitchFamily="34" charset="0"/>
              </a:defRPr>
            </a:lvl1pPr>
          </a:lstStyle>
          <a:p>
            <a:r>
              <a:rPr lang="en-US" dirty="0" smtClean="0"/>
              <a:t>Click to edit Master title style</a:t>
            </a:r>
            <a:endParaRPr lang="en-US" dirty="0"/>
          </a:p>
        </p:txBody>
      </p:sp>
      <p:sp>
        <p:nvSpPr>
          <p:cNvPr id="74" name="TextBox 73"/>
          <p:cNvSpPr txBox="1"/>
          <p:nvPr userDrawn="1"/>
        </p:nvSpPr>
        <p:spPr>
          <a:xfrm>
            <a:off x="304800" y="6172200"/>
            <a:ext cx="3429000" cy="551433"/>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Arial" pitchFamily="34" charset="0"/>
                <a:cs typeface="Arial" pitchFamily="34" charset="0"/>
              </a:rPr>
              <a:t>THE SCIENCE OF </a:t>
            </a:r>
            <a:r>
              <a:rPr lang="en-US" sz="1200" b="1" spc="240" dirty="0" smtClean="0">
                <a:solidFill>
                  <a:srgbClr val="575A5D"/>
                </a:solidFill>
                <a:latin typeface="Arial" pitchFamily="34" charset="0"/>
                <a:cs typeface="Arial" pitchFamily="34" charset="0"/>
              </a:rPr>
              <a:t>RISK</a:t>
            </a:r>
            <a:r>
              <a:rPr lang="en-US" sz="1200" b="0" spc="0" baseline="30000" dirty="0" smtClean="0">
                <a:solidFill>
                  <a:srgbClr val="575A5D"/>
                </a:solidFill>
                <a:latin typeface="Arial" pitchFamily="34" charset="0"/>
                <a:cs typeface="Arial" pitchFamily="34" charset="0"/>
              </a:rPr>
              <a:t>SM</a:t>
            </a:r>
          </a:p>
        </p:txBody>
      </p:sp>
      <p:grpSp>
        <p:nvGrpSpPr>
          <p:cNvPr id="72" name="Group 71"/>
          <p:cNvGrpSpPr/>
          <p:nvPr userDrawn="1"/>
        </p:nvGrpSpPr>
        <p:grpSpPr>
          <a:xfrm>
            <a:off x="-35" y="2"/>
            <a:ext cx="2729364" cy="3221198"/>
            <a:chOff x="-35" y="2"/>
            <a:chExt cx="2729364" cy="3221198"/>
          </a:xfrm>
        </p:grpSpPr>
        <p:sp>
          <p:nvSpPr>
            <p:cNvPr id="73" name="Rectangle 72"/>
            <p:cNvSpPr/>
            <p:nvPr userDrawn="1"/>
          </p:nvSpPr>
          <p:spPr>
            <a:xfrm rot="10800000" flipH="1" flipV="1">
              <a:off x="1004422"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5" name="Rectangle 74"/>
            <p:cNvSpPr/>
            <p:nvPr userDrawn="1"/>
          </p:nvSpPr>
          <p:spPr>
            <a:xfrm rot="10800000" flipH="1" flipV="1">
              <a:off x="2427990" y="103805"/>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6" name="Rectangle 75"/>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7" name="Rectangle 76"/>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8" name="Rectangle 77"/>
            <p:cNvSpPr/>
            <p:nvPr userDrawn="1"/>
          </p:nvSpPr>
          <p:spPr>
            <a:xfrm rot="10800000" flipH="1" flipV="1">
              <a:off x="502193"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9" name="Rectangle 78"/>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0" name="Rectangle 79"/>
            <p:cNvSpPr/>
            <p:nvPr userDrawn="1"/>
          </p:nvSpPr>
          <p:spPr>
            <a:xfrm rot="10800000" flipH="1" flipV="1">
              <a:off x="301302" y="40178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1" name="Rectangle 80"/>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2" name="Rectangle 81"/>
            <p:cNvSpPr/>
            <p:nvPr userDrawn="1"/>
          </p:nvSpPr>
          <p:spPr>
            <a:xfrm rot="10800000" flipH="1" flipV="1">
              <a:off x="903976"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3" name="Rectangle 82"/>
            <p:cNvSpPr/>
            <p:nvPr userDrawn="1"/>
          </p:nvSpPr>
          <p:spPr>
            <a:xfrm rot="10800000" flipH="1" flipV="1">
              <a:off x="803531"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4" name="Rectangle 83"/>
            <p:cNvSpPr/>
            <p:nvPr userDrawn="1"/>
          </p:nvSpPr>
          <p:spPr>
            <a:xfrm rot="10800000" flipH="1" flipV="1">
              <a:off x="803531" y="273625"/>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5" name="Rectangle 84"/>
            <p:cNvSpPr/>
            <p:nvPr userDrawn="1"/>
          </p:nvSpPr>
          <p:spPr>
            <a:xfrm rot="10800000" flipH="1" flipV="1">
              <a:off x="540298" y="17318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6" name="Rectangle 46"/>
            <p:cNvSpPr/>
            <p:nvPr userDrawn="1"/>
          </p:nvSpPr>
          <p:spPr>
            <a:xfrm rot="10800000" flipH="1" flipV="1">
              <a:off x="401748"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7" name="Rectangle 86"/>
            <p:cNvSpPr/>
            <p:nvPr userDrawn="1"/>
          </p:nvSpPr>
          <p:spPr>
            <a:xfrm rot="10800000" flipH="1" flipV="1">
              <a:off x="301302"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8" name="Rectangle 87"/>
            <p:cNvSpPr/>
            <p:nvPr userDrawn="1"/>
          </p:nvSpPr>
          <p:spPr>
            <a:xfrm rot="10800000" flipH="1" flipV="1">
              <a:off x="100411" y="2"/>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9" name="Rectangle 88"/>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0" name="Rectangle 89"/>
            <p:cNvSpPr/>
            <p:nvPr userDrawn="1"/>
          </p:nvSpPr>
          <p:spPr>
            <a:xfrm rot="10800000" flipH="1" flipV="1">
              <a:off x="-35"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1" name="Rectangle 90"/>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2" name="Rectangle 91"/>
            <p:cNvSpPr/>
            <p:nvPr userDrawn="1"/>
          </p:nvSpPr>
          <p:spPr>
            <a:xfrm rot="10800000" flipH="1" flipV="1">
              <a:off x="-29" y="60267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3" name="Rectangle 92"/>
            <p:cNvSpPr/>
            <p:nvPr userDrawn="1"/>
          </p:nvSpPr>
          <p:spPr>
            <a:xfrm rot="10800000" flipH="1" flipV="1">
              <a:off x="150576" y="34149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4" name="Rectangle 93"/>
            <p:cNvSpPr/>
            <p:nvPr userDrawn="1"/>
          </p:nvSpPr>
          <p:spPr>
            <a:xfrm rot="10800000" flipH="1" flipV="1">
              <a:off x="200856" y="80356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5" name="Rectangle 94"/>
            <p:cNvSpPr/>
            <p:nvPr userDrawn="1"/>
          </p:nvSpPr>
          <p:spPr>
            <a:xfrm rot="10800000" flipH="1" flipV="1">
              <a:off x="1370458" y="132797"/>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6" name="Rectangle 95"/>
            <p:cNvSpPr/>
            <p:nvPr userDrawn="1"/>
          </p:nvSpPr>
          <p:spPr>
            <a:xfrm rot="10800000" flipH="1" flipV="1">
              <a:off x="442503" y="94188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7" name="Rectangle 96"/>
            <p:cNvSpPr/>
            <p:nvPr userDrawn="1"/>
          </p:nvSpPr>
          <p:spPr>
            <a:xfrm rot="10800000" flipH="1" flipV="1">
              <a:off x="125543" y="92052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8" name="Rectangle 97"/>
            <p:cNvSpPr/>
            <p:nvPr userDrawn="1"/>
          </p:nvSpPr>
          <p:spPr>
            <a:xfrm rot="10800000" flipH="1" flipV="1">
              <a:off x="454252" y="79722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9" name="Rectangle 98"/>
            <p:cNvSpPr/>
            <p:nvPr userDrawn="1"/>
          </p:nvSpPr>
          <p:spPr>
            <a:xfrm rot="10800000" flipH="1" flipV="1">
              <a:off x="38912" y="1040203"/>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0" name="Rectangle 99"/>
            <p:cNvSpPr/>
            <p:nvPr userDrawn="1"/>
          </p:nvSpPr>
          <p:spPr>
            <a:xfrm rot="10800000" flipH="1" flipV="1">
              <a:off x="2026206"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1" name="Rectangle 100"/>
            <p:cNvSpPr/>
            <p:nvPr userDrawn="1"/>
          </p:nvSpPr>
          <p:spPr>
            <a:xfrm rot="10800000" flipH="1" flipV="1">
              <a:off x="1624421"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2" name="Rectangle 101"/>
            <p:cNvSpPr/>
            <p:nvPr userDrawn="1"/>
          </p:nvSpPr>
          <p:spPr>
            <a:xfrm rot="10800000" flipH="1" flipV="1">
              <a:off x="1523975"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3" name="Rectangle 102"/>
            <p:cNvSpPr/>
            <p:nvPr userDrawn="1"/>
          </p:nvSpPr>
          <p:spPr>
            <a:xfrm rot="10800000" flipH="1" flipV="1">
              <a:off x="1724867" y="120662"/>
              <a:ext cx="100446" cy="99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4" name="Rectangle 103"/>
            <p:cNvSpPr/>
            <p:nvPr userDrawn="1"/>
          </p:nvSpPr>
          <p:spPr>
            <a:xfrm rot="10800000" flipH="1" flipV="1">
              <a:off x="2628883"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5" name="Rectangle 104"/>
            <p:cNvSpPr/>
            <p:nvPr userDrawn="1"/>
          </p:nvSpPr>
          <p:spPr>
            <a:xfrm rot="10800000" flipH="1" flipV="1">
              <a:off x="1222636"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6" name="Rectangle 105"/>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7" name="Rectangle 106"/>
            <p:cNvSpPr/>
            <p:nvPr userDrawn="1"/>
          </p:nvSpPr>
          <p:spPr>
            <a:xfrm rot="5400000" flipH="1" flipV="1">
              <a:off x="256294" y="1094534"/>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8" name="Rectangle 107"/>
            <p:cNvSpPr/>
            <p:nvPr userDrawn="1"/>
          </p:nvSpPr>
          <p:spPr>
            <a:xfrm rot="5400000" flipH="1" flipV="1">
              <a:off x="107358"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9" name="Rectangle 108"/>
            <p:cNvSpPr/>
            <p:nvPr userDrawn="1"/>
          </p:nvSpPr>
          <p:spPr>
            <a:xfrm rot="5400000" flipH="1" flipV="1">
              <a:off x="408695"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0" name="Rectangle 109"/>
            <p:cNvSpPr/>
            <p:nvPr userDrawn="1"/>
          </p:nvSpPr>
          <p:spPr>
            <a:xfrm rot="5400000" flipH="1" flipV="1">
              <a:off x="207803" y="193273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1" name="Rectangle 110"/>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2" name="Rectangle 111"/>
            <p:cNvSpPr/>
            <p:nvPr userDrawn="1"/>
          </p:nvSpPr>
          <p:spPr>
            <a:xfrm rot="5400000" flipH="1" flipV="1">
              <a:off x="6912"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3" name="Rectangle 112"/>
            <p:cNvSpPr/>
            <p:nvPr userDrawn="1"/>
          </p:nvSpPr>
          <p:spPr>
            <a:xfrm rot="5400000" flipH="1" flipV="1">
              <a:off x="308249" y="183229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4" name="Rectangle 113"/>
            <p:cNvSpPr/>
            <p:nvPr userDrawn="1"/>
          </p:nvSpPr>
          <p:spPr>
            <a:xfrm rot="5400000" flipH="1" flipV="1">
              <a:off x="609586" y="1530953"/>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5" name="Rectangle 114"/>
            <p:cNvSpPr/>
            <p:nvPr userDrawn="1"/>
          </p:nvSpPr>
          <p:spPr>
            <a:xfrm rot="5400000" flipH="1" flipV="1">
              <a:off x="408695" y="1932736"/>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6" name="Rectangle 115"/>
            <p:cNvSpPr/>
            <p:nvPr userDrawn="1"/>
          </p:nvSpPr>
          <p:spPr>
            <a:xfrm rot="5400000" flipH="1" flipV="1">
              <a:off x="408695"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7" name="Rectangle 116"/>
            <p:cNvSpPr/>
            <p:nvPr userDrawn="1"/>
          </p:nvSpPr>
          <p:spPr>
            <a:xfrm rot="5400000" flipH="1" flipV="1">
              <a:off x="509141" y="133006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8" name="Rectangle 117"/>
            <p:cNvSpPr/>
            <p:nvPr userDrawn="1"/>
          </p:nvSpPr>
          <p:spPr>
            <a:xfrm rot="5400000" flipH="1" flipV="1">
              <a:off x="710032" y="143050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9" name="Rectangle 118"/>
            <p:cNvSpPr/>
            <p:nvPr userDrawn="1"/>
          </p:nvSpPr>
          <p:spPr>
            <a:xfrm rot="5400000" flipH="1" flipV="1">
              <a:off x="6912" y="243496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0" name="Rectangle 119"/>
            <p:cNvSpPr/>
            <p:nvPr userDrawn="1"/>
          </p:nvSpPr>
          <p:spPr>
            <a:xfrm rot="5400000" flipH="1" flipV="1">
              <a:off x="207803" y="213362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1" name="Rectangle 120"/>
            <p:cNvSpPr/>
            <p:nvPr userDrawn="1"/>
          </p:nvSpPr>
          <p:spPr>
            <a:xfrm rot="5400000" flipH="1" flipV="1">
              <a:off x="308249" y="223407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2" name="Rectangle 121"/>
            <p:cNvSpPr/>
            <p:nvPr userDrawn="1"/>
          </p:nvSpPr>
          <p:spPr>
            <a:xfrm rot="5400000" flipH="1" flipV="1">
              <a:off x="509566" y="184394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latin typeface="Arial" pitchFamily="34" charset="0"/>
              </a:endParaRPr>
            </a:p>
          </p:txBody>
        </p:sp>
        <p:sp>
          <p:nvSpPr>
            <p:cNvPr id="123" name="Rectangle 122"/>
            <p:cNvSpPr/>
            <p:nvPr userDrawn="1"/>
          </p:nvSpPr>
          <p:spPr>
            <a:xfrm rot="5400000" flipH="1">
              <a:off x="515673" y="502007"/>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4" name="Rectangle 123"/>
            <p:cNvSpPr/>
            <p:nvPr userDrawn="1"/>
          </p:nvSpPr>
          <p:spPr>
            <a:xfrm rot="5400000" flipH="1">
              <a:off x="173585" y="111278"/>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5" name="Rectangle 124"/>
            <p:cNvSpPr/>
            <p:nvPr userDrawn="1"/>
          </p:nvSpPr>
          <p:spPr>
            <a:xfrm rot="16200000" flipH="1" flipV="1">
              <a:off x="97385" y="22514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6" name="Rectangle 125"/>
            <p:cNvSpPr/>
            <p:nvPr userDrawn="1"/>
          </p:nvSpPr>
          <p:spPr>
            <a:xfrm rot="5400000" flipH="1">
              <a:off x="457168" y="2438413"/>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7" name="Rectangle 126"/>
            <p:cNvSpPr/>
            <p:nvPr userDrawn="1"/>
          </p:nvSpPr>
          <p:spPr>
            <a:xfrm rot="16200000" flipH="1" flipV="1">
              <a:off x="380968" y="255227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8" name="Rectangle 127"/>
            <p:cNvSpPr/>
            <p:nvPr userDrawn="1"/>
          </p:nvSpPr>
          <p:spPr>
            <a:xfrm rot="16200000" flipH="1" flipV="1">
              <a:off x="97395" y="312075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9" name="Rectangle 128"/>
            <p:cNvSpPr/>
            <p:nvPr userDrawn="1"/>
          </p:nvSpPr>
          <p:spPr>
            <a:xfrm rot="5400000" flipH="1">
              <a:off x="394659" y="339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0" name="Rectangle 129"/>
            <p:cNvSpPr/>
            <p:nvPr userDrawn="1"/>
          </p:nvSpPr>
          <p:spPr>
            <a:xfrm rot="16200000">
              <a:off x="76200" y="533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1" name="Rectangle 130"/>
            <p:cNvSpPr/>
            <p:nvPr userDrawn="1"/>
          </p:nvSpPr>
          <p:spPr>
            <a:xfrm rot="5400000" flipV="1">
              <a:off x="190067" y="6472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2" name="Rectangle 131"/>
            <p:cNvSpPr/>
            <p:nvPr userDrawn="1"/>
          </p:nvSpPr>
          <p:spPr>
            <a:xfrm rot="16200000" flipH="1" flipV="1">
              <a:off x="280577" y="1303313"/>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e Chart- Basic">
    <p:spTree>
      <p:nvGrpSpPr>
        <p:cNvPr id="1" name=""/>
        <p:cNvGrpSpPr/>
        <p:nvPr/>
      </p:nvGrpSpPr>
      <p:grpSpPr>
        <a:xfrm>
          <a:off x="0" y="0"/>
          <a:ext cx="0" cy="0"/>
          <a:chOff x="0" y="0"/>
          <a:chExt cx="0" cy="0"/>
        </a:xfrm>
      </p:grpSpPr>
      <p:pic>
        <p:nvPicPr>
          <p:cNvPr id="223" name="Picture 222" descr="340pt_Verisk_307.png"/>
          <p:cNvPicPr>
            <a:picLocks noChangeAspect="1"/>
          </p:cNvPicPr>
          <p:nvPr userDrawn="1"/>
        </p:nvPicPr>
        <p:blipFill>
          <a:blip r:embed="rId2" cstate="print"/>
          <a:srcRect b="-13161"/>
          <a:stretch>
            <a:fillRect/>
          </a:stretch>
        </p:blipFill>
        <p:spPr>
          <a:xfrm>
            <a:off x="7608736" y="6248400"/>
            <a:ext cx="1306664" cy="504008"/>
          </a:xfrm>
          <a:prstGeom prst="rect">
            <a:avLst/>
          </a:prstGeom>
          <a:effectLst/>
        </p:spPr>
      </p:pic>
      <p:sp>
        <p:nvSpPr>
          <p:cNvPr id="115" name="Chart Placeholder 114"/>
          <p:cNvSpPr>
            <a:spLocks noGrp="1"/>
          </p:cNvSpPr>
          <p:nvPr>
            <p:ph type="chart" sz="quarter" idx="13"/>
          </p:nvPr>
        </p:nvSpPr>
        <p:spPr>
          <a:xfrm>
            <a:off x="703263" y="1457325"/>
            <a:ext cx="7221537" cy="4714875"/>
          </a:xfrm>
          <a:prstGeom prst="rect">
            <a:avLst/>
          </a:prstGeom>
        </p:spPr>
        <p:txBody>
          <a:bodyPr/>
          <a:lstStyle>
            <a:lvl1pPr marL="233363" indent="-233363">
              <a:defRPr>
                <a:solidFill>
                  <a:schemeClr val="tx1">
                    <a:lumMod val="90000"/>
                    <a:lumOff val="10000"/>
                  </a:schemeClr>
                </a:solidFill>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12"/>
          </p:nvPr>
        </p:nvSpPr>
        <p:spPr>
          <a:xfrm>
            <a:off x="3581400" y="6481485"/>
            <a:ext cx="2133600" cy="365125"/>
          </a:xfrm>
          <a:prstGeom prst="rect">
            <a:avLst/>
          </a:prstGeom>
        </p:spPr>
        <p:txBody>
          <a:bodyPr/>
          <a:lstStyle>
            <a:lvl1pPr>
              <a:defRPr sz="900">
                <a:latin typeface="Arial" pitchFamily="34" charset="0"/>
                <a:cs typeface="Arial" pitchFamily="34" charset="0"/>
              </a:defRPr>
            </a:lvl1pPr>
          </a:lstStyle>
          <a:p>
            <a:fld id="{23F36656-1C1A-4340-B8DF-666E441EB124}" type="slidenum">
              <a:rPr lang="en-US" smtClean="0"/>
              <a:pPr/>
              <a:t>‹#›</a:t>
            </a:fld>
            <a:endParaRPr lang="en-US"/>
          </a:p>
        </p:txBody>
      </p:sp>
      <p:sp>
        <p:nvSpPr>
          <p:cNvPr id="228" name="Rectangle 227"/>
          <p:cNvSpPr/>
          <p:nvPr userDrawn="1"/>
        </p:nvSpPr>
        <p:spPr>
          <a:xfrm>
            <a:off x="0" y="155643"/>
            <a:ext cx="9144000" cy="1027114"/>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29" name="Rectangle 228"/>
          <p:cNvSpPr/>
          <p:nvPr userDrawn="1"/>
        </p:nvSpPr>
        <p:spPr>
          <a:xfrm>
            <a:off x="0" y="1192698"/>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87" name="Title 1"/>
          <p:cNvSpPr>
            <a:spLocks noGrp="1"/>
          </p:cNvSpPr>
          <p:nvPr>
            <p:ph type="title"/>
          </p:nvPr>
        </p:nvSpPr>
        <p:spPr>
          <a:xfrm>
            <a:off x="703264" y="153988"/>
            <a:ext cx="8446408" cy="1112837"/>
          </a:xfrm>
          <a:prstGeom prst="rect">
            <a:avLst/>
          </a:prstGeom>
        </p:spPr>
        <p:txBody>
          <a:bodyPr>
            <a:normAutofit/>
          </a:bodyPr>
          <a:lstStyle>
            <a:lvl1pPr algn="l">
              <a:lnSpc>
                <a:spcPct val="90000"/>
              </a:lnSpc>
              <a:defRPr sz="3600" b="1">
                <a:solidFill>
                  <a:schemeClr val="tx1">
                    <a:lumMod val="90000"/>
                    <a:lumOff val="10000"/>
                  </a:schemeClr>
                </a:solidFill>
                <a:latin typeface="Arial" pitchFamily="34" charset="0"/>
                <a:cs typeface="Arial" pitchFamily="34" charset="0"/>
              </a:defRPr>
            </a:lvl1pPr>
          </a:lstStyle>
          <a:p>
            <a:r>
              <a:rPr lang="en-US" dirty="0" smtClean="0"/>
              <a:t>Click to edit Master title style</a:t>
            </a:r>
            <a:endParaRPr lang="en-US" dirty="0"/>
          </a:p>
        </p:txBody>
      </p:sp>
      <p:sp>
        <p:nvSpPr>
          <p:cNvPr id="72" name="TextBox 71"/>
          <p:cNvSpPr txBox="1"/>
          <p:nvPr userDrawn="1"/>
        </p:nvSpPr>
        <p:spPr>
          <a:xfrm>
            <a:off x="304800" y="6172200"/>
            <a:ext cx="3429000" cy="551433"/>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Arial" pitchFamily="34" charset="0"/>
                <a:cs typeface="Arial" pitchFamily="34" charset="0"/>
              </a:rPr>
              <a:t>THE SCIENCE OF </a:t>
            </a:r>
            <a:r>
              <a:rPr lang="en-US" sz="1200" b="1" spc="240" dirty="0" smtClean="0">
                <a:solidFill>
                  <a:srgbClr val="575A5D"/>
                </a:solidFill>
                <a:latin typeface="Arial" pitchFamily="34" charset="0"/>
                <a:cs typeface="Arial" pitchFamily="34" charset="0"/>
              </a:rPr>
              <a:t>RISK</a:t>
            </a:r>
            <a:r>
              <a:rPr lang="en-US" sz="1200" b="0" spc="0" baseline="30000" dirty="0" smtClean="0">
                <a:solidFill>
                  <a:srgbClr val="575A5D"/>
                </a:solidFill>
                <a:latin typeface="Arial" pitchFamily="34" charset="0"/>
                <a:cs typeface="Arial" pitchFamily="34" charset="0"/>
              </a:rPr>
              <a:t>SM</a:t>
            </a:r>
          </a:p>
        </p:txBody>
      </p:sp>
      <p:grpSp>
        <p:nvGrpSpPr>
          <p:cNvPr id="70" name="Group 69"/>
          <p:cNvGrpSpPr/>
          <p:nvPr userDrawn="1"/>
        </p:nvGrpSpPr>
        <p:grpSpPr>
          <a:xfrm>
            <a:off x="-35" y="2"/>
            <a:ext cx="2729364" cy="3221198"/>
            <a:chOff x="-35" y="2"/>
            <a:chExt cx="2729364" cy="3221198"/>
          </a:xfrm>
        </p:grpSpPr>
        <p:sp>
          <p:nvSpPr>
            <p:cNvPr id="71" name="Rectangle 70"/>
            <p:cNvSpPr/>
            <p:nvPr userDrawn="1"/>
          </p:nvSpPr>
          <p:spPr>
            <a:xfrm rot="10800000" flipH="1" flipV="1">
              <a:off x="1004422"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3" name="Rectangle 72"/>
            <p:cNvSpPr/>
            <p:nvPr userDrawn="1"/>
          </p:nvSpPr>
          <p:spPr>
            <a:xfrm rot="10800000" flipH="1" flipV="1">
              <a:off x="2427990" y="103805"/>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4" name="Rectangle 73"/>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5" name="Rectangle 74"/>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6" name="Rectangle 75"/>
            <p:cNvSpPr/>
            <p:nvPr userDrawn="1"/>
          </p:nvSpPr>
          <p:spPr>
            <a:xfrm rot="10800000" flipH="1" flipV="1">
              <a:off x="502193"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7" name="Rectangle 76"/>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8" name="Rectangle 77"/>
            <p:cNvSpPr/>
            <p:nvPr userDrawn="1"/>
          </p:nvSpPr>
          <p:spPr>
            <a:xfrm rot="10800000" flipH="1" flipV="1">
              <a:off x="301302" y="40178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9" name="Rectangle 78"/>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0" name="Rectangle 79"/>
            <p:cNvSpPr/>
            <p:nvPr userDrawn="1"/>
          </p:nvSpPr>
          <p:spPr>
            <a:xfrm rot="10800000" flipH="1" flipV="1">
              <a:off x="903976"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1" name="Rectangle 80"/>
            <p:cNvSpPr/>
            <p:nvPr userDrawn="1"/>
          </p:nvSpPr>
          <p:spPr>
            <a:xfrm rot="10800000" flipH="1" flipV="1">
              <a:off x="803531"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2" name="Rectangle 81"/>
            <p:cNvSpPr/>
            <p:nvPr userDrawn="1"/>
          </p:nvSpPr>
          <p:spPr>
            <a:xfrm rot="10800000" flipH="1" flipV="1">
              <a:off x="803531" y="273625"/>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3" name="Rectangle 82"/>
            <p:cNvSpPr/>
            <p:nvPr userDrawn="1"/>
          </p:nvSpPr>
          <p:spPr>
            <a:xfrm rot="10800000" flipH="1" flipV="1">
              <a:off x="540298" y="17318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4" name="Rectangle 46"/>
            <p:cNvSpPr/>
            <p:nvPr userDrawn="1"/>
          </p:nvSpPr>
          <p:spPr>
            <a:xfrm rot="10800000" flipH="1" flipV="1">
              <a:off x="401748"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5" name="Rectangle 84"/>
            <p:cNvSpPr/>
            <p:nvPr userDrawn="1"/>
          </p:nvSpPr>
          <p:spPr>
            <a:xfrm rot="10800000" flipH="1" flipV="1">
              <a:off x="301302"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6" name="Rectangle 85"/>
            <p:cNvSpPr/>
            <p:nvPr userDrawn="1"/>
          </p:nvSpPr>
          <p:spPr>
            <a:xfrm rot="10800000" flipH="1" flipV="1">
              <a:off x="100411" y="2"/>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7" name="Rectangle 86"/>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8" name="Rectangle 87"/>
            <p:cNvSpPr/>
            <p:nvPr userDrawn="1"/>
          </p:nvSpPr>
          <p:spPr>
            <a:xfrm rot="10800000" flipH="1" flipV="1">
              <a:off x="-35"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9" name="Rectangle 88"/>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0" name="Rectangle 89"/>
            <p:cNvSpPr/>
            <p:nvPr userDrawn="1"/>
          </p:nvSpPr>
          <p:spPr>
            <a:xfrm rot="10800000" flipH="1" flipV="1">
              <a:off x="-29" y="60267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1" name="Rectangle 90"/>
            <p:cNvSpPr/>
            <p:nvPr userDrawn="1"/>
          </p:nvSpPr>
          <p:spPr>
            <a:xfrm rot="10800000" flipH="1" flipV="1">
              <a:off x="150576" y="34149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2" name="Rectangle 91"/>
            <p:cNvSpPr/>
            <p:nvPr userDrawn="1"/>
          </p:nvSpPr>
          <p:spPr>
            <a:xfrm rot="10800000" flipH="1" flipV="1">
              <a:off x="200856" y="80356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3" name="Rectangle 92"/>
            <p:cNvSpPr/>
            <p:nvPr userDrawn="1"/>
          </p:nvSpPr>
          <p:spPr>
            <a:xfrm rot="10800000" flipH="1" flipV="1">
              <a:off x="1370458" y="132797"/>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4" name="Rectangle 93"/>
            <p:cNvSpPr/>
            <p:nvPr userDrawn="1"/>
          </p:nvSpPr>
          <p:spPr>
            <a:xfrm rot="10800000" flipH="1" flipV="1">
              <a:off x="442503" y="94188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5" name="Rectangle 94"/>
            <p:cNvSpPr/>
            <p:nvPr userDrawn="1"/>
          </p:nvSpPr>
          <p:spPr>
            <a:xfrm rot="10800000" flipH="1" flipV="1">
              <a:off x="125543" y="92052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6" name="Rectangle 95"/>
            <p:cNvSpPr/>
            <p:nvPr userDrawn="1"/>
          </p:nvSpPr>
          <p:spPr>
            <a:xfrm rot="10800000" flipH="1" flipV="1">
              <a:off x="454252" y="79722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7" name="Rectangle 96"/>
            <p:cNvSpPr/>
            <p:nvPr userDrawn="1"/>
          </p:nvSpPr>
          <p:spPr>
            <a:xfrm rot="10800000" flipH="1" flipV="1">
              <a:off x="38912" y="1040203"/>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8" name="Rectangle 97"/>
            <p:cNvSpPr/>
            <p:nvPr userDrawn="1"/>
          </p:nvSpPr>
          <p:spPr>
            <a:xfrm rot="10800000" flipH="1" flipV="1">
              <a:off x="2026206"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9" name="Rectangle 98"/>
            <p:cNvSpPr/>
            <p:nvPr userDrawn="1"/>
          </p:nvSpPr>
          <p:spPr>
            <a:xfrm rot="10800000" flipH="1" flipV="1">
              <a:off x="1624421"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0" name="Rectangle 99"/>
            <p:cNvSpPr/>
            <p:nvPr userDrawn="1"/>
          </p:nvSpPr>
          <p:spPr>
            <a:xfrm rot="10800000" flipH="1" flipV="1">
              <a:off x="1523975"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1" name="Rectangle 100"/>
            <p:cNvSpPr/>
            <p:nvPr userDrawn="1"/>
          </p:nvSpPr>
          <p:spPr>
            <a:xfrm rot="10800000" flipH="1" flipV="1">
              <a:off x="1724867" y="120662"/>
              <a:ext cx="100446" cy="99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2" name="Rectangle 101"/>
            <p:cNvSpPr/>
            <p:nvPr userDrawn="1"/>
          </p:nvSpPr>
          <p:spPr>
            <a:xfrm rot="10800000" flipH="1" flipV="1">
              <a:off x="2628883"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3" name="Rectangle 102"/>
            <p:cNvSpPr/>
            <p:nvPr userDrawn="1"/>
          </p:nvSpPr>
          <p:spPr>
            <a:xfrm rot="10800000" flipH="1" flipV="1">
              <a:off x="1222636"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4" name="Rectangle 103"/>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5" name="Rectangle 104"/>
            <p:cNvSpPr/>
            <p:nvPr userDrawn="1"/>
          </p:nvSpPr>
          <p:spPr>
            <a:xfrm rot="5400000" flipH="1" flipV="1">
              <a:off x="256294" y="1094534"/>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6" name="Rectangle 105"/>
            <p:cNvSpPr/>
            <p:nvPr userDrawn="1"/>
          </p:nvSpPr>
          <p:spPr>
            <a:xfrm rot="5400000" flipH="1" flipV="1">
              <a:off x="107358"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7" name="Rectangle 106"/>
            <p:cNvSpPr/>
            <p:nvPr userDrawn="1"/>
          </p:nvSpPr>
          <p:spPr>
            <a:xfrm rot="5400000" flipH="1" flipV="1">
              <a:off x="408695"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8" name="Rectangle 107"/>
            <p:cNvSpPr/>
            <p:nvPr userDrawn="1"/>
          </p:nvSpPr>
          <p:spPr>
            <a:xfrm rot="5400000" flipH="1" flipV="1">
              <a:off x="207803" y="193273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9" name="Rectangle 108"/>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0" name="Rectangle 109"/>
            <p:cNvSpPr/>
            <p:nvPr userDrawn="1"/>
          </p:nvSpPr>
          <p:spPr>
            <a:xfrm rot="5400000" flipH="1" flipV="1">
              <a:off x="6912"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1" name="Rectangle 110"/>
            <p:cNvSpPr/>
            <p:nvPr userDrawn="1"/>
          </p:nvSpPr>
          <p:spPr>
            <a:xfrm rot="5400000" flipH="1" flipV="1">
              <a:off x="308249" y="183229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2" name="Rectangle 111"/>
            <p:cNvSpPr/>
            <p:nvPr userDrawn="1"/>
          </p:nvSpPr>
          <p:spPr>
            <a:xfrm rot="5400000" flipH="1" flipV="1">
              <a:off x="609586" y="1530953"/>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3" name="Rectangle 112"/>
            <p:cNvSpPr/>
            <p:nvPr userDrawn="1"/>
          </p:nvSpPr>
          <p:spPr>
            <a:xfrm rot="5400000" flipH="1" flipV="1">
              <a:off x="408695" y="1932736"/>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4" name="Rectangle 113"/>
            <p:cNvSpPr/>
            <p:nvPr userDrawn="1"/>
          </p:nvSpPr>
          <p:spPr>
            <a:xfrm rot="5400000" flipH="1" flipV="1">
              <a:off x="408695"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6" name="Rectangle 115"/>
            <p:cNvSpPr/>
            <p:nvPr userDrawn="1"/>
          </p:nvSpPr>
          <p:spPr>
            <a:xfrm rot="5400000" flipH="1" flipV="1">
              <a:off x="509141" y="133006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7" name="Rectangle 116"/>
            <p:cNvSpPr/>
            <p:nvPr userDrawn="1"/>
          </p:nvSpPr>
          <p:spPr>
            <a:xfrm rot="5400000" flipH="1" flipV="1">
              <a:off x="710032" y="143050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8" name="Rectangle 117"/>
            <p:cNvSpPr/>
            <p:nvPr userDrawn="1"/>
          </p:nvSpPr>
          <p:spPr>
            <a:xfrm rot="5400000" flipH="1" flipV="1">
              <a:off x="6912" y="243496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9" name="Rectangle 118"/>
            <p:cNvSpPr/>
            <p:nvPr userDrawn="1"/>
          </p:nvSpPr>
          <p:spPr>
            <a:xfrm rot="5400000" flipH="1" flipV="1">
              <a:off x="207803" y="213362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0" name="Rectangle 119"/>
            <p:cNvSpPr/>
            <p:nvPr userDrawn="1"/>
          </p:nvSpPr>
          <p:spPr>
            <a:xfrm rot="5400000" flipH="1" flipV="1">
              <a:off x="308249" y="223407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1" name="Rectangle 120"/>
            <p:cNvSpPr/>
            <p:nvPr userDrawn="1"/>
          </p:nvSpPr>
          <p:spPr>
            <a:xfrm rot="5400000" flipH="1" flipV="1">
              <a:off x="509566" y="184394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latin typeface="Arial" pitchFamily="34" charset="0"/>
              </a:endParaRPr>
            </a:p>
          </p:txBody>
        </p:sp>
        <p:sp>
          <p:nvSpPr>
            <p:cNvPr id="122" name="Rectangle 121"/>
            <p:cNvSpPr/>
            <p:nvPr userDrawn="1"/>
          </p:nvSpPr>
          <p:spPr>
            <a:xfrm rot="5400000" flipH="1">
              <a:off x="515673" y="502007"/>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3" name="Rectangle 122"/>
            <p:cNvSpPr/>
            <p:nvPr userDrawn="1"/>
          </p:nvSpPr>
          <p:spPr>
            <a:xfrm rot="5400000" flipH="1">
              <a:off x="173585" y="111278"/>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4" name="Rectangle 123"/>
            <p:cNvSpPr/>
            <p:nvPr userDrawn="1"/>
          </p:nvSpPr>
          <p:spPr>
            <a:xfrm rot="16200000" flipH="1" flipV="1">
              <a:off x="97385" y="22514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5" name="Rectangle 124"/>
            <p:cNvSpPr/>
            <p:nvPr userDrawn="1"/>
          </p:nvSpPr>
          <p:spPr>
            <a:xfrm rot="5400000" flipH="1">
              <a:off x="457168" y="2438413"/>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6" name="Rectangle 125"/>
            <p:cNvSpPr/>
            <p:nvPr userDrawn="1"/>
          </p:nvSpPr>
          <p:spPr>
            <a:xfrm rot="16200000" flipH="1" flipV="1">
              <a:off x="380968" y="255227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7" name="Rectangle 126"/>
            <p:cNvSpPr/>
            <p:nvPr userDrawn="1"/>
          </p:nvSpPr>
          <p:spPr>
            <a:xfrm rot="16200000" flipH="1" flipV="1">
              <a:off x="97395" y="312075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8" name="Rectangle 127"/>
            <p:cNvSpPr/>
            <p:nvPr userDrawn="1"/>
          </p:nvSpPr>
          <p:spPr>
            <a:xfrm rot="5400000" flipH="1">
              <a:off x="394659" y="339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9" name="Rectangle 128"/>
            <p:cNvSpPr/>
            <p:nvPr userDrawn="1"/>
          </p:nvSpPr>
          <p:spPr>
            <a:xfrm rot="16200000">
              <a:off x="76200" y="533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0" name="Rectangle 129"/>
            <p:cNvSpPr/>
            <p:nvPr userDrawn="1"/>
          </p:nvSpPr>
          <p:spPr>
            <a:xfrm rot="5400000" flipV="1">
              <a:off x="190067" y="6472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1" name="Rectangle 130"/>
            <p:cNvSpPr/>
            <p:nvPr userDrawn="1"/>
          </p:nvSpPr>
          <p:spPr>
            <a:xfrm rot="16200000" flipH="1" flipV="1">
              <a:off x="280577" y="1303313"/>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 End">
    <p:spTree>
      <p:nvGrpSpPr>
        <p:cNvPr id="1" name=""/>
        <p:cNvGrpSpPr/>
        <p:nvPr/>
      </p:nvGrpSpPr>
      <p:grpSpPr>
        <a:xfrm>
          <a:off x="0" y="0"/>
          <a:ext cx="0" cy="0"/>
          <a:chOff x="0" y="0"/>
          <a:chExt cx="0" cy="0"/>
        </a:xfrm>
      </p:grpSpPr>
      <p:pic>
        <p:nvPicPr>
          <p:cNvPr id="223" name="Picture 222" descr="340pt_Verisk_307.png"/>
          <p:cNvPicPr>
            <a:picLocks noChangeAspect="1"/>
          </p:cNvPicPr>
          <p:nvPr userDrawn="1"/>
        </p:nvPicPr>
        <p:blipFill>
          <a:blip r:embed="rId2" cstate="print"/>
          <a:srcRect b="-13161"/>
          <a:stretch>
            <a:fillRect/>
          </a:stretch>
        </p:blipFill>
        <p:spPr>
          <a:xfrm>
            <a:off x="7608736" y="6248400"/>
            <a:ext cx="1306664" cy="504008"/>
          </a:xfrm>
          <a:prstGeom prst="rect">
            <a:avLst/>
          </a:prstGeom>
          <a:effectLst/>
        </p:spPr>
      </p:pic>
      <p:sp>
        <p:nvSpPr>
          <p:cNvPr id="7" name="Slide Number Placeholder 6"/>
          <p:cNvSpPr>
            <a:spLocks noGrp="1"/>
          </p:cNvSpPr>
          <p:nvPr>
            <p:ph type="sldNum" sz="quarter" idx="12"/>
          </p:nvPr>
        </p:nvSpPr>
        <p:spPr>
          <a:xfrm>
            <a:off x="3581400" y="6481485"/>
            <a:ext cx="2133600" cy="365125"/>
          </a:xfrm>
          <a:prstGeom prst="rect">
            <a:avLst/>
          </a:prstGeom>
        </p:spPr>
        <p:txBody>
          <a:bodyPr/>
          <a:lstStyle>
            <a:lvl1pPr>
              <a:defRPr sz="900">
                <a:latin typeface="Arial" pitchFamily="34" charset="0"/>
                <a:cs typeface="Arial" pitchFamily="34" charset="0"/>
              </a:defRPr>
            </a:lvl1pPr>
          </a:lstStyle>
          <a:p>
            <a:fld id="{23F36656-1C1A-4340-B8DF-666E441EB124}" type="slidenum">
              <a:rPr lang="en-US" smtClean="0"/>
              <a:pPr/>
              <a:t>‹#›</a:t>
            </a:fld>
            <a:endParaRPr lang="en-US"/>
          </a:p>
        </p:txBody>
      </p:sp>
      <p:sp>
        <p:nvSpPr>
          <p:cNvPr id="115" name="TextBox 114"/>
          <p:cNvSpPr txBox="1"/>
          <p:nvPr userDrawn="1"/>
        </p:nvSpPr>
        <p:spPr>
          <a:xfrm>
            <a:off x="152400" y="2956997"/>
            <a:ext cx="8839200" cy="1005403"/>
          </a:xfrm>
          <a:prstGeom prst="rect">
            <a:avLst/>
          </a:prstGeom>
          <a:noFill/>
        </p:spPr>
        <p:txBody>
          <a:bodyPr wrap="square" rtlCol="0">
            <a:spAutoFit/>
          </a:bodyPr>
          <a:lstStyle/>
          <a:p>
            <a:pPr algn="ctr" defTabSz="801688" fontAlgn="auto">
              <a:lnSpc>
                <a:spcPts val="3200"/>
              </a:lnSpc>
              <a:spcBef>
                <a:spcPct val="20000"/>
              </a:spcBef>
              <a:spcAft>
                <a:spcPts val="0"/>
              </a:spcAft>
              <a:defRPr/>
            </a:pPr>
            <a:r>
              <a:rPr lang="da-DK" sz="3000" kern="0" noProof="1" smtClean="0">
                <a:solidFill>
                  <a:schemeClr val="tx1">
                    <a:lumMod val="90000"/>
                    <a:lumOff val="10000"/>
                  </a:schemeClr>
                </a:solidFill>
                <a:latin typeface="Arial" pitchFamily="34" charset="0"/>
                <a:cs typeface="Arial" pitchFamily="34" charset="0"/>
              </a:rPr>
              <a:t> </a:t>
            </a:r>
            <a:r>
              <a:rPr lang="da-DK" sz="2400" kern="0" noProof="1" smtClean="0">
                <a:solidFill>
                  <a:schemeClr val="tx1">
                    <a:lumMod val="90000"/>
                    <a:lumOff val="10000"/>
                  </a:schemeClr>
                </a:solidFill>
                <a:latin typeface="Arial" pitchFamily="34" charset="0"/>
                <a:cs typeface="Arial" pitchFamily="34" charset="0"/>
              </a:rPr>
              <a:t>Visit us online at </a:t>
            </a:r>
            <a:endParaRPr lang="da-DK" sz="3000" kern="0" noProof="1" smtClean="0">
              <a:solidFill>
                <a:schemeClr val="tx1">
                  <a:lumMod val="90000"/>
                  <a:lumOff val="10000"/>
                </a:schemeClr>
              </a:solidFill>
              <a:latin typeface="Arial" pitchFamily="34" charset="0"/>
              <a:cs typeface="Arial" pitchFamily="34" charset="0"/>
            </a:endParaRPr>
          </a:p>
          <a:p>
            <a:pPr algn="ctr" defTabSz="801688" fontAlgn="auto">
              <a:lnSpc>
                <a:spcPts val="3200"/>
              </a:lnSpc>
              <a:spcBef>
                <a:spcPct val="20000"/>
              </a:spcBef>
              <a:spcAft>
                <a:spcPts val="0"/>
              </a:spcAft>
              <a:defRPr/>
            </a:pPr>
            <a:r>
              <a:rPr lang="da-DK" sz="3000" b="1" kern="0" noProof="1" smtClean="0">
                <a:solidFill>
                  <a:schemeClr val="tx1">
                    <a:lumMod val="90000"/>
                    <a:lumOff val="10000"/>
                  </a:schemeClr>
                </a:solidFill>
                <a:latin typeface="Arial" pitchFamily="34" charset="0"/>
                <a:cs typeface="Arial" pitchFamily="34" charset="0"/>
              </a:rPr>
              <a:t>www.verisk.com</a:t>
            </a:r>
          </a:p>
        </p:txBody>
      </p:sp>
      <p:sp>
        <p:nvSpPr>
          <p:cNvPr id="228" name="Rectangle 227"/>
          <p:cNvSpPr/>
          <p:nvPr userDrawn="1"/>
        </p:nvSpPr>
        <p:spPr>
          <a:xfrm>
            <a:off x="0" y="155643"/>
            <a:ext cx="9144000" cy="1027114"/>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29" name="Rectangle 228"/>
          <p:cNvSpPr/>
          <p:nvPr userDrawn="1"/>
        </p:nvSpPr>
        <p:spPr>
          <a:xfrm>
            <a:off x="0" y="1192698"/>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87" name="Title 1"/>
          <p:cNvSpPr>
            <a:spLocks noGrp="1"/>
          </p:cNvSpPr>
          <p:nvPr>
            <p:ph type="title"/>
          </p:nvPr>
        </p:nvSpPr>
        <p:spPr>
          <a:xfrm>
            <a:off x="703264" y="153988"/>
            <a:ext cx="8446408" cy="1112837"/>
          </a:xfrm>
          <a:prstGeom prst="rect">
            <a:avLst/>
          </a:prstGeom>
        </p:spPr>
        <p:txBody>
          <a:bodyPr>
            <a:normAutofit/>
          </a:bodyPr>
          <a:lstStyle>
            <a:lvl1pPr algn="l">
              <a:lnSpc>
                <a:spcPct val="90000"/>
              </a:lnSpc>
              <a:defRPr sz="3600" b="1">
                <a:solidFill>
                  <a:schemeClr val="tx1">
                    <a:lumMod val="90000"/>
                    <a:lumOff val="10000"/>
                  </a:schemeClr>
                </a:solidFill>
                <a:latin typeface="Arial" pitchFamily="34" charset="0"/>
                <a:cs typeface="Arial" pitchFamily="34" charset="0"/>
              </a:defRPr>
            </a:lvl1pPr>
          </a:lstStyle>
          <a:p>
            <a:r>
              <a:rPr lang="en-US" dirty="0" smtClean="0"/>
              <a:t>Click to edit Master title style</a:t>
            </a:r>
            <a:endParaRPr lang="en-US" dirty="0"/>
          </a:p>
        </p:txBody>
      </p:sp>
      <p:sp>
        <p:nvSpPr>
          <p:cNvPr id="72" name="TextBox 71"/>
          <p:cNvSpPr txBox="1"/>
          <p:nvPr userDrawn="1"/>
        </p:nvSpPr>
        <p:spPr>
          <a:xfrm>
            <a:off x="304800" y="6172200"/>
            <a:ext cx="3429000" cy="551433"/>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Arial" pitchFamily="34" charset="0"/>
                <a:cs typeface="Arial" pitchFamily="34" charset="0"/>
              </a:rPr>
              <a:t>THE SCIENCE OF </a:t>
            </a:r>
            <a:r>
              <a:rPr lang="en-US" sz="1200" b="1" spc="240" dirty="0" smtClean="0">
                <a:solidFill>
                  <a:srgbClr val="575A5D"/>
                </a:solidFill>
                <a:latin typeface="Arial" pitchFamily="34" charset="0"/>
                <a:cs typeface="Arial" pitchFamily="34" charset="0"/>
              </a:rPr>
              <a:t>RISK</a:t>
            </a:r>
            <a:r>
              <a:rPr lang="en-US" sz="1200" b="0" spc="0" baseline="30000" dirty="0" smtClean="0">
                <a:solidFill>
                  <a:srgbClr val="575A5D"/>
                </a:solidFill>
                <a:latin typeface="Arial" pitchFamily="34" charset="0"/>
                <a:cs typeface="Arial" pitchFamily="34" charset="0"/>
              </a:rPr>
              <a:t>SM</a:t>
            </a:r>
          </a:p>
        </p:txBody>
      </p:sp>
      <p:grpSp>
        <p:nvGrpSpPr>
          <p:cNvPr id="70" name="Group 69"/>
          <p:cNvGrpSpPr/>
          <p:nvPr userDrawn="1"/>
        </p:nvGrpSpPr>
        <p:grpSpPr>
          <a:xfrm>
            <a:off x="-35" y="2"/>
            <a:ext cx="2729364" cy="3221198"/>
            <a:chOff x="-35" y="2"/>
            <a:chExt cx="2729364" cy="3221198"/>
          </a:xfrm>
        </p:grpSpPr>
        <p:sp>
          <p:nvSpPr>
            <p:cNvPr id="71" name="Rectangle 70"/>
            <p:cNvSpPr/>
            <p:nvPr userDrawn="1"/>
          </p:nvSpPr>
          <p:spPr>
            <a:xfrm rot="10800000" flipH="1" flipV="1">
              <a:off x="1004422"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3" name="Rectangle 72"/>
            <p:cNvSpPr/>
            <p:nvPr userDrawn="1"/>
          </p:nvSpPr>
          <p:spPr>
            <a:xfrm rot="10800000" flipH="1" flipV="1">
              <a:off x="2427990" y="103805"/>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4" name="Rectangle 73"/>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5" name="Rectangle 74"/>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6" name="Rectangle 75"/>
            <p:cNvSpPr/>
            <p:nvPr userDrawn="1"/>
          </p:nvSpPr>
          <p:spPr>
            <a:xfrm rot="10800000" flipH="1" flipV="1">
              <a:off x="502193"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7" name="Rectangle 76"/>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8" name="Rectangle 77"/>
            <p:cNvSpPr/>
            <p:nvPr userDrawn="1"/>
          </p:nvSpPr>
          <p:spPr>
            <a:xfrm rot="10800000" flipH="1" flipV="1">
              <a:off x="301302" y="40178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9" name="Rectangle 78"/>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0" name="Rectangle 79"/>
            <p:cNvSpPr/>
            <p:nvPr userDrawn="1"/>
          </p:nvSpPr>
          <p:spPr>
            <a:xfrm rot="10800000" flipH="1" flipV="1">
              <a:off x="903976"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1" name="Rectangle 80"/>
            <p:cNvSpPr/>
            <p:nvPr userDrawn="1"/>
          </p:nvSpPr>
          <p:spPr>
            <a:xfrm rot="10800000" flipH="1" flipV="1">
              <a:off x="803531"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2" name="Rectangle 81"/>
            <p:cNvSpPr/>
            <p:nvPr userDrawn="1"/>
          </p:nvSpPr>
          <p:spPr>
            <a:xfrm rot="10800000" flipH="1" flipV="1">
              <a:off x="803531" y="273625"/>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3" name="Rectangle 82"/>
            <p:cNvSpPr/>
            <p:nvPr userDrawn="1"/>
          </p:nvSpPr>
          <p:spPr>
            <a:xfrm rot="10800000" flipH="1" flipV="1">
              <a:off x="540298" y="17318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4" name="Rectangle 46"/>
            <p:cNvSpPr/>
            <p:nvPr userDrawn="1"/>
          </p:nvSpPr>
          <p:spPr>
            <a:xfrm rot="10800000" flipH="1" flipV="1">
              <a:off x="401748"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5" name="Rectangle 84"/>
            <p:cNvSpPr/>
            <p:nvPr userDrawn="1"/>
          </p:nvSpPr>
          <p:spPr>
            <a:xfrm rot="10800000" flipH="1" flipV="1">
              <a:off x="301302"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6" name="Rectangle 85"/>
            <p:cNvSpPr/>
            <p:nvPr userDrawn="1"/>
          </p:nvSpPr>
          <p:spPr>
            <a:xfrm rot="10800000" flipH="1" flipV="1">
              <a:off x="100411" y="2"/>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7" name="Rectangle 86"/>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8" name="Rectangle 87"/>
            <p:cNvSpPr/>
            <p:nvPr userDrawn="1"/>
          </p:nvSpPr>
          <p:spPr>
            <a:xfrm rot="10800000" flipH="1" flipV="1">
              <a:off x="-35"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9" name="Rectangle 88"/>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0" name="Rectangle 89"/>
            <p:cNvSpPr/>
            <p:nvPr userDrawn="1"/>
          </p:nvSpPr>
          <p:spPr>
            <a:xfrm rot="10800000" flipH="1" flipV="1">
              <a:off x="-29" y="60267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1" name="Rectangle 90"/>
            <p:cNvSpPr/>
            <p:nvPr userDrawn="1"/>
          </p:nvSpPr>
          <p:spPr>
            <a:xfrm rot="10800000" flipH="1" flipV="1">
              <a:off x="150576" y="34149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2" name="Rectangle 91"/>
            <p:cNvSpPr/>
            <p:nvPr userDrawn="1"/>
          </p:nvSpPr>
          <p:spPr>
            <a:xfrm rot="10800000" flipH="1" flipV="1">
              <a:off x="200856" y="80356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3" name="Rectangle 92"/>
            <p:cNvSpPr/>
            <p:nvPr userDrawn="1"/>
          </p:nvSpPr>
          <p:spPr>
            <a:xfrm rot="10800000" flipH="1" flipV="1">
              <a:off x="1370458" y="132797"/>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4" name="Rectangle 93"/>
            <p:cNvSpPr/>
            <p:nvPr userDrawn="1"/>
          </p:nvSpPr>
          <p:spPr>
            <a:xfrm rot="10800000" flipH="1" flipV="1">
              <a:off x="442503" y="94188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5" name="Rectangle 94"/>
            <p:cNvSpPr/>
            <p:nvPr userDrawn="1"/>
          </p:nvSpPr>
          <p:spPr>
            <a:xfrm rot="10800000" flipH="1" flipV="1">
              <a:off x="125543" y="92052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6" name="Rectangle 95"/>
            <p:cNvSpPr/>
            <p:nvPr userDrawn="1"/>
          </p:nvSpPr>
          <p:spPr>
            <a:xfrm rot="10800000" flipH="1" flipV="1">
              <a:off x="454252" y="79722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7" name="Rectangle 96"/>
            <p:cNvSpPr/>
            <p:nvPr userDrawn="1"/>
          </p:nvSpPr>
          <p:spPr>
            <a:xfrm rot="10800000" flipH="1" flipV="1">
              <a:off x="38912" y="1040203"/>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8" name="Rectangle 97"/>
            <p:cNvSpPr/>
            <p:nvPr userDrawn="1"/>
          </p:nvSpPr>
          <p:spPr>
            <a:xfrm rot="10800000" flipH="1" flipV="1">
              <a:off x="2026206"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9" name="Rectangle 98"/>
            <p:cNvSpPr/>
            <p:nvPr userDrawn="1"/>
          </p:nvSpPr>
          <p:spPr>
            <a:xfrm rot="10800000" flipH="1" flipV="1">
              <a:off x="1624421"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0" name="Rectangle 99"/>
            <p:cNvSpPr/>
            <p:nvPr userDrawn="1"/>
          </p:nvSpPr>
          <p:spPr>
            <a:xfrm rot="10800000" flipH="1" flipV="1">
              <a:off x="1523975"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1" name="Rectangle 100"/>
            <p:cNvSpPr/>
            <p:nvPr userDrawn="1"/>
          </p:nvSpPr>
          <p:spPr>
            <a:xfrm rot="10800000" flipH="1" flipV="1">
              <a:off x="1724867" y="120662"/>
              <a:ext cx="100446" cy="99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2" name="Rectangle 101"/>
            <p:cNvSpPr/>
            <p:nvPr userDrawn="1"/>
          </p:nvSpPr>
          <p:spPr>
            <a:xfrm rot="10800000" flipH="1" flipV="1">
              <a:off x="2628883"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3" name="Rectangle 102"/>
            <p:cNvSpPr/>
            <p:nvPr userDrawn="1"/>
          </p:nvSpPr>
          <p:spPr>
            <a:xfrm rot="10800000" flipH="1" flipV="1">
              <a:off x="1222636"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4" name="Rectangle 103"/>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5" name="Rectangle 104"/>
            <p:cNvSpPr/>
            <p:nvPr userDrawn="1"/>
          </p:nvSpPr>
          <p:spPr>
            <a:xfrm rot="5400000" flipH="1" flipV="1">
              <a:off x="256294" y="1094534"/>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6" name="Rectangle 105"/>
            <p:cNvSpPr/>
            <p:nvPr userDrawn="1"/>
          </p:nvSpPr>
          <p:spPr>
            <a:xfrm rot="5400000" flipH="1" flipV="1">
              <a:off x="107358"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7" name="Rectangle 106"/>
            <p:cNvSpPr/>
            <p:nvPr userDrawn="1"/>
          </p:nvSpPr>
          <p:spPr>
            <a:xfrm rot="5400000" flipH="1" flipV="1">
              <a:off x="408695"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8" name="Rectangle 107"/>
            <p:cNvSpPr/>
            <p:nvPr userDrawn="1"/>
          </p:nvSpPr>
          <p:spPr>
            <a:xfrm rot="5400000" flipH="1" flipV="1">
              <a:off x="207803" y="193273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9" name="Rectangle 108"/>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0" name="Rectangle 109"/>
            <p:cNvSpPr/>
            <p:nvPr userDrawn="1"/>
          </p:nvSpPr>
          <p:spPr>
            <a:xfrm rot="5400000" flipH="1" flipV="1">
              <a:off x="6912"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1" name="Rectangle 110"/>
            <p:cNvSpPr/>
            <p:nvPr userDrawn="1"/>
          </p:nvSpPr>
          <p:spPr>
            <a:xfrm rot="5400000" flipH="1" flipV="1">
              <a:off x="308249" y="183229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2" name="Rectangle 111"/>
            <p:cNvSpPr/>
            <p:nvPr userDrawn="1"/>
          </p:nvSpPr>
          <p:spPr>
            <a:xfrm rot="5400000" flipH="1" flipV="1">
              <a:off x="609586" y="1530953"/>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3" name="Rectangle 112"/>
            <p:cNvSpPr/>
            <p:nvPr userDrawn="1"/>
          </p:nvSpPr>
          <p:spPr>
            <a:xfrm rot="5400000" flipH="1" flipV="1">
              <a:off x="408695" y="1932736"/>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4" name="Rectangle 113"/>
            <p:cNvSpPr/>
            <p:nvPr userDrawn="1"/>
          </p:nvSpPr>
          <p:spPr>
            <a:xfrm rot="5400000" flipH="1" flipV="1">
              <a:off x="408695"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6" name="Rectangle 115"/>
            <p:cNvSpPr/>
            <p:nvPr userDrawn="1"/>
          </p:nvSpPr>
          <p:spPr>
            <a:xfrm rot="5400000" flipH="1" flipV="1">
              <a:off x="509141" y="133006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0" name="Rectangle 119"/>
            <p:cNvSpPr/>
            <p:nvPr userDrawn="1"/>
          </p:nvSpPr>
          <p:spPr>
            <a:xfrm rot="5400000" flipH="1" flipV="1">
              <a:off x="710032" y="143050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1" name="Rectangle 120"/>
            <p:cNvSpPr/>
            <p:nvPr userDrawn="1"/>
          </p:nvSpPr>
          <p:spPr>
            <a:xfrm rot="5400000" flipH="1" flipV="1">
              <a:off x="6912" y="243496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2" name="Rectangle 121"/>
            <p:cNvSpPr/>
            <p:nvPr userDrawn="1"/>
          </p:nvSpPr>
          <p:spPr>
            <a:xfrm rot="5400000" flipH="1" flipV="1">
              <a:off x="207803" y="213362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3" name="Rectangle 122"/>
            <p:cNvSpPr/>
            <p:nvPr userDrawn="1"/>
          </p:nvSpPr>
          <p:spPr>
            <a:xfrm rot="5400000" flipH="1" flipV="1">
              <a:off x="308249" y="223407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4" name="Rectangle 123"/>
            <p:cNvSpPr/>
            <p:nvPr userDrawn="1"/>
          </p:nvSpPr>
          <p:spPr>
            <a:xfrm rot="5400000" flipH="1" flipV="1">
              <a:off x="509566" y="184394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latin typeface="Arial" pitchFamily="34" charset="0"/>
              </a:endParaRPr>
            </a:p>
          </p:txBody>
        </p:sp>
        <p:sp>
          <p:nvSpPr>
            <p:cNvPr id="125" name="Rectangle 124"/>
            <p:cNvSpPr/>
            <p:nvPr userDrawn="1"/>
          </p:nvSpPr>
          <p:spPr>
            <a:xfrm rot="5400000" flipH="1">
              <a:off x="515673" y="502007"/>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6" name="Rectangle 125"/>
            <p:cNvSpPr/>
            <p:nvPr userDrawn="1"/>
          </p:nvSpPr>
          <p:spPr>
            <a:xfrm rot="5400000" flipH="1">
              <a:off x="173585" y="111278"/>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7" name="Rectangle 126"/>
            <p:cNvSpPr/>
            <p:nvPr userDrawn="1"/>
          </p:nvSpPr>
          <p:spPr>
            <a:xfrm rot="16200000" flipH="1" flipV="1">
              <a:off x="97385" y="22514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8" name="Rectangle 127"/>
            <p:cNvSpPr/>
            <p:nvPr userDrawn="1"/>
          </p:nvSpPr>
          <p:spPr>
            <a:xfrm rot="5400000" flipH="1">
              <a:off x="457168" y="2438413"/>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9" name="Rectangle 128"/>
            <p:cNvSpPr/>
            <p:nvPr userDrawn="1"/>
          </p:nvSpPr>
          <p:spPr>
            <a:xfrm rot="16200000" flipH="1" flipV="1">
              <a:off x="380968" y="255227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0" name="Rectangle 129"/>
            <p:cNvSpPr/>
            <p:nvPr userDrawn="1"/>
          </p:nvSpPr>
          <p:spPr>
            <a:xfrm rot="16200000" flipH="1" flipV="1">
              <a:off x="97395" y="312075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1" name="Rectangle 130"/>
            <p:cNvSpPr/>
            <p:nvPr userDrawn="1"/>
          </p:nvSpPr>
          <p:spPr>
            <a:xfrm rot="5400000" flipH="1">
              <a:off x="394659" y="339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2" name="Rectangle 131"/>
            <p:cNvSpPr/>
            <p:nvPr userDrawn="1"/>
          </p:nvSpPr>
          <p:spPr>
            <a:xfrm rot="16200000">
              <a:off x="76200" y="533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3" name="Rectangle 132"/>
            <p:cNvSpPr/>
            <p:nvPr userDrawn="1"/>
          </p:nvSpPr>
          <p:spPr>
            <a:xfrm rot="5400000" flipV="1">
              <a:off x="190067" y="6472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4" name="Rectangle 133"/>
            <p:cNvSpPr/>
            <p:nvPr userDrawn="1"/>
          </p:nvSpPr>
          <p:spPr>
            <a:xfrm rot="16200000" flipH="1" flipV="1">
              <a:off x="280577" y="1303313"/>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s with logo">
    <p:spTree>
      <p:nvGrpSpPr>
        <p:cNvPr id="1" name=""/>
        <p:cNvGrpSpPr/>
        <p:nvPr/>
      </p:nvGrpSpPr>
      <p:grpSpPr>
        <a:xfrm>
          <a:off x="0" y="0"/>
          <a:ext cx="0" cy="0"/>
          <a:chOff x="0" y="0"/>
          <a:chExt cx="0" cy="0"/>
        </a:xfrm>
      </p:grpSpPr>
      <p:pic>
        <p:nvPicPr>
          <p:cNvPr id="222" name="Picture 221" descr="340pt_Verisk_307.png"/>
          <p:cNvPicPr>
            <a:picLocks noChangeAspect="1"/>
          </p:cNvPicPr>
          <p:nvPr userDrawn="1"/>
        </p:nvPicPr>
        <p:blipFill>
          <a:blip r:embed="rId2" cstate="print"/>
          <a:srcRect b="-13161"/>
          <a:stretch>
            <a:fillRect/>
          </a:stretch>
        </p:blipFill>
        <p:spPr>
          <a:xfrm>
            <a:off x="7608736" y="6248400"/>
            <a:ext cx="1306664" cy="504008"/>
          </a:xfrm>
          <a:prstGeom prst="rect">
            <a:avLst/>
          </a:prstGeom>
          <a:effectLst/>
        </p:spPr>
      </p:pic>
      <p:sp>
        <p:nvSpPr>
          <p:cNvPr id="224" name="TextBox 223"/>
          <p:cNvSpPr txBox="1"/>
          <p:nvPr/>
        </p:nvSpPr>
        <p:spPr>
          <a:xfrm>
            <a:off x="304800" y="6172200"/>
            <a:ext cx="3429000" cy="445699"/>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Arial" pitchFamily="34" charset="0"/>
                <a:cs typeface="Arial" pitchFamily="34" charset="0"/>
              </a:rPr>
              <a:t>THE SCIENCE OF </a:t>
            </a:r>
            <a:r>
              <a:rPr lang="en-US" sz="1200" b="1" spc="240" dirty="0" smtClean="0">
                <a:solidFill>
                  <a:srgbClr val="575A5D"/>
                </a:solidFill>
                <a:latin typeface="Arial" pitchFamily="34" charset="0"/>
                <a:cs typeface="Arial" pitchFamily="34" charset="0"/>
              </a:rPr>
              <a:t>RISK</a:t>
            </a:r>
            <a:r>
              <a:rPr lang="en-US" sz="1200" b="0" spc="0" baseline="30000" dirty="0" smtClean="0">
                <a:solidFill>
                  <a:srgbClr val="575A5D"/>
                </a:solidFill>
                <a:latin typeface="Arial" pitchFamily="34" charset="0"/>
                <a:cs typeface="Arial" pitchFamily="34" charset="0"/>
              </a:rPr>
              <a:t>SM</a:t>
            </a:r>
          </a:p>
        </p:txBody>
      </p:sp>
      <p:sp>
        <p:nvSpPr>
          <p:cNvPr id="226" name="Rectangle 225"/>
          <p:cNvSpPr/>
          <p:nvPr userDrawn="1"/>
        </p:nvSpPr>
        <p:spPr>
          <a:xfrm>
            <a:off x="0" y="155643"/>
            <a:ext cx="9144000" cy="1027114"/>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endParaRPr>
          </a:p>
        </p:txBody>
      </p:sp>
      <p:sp>
        <p:nvSpPr>
          <p:cNvPr id="227" name="Rectangle 226"/>
          <p:cNvSpPr/>
          <p:nvPr userDrawn="1"/>
        </p:nvSpPr>
        <p:spPr>
          <a:xfrm>
            <a:off x="0" y="1192698"/>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endParaRPr>
          </a:p>
        </p:txBody>
      </p:sp>
      <p:sp>
        <p:nvSpPr>
          <p:cNvPr id="228" name="Content Placeholder 2"/>
          <p:cNvSpPr>
            <a:spLocks noGrp="1"/>
          </p:cNvSpPr>
          <p:nvPr userDrawn="1">
            <p:ph idx="1"/>
          </p:nvPr>
        </p:nvSpPr>
        <p:spPr>
          <a:xfrm>
            <a:off x="703263" y="1457325"/>
            <a:ext cx="7854329" cy="4562475"/>
          </a:xfrm>
          <a:prstGeom prst="rect">
            <a:avLst/>
          </a:prstGeom>
        </p:spPr>
        <p:txBody>
          <a:bodyPr lIns="0"/>
          <a:lstStyle>
            <a:lvl1pPr marL="228600" indent="-228600">
              <a:defRPr>
                <a:latin typeface="Arial" pitchFamily="34" charset="0"/>
                <a:cs typeface="Arial" pitchFamily="34" charset="0"/>
              </a:defRPr>
            </a:lvl1pPr>
            <a:lvl2pPr>
              <a:spcBef>
                <a:spcPts val="300"/>
              </a:spcBef>
              <a:defRPr>
                <a:latin typeface="Arial" pitchFamily="34" charset="0"/>
                <a:cs typeface="Arial" pitchFamily="34" charset="0"/>
              </a:defRPr>
            </a:lvl2pPr>
            <a:lvl3pPr marL="1089025" indent="-174625">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89" name="Title 1"/>
          <p:cNvSpPr>
            <a:spLocks noGrp="1"/>
          </p:cNvSpPr>
          <p:nvPr userDrawn="1">
            <p:ph type="title"/>
          </p:nvPr>
        </p:nvSpPr>
        <p:spPr>
          <a:xfrm>
            <a:off x="703264" y="153988"/>
            <a:ext cx="8446408" cy="1112837"/>
          </a:xfrm>
          <a:prstGeom prst="rect">
            <a:avLst/>
          </a:prstGeom>
        </p:spPr>
        <p:txBody>
          <a:bodyPr>
            <a:normAutofit/>
          </a:bodyPr>
          <a:lstStyle>
            <a:lvl1pPr algn="l">
              <a:lnSpc>
                <a:spcPct val="90000"/>
              </a:lnSpc>
              <a:defRPr sz="3600" b="1">
                <a:solidFill>
                  <a:schemeClr val="tx1">
                    <a:lumMod val="90000"/>
                    <a:lumOff val="10000"/>
                  </a:schemeClr>
                </a:solidFill>
                <a:latin typeface="Arial" pitchFamily="34" charset="0"/>
                <a:cs typeface="Arial" pitchFamily="34" charset="0"/>
              </a:defRPr>
            </a:lvl1pPr>
          </a:lstStyle>
          <a:p>
            <a:r>
              <a:rPr lang="en-US" dirty="0" smtClean="0"/>
              <a:t>Click to edit Master title style</a:t>
            </a:r>
            <a:endParaRPr lang="en-US" dirty="0"/>
          </a:p>
        </p:txBody>
      </p:sp>
      <p:grpSp>
        <p:nvGrpSpPr>
          <p:cNvPr id="70" name="Group 69"/>
          <p:cNvGrpSpPr/>
          <p:nvPr userDrawn="1"/>
        </p:nvGrpSpPr>
        <p:grpSpPr>
          <a:xfrm>
            <a:off x="-35" y="2"/>
            <a:ext cx="2729364" cy="3221198"/>
            <a:chOff x="-35" y="2"/>
            <a:chExt cx="2729364" cy="3221198"/>
          </a:xfrm>
        </p:grpSpPr>
        <p:sp>
          <p:nvSpPr>
            <p:cNvPr id="71" name="Rectangle 70"/>
            <p:cNvSpPr/>
            <p:nvPr userDrawn="1"/>
          </p:nvSpPr>
          <p:spPr>
            <a:xfrm rot="10800000" flipH="1" flipV="1">
              <a:off x="1004422"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2" name="Rectangle 71"/>
            <p:cNvSpPr/>
            <p:nvPr userDrawn="1"/>
          </p:nvSpPr>
          <p:spPr>
            <a:xfrm rot="10800000" flipH="1" flipV="1">
              <a:off x="2427990" y="103805"/>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3" name="Rectangle 72"/>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4" name="Rectangle 73"/>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5" name="Rectangle 74"/>
            <p:cNvSpPr/>
            <p:nvPr userDrawn="1"/>
          </p:nvSpPr>
          <p:spPr>
            <a:xfrm rot="10800000" flipH="1" flipV="1">
              <a:off x="502193"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6" name="Rectangle 75"/>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7" name="Rectangle 76"/>
            <p:cNvSpPr/>
            <p:nvPr userDrawn="1"/>
          </p:nvSpPr>
          <p:spPr>
            <a:xfrm rot="10800000" flipH="1" flipV="1">
              <a:off x="301302" y="40178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8" name="Rectangle 77"/>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9" name="Rectangle 78"/>
            <p:cNvSpPr/>
            <p:nvPr userDrawn="1"/>
          </p:nvSpPr>
          <p:spPr>
            <a:xfrm rot="10800000" flipH="1" flipV="1">
              <a:off x="903976"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0" name="Rectangle 79"/>
            <p:cNvSpPr/>
            <p:nvPr userDrawn="1"/>
          </p:nvSpPr>
          <p:spPr>
            <a:xfrm rot="10800000" flipH="1" flipV="1">
              <a:off x="803531"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1" name="Rectangle 80"/>
            <p:cNvSpPr/>
            <p:nvPr userDrawn="1"/>
          </p:nvSpPr>
          <p:spPr>
            <a:xfrm rot="10800000" flipH="1" flipV="1">
              <a:off x="803531" y="273625"/>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2" name="Rectangle 81"/>
            <p:cNvSpPr/>
            <p:nvPr userDrawn="1"/>
          </p:nvSpPr>
          <p:spPr>
            <a:xfrm rot="10800000" flipH="1" flipV="1">
              <a:off x="540298" y="17318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3" name="Rectangle 46"/>
            <p:cNvSpPr/>
            <p:nvPr userDrawn="1"/>
          </p:nvSpPr>
          <p:spPr>
            <a:xfrm rot="10800000" flipH="1" flipV="1">
              <a:off x="401748"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4" name="Rectangle 83"/>
            <p:cNvSpPr/>
            <p:nvPr userDrawn="1"/>
          </p:nvSpPr>
          <p:spPr>
            <a:xfrm rot="10800000" flipH="1" flipV="1">
              <a:off x="301302"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5" name="Rectangle 84"/>
            <p:cNvSpPr/>
            <p:nvPr userDrawn="1"/>
          </p:nvSpPr>
          <p:spPr>
            <a:xfrm rot="10800000" flipH="1" flipV="1">
              <a:off x="100411" y="2"/>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6" name="Rectangle 85"/>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7" name="Rectangle 86"/>
            <p:cNvSpPr/>
            <p:nvPr userDrawn="1"/>
          </p:nvSpPr>
          <p:spPr>
            <a:xfrm rot="10800000" flipH="1" flipV="1">
              <a:off x="-35"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8" name="Rectangle 87"/>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9" name="Rectangle 88"/>
            <p:cNvSpPr/>
            <p:nvPr userDrawn="1"/>
          </p:nvSpPr>
          <p:spPr>
            <a:xfrm rot="10800000" flipH="1" flipV="1">
              <a:off x="-29" y="60267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0" name="Rectangle 89"/>
            <p:cNvSpPr/>
            <p:nvPr userDrawn="1"/>
          </p:nvSpPr>
          <p:spPr>
            <a:xfrm rot="10800000" flipH="1" flipV="1">
              <a:off x="150576" y="34149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1" name="Rectangle 90"/>
            <p:cNvSpPr/>
            <p:nvPr userDrawn="1"/>
          </p:nvSpPr>
          <p:spPr>
            <a:xfrm rot="10800000" flipH="1" flipV="1">
              <a:off x="200856" y="80356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2" name="Rectangle 91"/>
            <p:cNvSpPr/>
            <p:nvPr userDrawn="1"/>
          </p:nvSpPr>
          <p:spPr>
            <a:xfrm rot="10800000" flipH="1" flipV="1">
              <a:off x="1370458" y="132797"/>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3" name="Rectangle 92"/>
            <p:cNvSpPr/>
            <p:nvPr userDrawn="1"/>
          </p:nvSpPr>
          <p:spPr>
            <a:xfrm rot="10800000" flipH="1" flipV="1">
              <a:off x="442503" y="94188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4" name="Rectangle 93"/>
            <p:cNvSpPr/>
            <p:nvPr userDrawn="1"/>
          </p:nvSpPr>
          <p:spPr>
            <a:xfrm rot="10800000" flipH="1" flipV="1">
              <a:off x="125543" y="92052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5" name="Rectangle 94"/>
            <p:cNvSpPr/>
            <p:nvPr userDrawn="1"/>
          </p:nvSpPr>
          <p:spPr>
            <a:xfrm rot="10800000" flipH="1" flipV="1">
              <a:off x="454252" y="79722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6" name="Rectangle 95"/>
            <p:cNvSpPr/>
            <p:nvPr userDrawn="1"/>
          </p:nvSpPr>
          <p:spPr>
            <a:xfrm rot="10800000" flipH="1" flipV="1">
              <a:off x="38912" y="1040203"/>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7" name="Rectangle 96"/>
            <p:cNvSpPr/>
            <p:nvPr userDrawn="1"/>
          </p:nvSpPr>
          <p:spPr>
            <a:xfrm rot="10800000" flipH="1" flipV="1">
              <a:off x="2026206"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8" name="Rectangle 97"/>
            <p:cNvSpPr/>
            <p:nvPr userDrawn="1"/>
          </p:nvSpPr>
          <p:spPr>
            <a:xfrm rot="10800000" flipH="1" flipV="1">
              <a:off x="1624421"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9" name="Rectangle 98"/>
            <p:cNvSpPr/>
            <p:nvPr userDrawn="1"/>
          </p:nvSpPr>
          <p:spPr>
            <a:xfrm rot="10800000" flipH="1" flipV="1">
              <a:off x="1523975"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0" name="Rectangle 99"/>
            <p:cNvSpPr/>
            <p:nvPr userDrawn="1"/>
          </p:nvSpPr>
          <p:spPr>
            <a:xfrm rot="10800000" flipH="1" flipV="1">
              <a:off x="1724867" y="120662"/>
              <a:ext cx="100446" cy="99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1" name="Rectangle 100"/>
            <p:cNvSpPr/>
            <p:nvPr userDrawn="1"/>
          </p:nvSpPr>
          <p:spPr>
            <a:xfrm rot="10800000" flipH="1" flipV="1">
              <a:off x="2628883"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2" name="Rectangle 101"/>
            <p:cNvSpPr/>
            <p:nvPr userDrawn="1"/>
          </p:nvSpPr>
          <p:spPr>
            <a:xfrm rot="10800000" flipH="1" flipV="1">
              <a:off x="1222636"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3" name="Rectangle 102"/>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4" name="Rectangle 103"/>
            <p:cNvSpPr/>
            <p:nvPr userDrawn="1"/>
          </p:nvSpPr>
          <p:spPr>
            <a:xfrm rot="5400000" flipH="1" flipV="1">
              <a:off x="256294" y="1094534"/>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5" name="Rectangle 104"/>
            <p:cNvSpPr/>
            <p:nvPr userDrawn="1"/>
          </p:nvSpPr>
          <p:spPr>
            <a:xfrm rot="5400000" flipH="1" flipV="1">
              <a:off x="107358"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6" name="Rectangle 105"/>
            <p:cNvSpPr/>
            <p:nvPr userDrawn="1"/>
          </p:nvSpPr>
          <p:spPr>
            <a:xfrm rot="5400000" flipH="1" flipV="1">
              <a:off x="408695"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7" name="Rectangle 106"/>
            <p:cNvSpPr/>
            <p:nvPr userDrawn="1"/>
          </p:nvSpPr>
          <p:spPr>
            <a:xfrm rot="5400000" flipH="1" flipV="1">
              <a:off x="207803" y="193273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8" name="Rectangle 107"/>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9" name="Rectangle 108"/>
            <p:cNvSpPr/>
            <p:nvPr userDrawn="1"/>
          </p:nvSpPr>
          <p:spPr>
            <a:xfrm rot="5400000" flipH="1" flipV="1">
              <a:off x="6912"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0" name="Rectangle 109"/>
            <p:cNvSpPr/>
            <p:nvPr userDrawn="1"/>
          </p:nvSpPr>
          <p:spPr>
            <a:xfrm rot="5400000" flipH="1" flipV="1">
              <a:off x="308249" y="183229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1" name="Rectangle 110"/>
            <p:cNvSpPr/>
            <p:nvPr userDrawn="1"/>
          </p:nvSpPr>
          <p:spPr>
            <a:xfrm rot="5400000" flipH="1" flipV="1">
              <a:off x="609586" y="1530953"/>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2" name="Rectangle 111"/>
            <p:cNvSpPr/>
            <p:nvPr userDrawn="1"/>
          </p:nvSpPr>
          <p:spPr>
            <a:xfrm rot="5400000" flipH="1" flipV="1">
              <a:off x="408695" y="1932736"/>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3" name="Rectangle 112"/>
            <p:cNvSpPr/>
            <p:nvPr userDrawn="1"/>
          </p:nvSpPr>
          <p:spPr>
            <a:xfrm rot="5400000" flipH="1" flipV="1">
              <a:off x="408695"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4" name="Rectangle 113"/>
            <p:cNvSpPr/>
            <p:nvPr userDrawn="1"/>
          </p:nvSpPr>
          <p:spPr>
            <a:xfrm rot="5400000" flipH="1" flipV="1">
              <a:off x="509141" y="133006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9" name="Rectangle 118"/>
            <p:cNvSpPr/>
            <p:nvPr userDrawn="1"/>
          </p:nvSpPr>
          <p:spPr>
            <a:xfrm rot="5400000" flipH="1" flipV="1">
              <a:off x="710032" y="143050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0" name="Rectangle 119"/>
            <p:cNvSpPr/>
            <p:nvPr userDrawn="1"/>
          </p:nvSpPr>
          <p:spPr>
            <a:xfrm rot="5400000" flipH="1" flipV="1">
              <a:off x="6912" y="243496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1" name="Rectangle 120"/>
            <p:cNvSpPr/>
            <p:nvPr userDrawn="1"/>
          </p:nvSpPr>
          <p:spPr>
            <a:xfrm rot="5400000" flipH="1" flipV="1">
              <a:off x="207803" y="213362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2" name="Rectangle 121"/>
            <p:cNvSpPr/>
            <p:nvPr userDrawn="1"/>
          </p:nvSpPr>
          <p:spPr>
            <a:xfrm rot="5400000" flipH="1" flipV="1">
              <a:off x="308249" y="223407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3" name="Rectangle 122"/>
            <p:cNvSpPr/>
            <p:nvPr userDrawn="1"/>
          </p:nvSpPr>
          <p:spPr>
            <a:xfrm rot="5400000" flipH="1" flipV="1">
              <a:off x="509566" y="184394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latin typeface="Arial" pitchFamily="34" charset="0"/>
              </a:endParaRPr>
            </a:p>
          </p:txBody>
        </p:sp>
        <p:sp>
          <p:nvSpPr>
            <p:cNvPr id="124" name="Rectangle 123"/>
            <p:cNvSpPr/>
            <p:nvPr userDrawn="1"/>
          </p:nvSpPr>
          <p:spPr>
            <a:xfrm rot="5400000" flipH="1">
              <a:off x="515673" y="502007"/>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5" name="Rectangle 124"/>
            <p:cNvSpPr/>
            <p:nvPr userDrawn="1"/>
          </p:nvSpPr>
          <p:spPr>
            <a:xfrm rot="5400000" flipH="1">
              <a:off x="173585" y="111278"/>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6" name="Rectangle 125"/>
            <p:cNvSpPr/>
            <p:nvPr userDrawn="1"/>
          </p:nvSpPr>
          <p:spPr>
            <a:xfrm rot="16200000" flipH="1" flipV="1">
              <a:off x="97385" y="22514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7" name="Rectangle 126"/>
            <p:cNvSpPr/>
            <p:nvPr userDrawn="1"/>
          </p:nvSpPr>
          <p:spPr>
            <a:xfrm rot="5400000" flipH="1">
              <a:off x="457168" y="2438413"/>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8" name="Rectangle 127"/>
            <p:cNvSpPr/>
            <p:nvPr userDrawn="1"/>
          </p:nvSpPr>
          <p:spPr>
            <a:xfrm rot="16200000" flipH="1" flipV="1">
              <a:off x="380968" y="255227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9" name="Rectangle 128"/>
            <p:cNvSpPr/>
            <p:nvPr userDrawn="1"/>
          </p:nvSpPr>
          <p:spPr>
            <a:xfrm rot="16200000" flipH="1" flipV="1">
              <a:off x="97395" y="312075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0" name="Rectangle 129"/>
            <p:cNvSpPr/>
            <p:nvPr userDrawn="1"/>
          </p:nvSpPr>
          <p:spPr>
            <a:xfrm rot="5400000" flipH="1">
              <a:off x="394659" y="339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1" name="Rectangle 130"/>
            <p:cNvSpPr/>
            <p:nvPr userDrawn="1"/>
          </p:nvSpPr>
          <p:spPr>
            <a:xfrm rot="16200000">
              <a:off x="76200" y="533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2" name="Rectangle 131"/>
            <p:cNvSpPr/>
            <p:nvPr userDrawn="1"/>
          </p:nvSpPr>
          <p:spPr>
            <a:xfrm rot="5400000" flipV="1">
              <a:off x="190067" y="6472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3" name="Rectangle 132"/>
            <p:cNvSpPr/>
            <p:nvPr userDrawn="1"/>
          </p:nvSpPr>
          <p:spPr>
            <a:xfrm rot="16200000" flipH="1" flipV="1">
              <a:off x="280577" y="1303313"/>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s without logo">
    <p:spTree>
      <p:nvGrpSpPr>
        <p:cNvPr id="1" name=""/>
        <p:cNvGrpSpPr/>
        <p:nvPr/>
      </p:nvGrpSpPr>
      <p:grpSpPr>
        <a:xfrm>
          <a:off x="0" y="0"/>
          <a:ext cx="0" cy="0"/>
          <a:chOff x="0" y="0"/>
          <a:chExt cx="0" cy="0"/>
        </a:xfrm>
      </p:grpSpPr>
      <p:sp>
        <p:nvSpPr>
          <p:cNvPr id="226" name="Rectangle 225"/>
          <p:cNvSpPr/>
          <p:nvPr userDrawn="1"/>
        </p:nvSpPr>
        <p:spPr>
          <a:xfrm>
            <a:off x="0" y="155643"/>
            <a:ext cx="9144000" cy="1027114"/>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endParaRPr>
          </a:p>
        </p:txBody>
      </p:sp>
      <p:sp>
        <p:nvSpPr>
          <p:cNvPr id="227" name="Rectangle 226"/>
          <p:cNvSpPr/>
          <p:nvPr userDrawn="1"/>
        </p:nvSpPr>
        <p:spPr>
          <a:xfrm>
            <a:off x="0" y="1192698"/>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endParaRPr>
          </a:p>
        </p:txBody>
      </p:sp>
      <p:sp>
        <p:nvSpPr>
          <p:cNvPr id="228" name="Content Placeholder 2"/>
          <p:cNvSpPr>
            <a:spLocks noGrp="1"/>
          </p:cNvSpPr>
          <p:nvPr>
            <p:ph idx="1"/>
          </p:nvPr>
        </p:nvSpPr>
        <p:spPr>
          <a:xfrm>
            <a:off x="703263" y="1457325"/>
            <a:ext cx="7854329" cy="4562475"/>
          </a:xfrm>
          <a:prstGeom prst="rect">
            <a:avLst/>
          </a:prstGeom>
        </p:spPr>
        <p:txBody>
          <a:bodyPr lIns="0"/>
          <a:lstStyle>
            <a:lvl1pPr marL="228600" indent="-228600">
              <a:defRPr>
                <a:latin typeface="Arial" pitchFamily="34" charset="0"/>
                <a:cs typeface="Arial" pitchFamily="34" charset="0"/>
              </a:defRPr>
            </a:lvl1pPr>
            <a:lvl2pPr>
              <a:spcBef>
                <a:spcPts val="300"/>
              </a:spcBef>
              <a:defRPr>
                <a:latin typeface="Arial" pitchFamily="34" charset="0"/>
                <a:cs typeface="Arial" pitchFamily="34" charset="0"/>
              </a:defRPr>
            </a:lvl2pPr>
            <a:lvl3pPr marL="1089025" indent="-174625">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89" name="Title 1"/>
          <p:cNvSpPr>
            <a:spLocks noGrp="1"/>
          </p:cNvSpPr>
          <p:nvPr userDrawn="1">
            <p:ph type="title"/>
          </p:nvPr>
        </p:nvSpPr>
        <p:spPr>
          <a:xfrm>
            <a:off x="703264" y="153988"/>
            <a:ext cx="8446408" cy="1112837"/>
          </a:xfrm>
          <a:prstGeom prst="rect">
            <a:avLst/>
          </a:prstGeom>
        </p:spPr>
        <p:txBody>
          <a:bodyPr>
            <a:normAutofit/>
          </a:bodyPr>
          <a:lstStyle>
            <a:lvl1pPr algn="l">
              <a:lnSpc>
                <a:spcPct val="90000"/>
              </a:lnSpc>
              <a:defRPr sz="3600" b="1">
                <a:solidFill>
                  <a:schemeClr val="tx1">
                    <a:lumMod val="90000"/>
                    <a:lumOff val="10000"/>
                  </a:schemeClr>
                </a:solidFill>
                <a:latin typeface="Arial" pitchFamily="34" charset="0"/>
                <a:cs typeface="Arial" pitchFamily="34" charset="0"/>
              </a:defRPr>
            </a:lvl1pPr>
          </a:lstStyle>
          <a:p>
            <a:r>
              <a:rPr lang="en-US" dirty="0" smtClean="0"/>
              <a:t>Click to edit Master title style</a:t>
            </a:r>
            <a:endParaRPr lang="en-US" dirty="0"/>
          </a:p>
        </p:txBody>
      </p:sp>
      <p:sp>
        <p:nvSpPr>
          <p:cNvPr id="71" name="TextBox 70"/>
          <p:cNvSpPr txBox="1"/>
          <p:nvPr userDrawn="1"/>
        </p:nvSpPr>
        <p:spPr>
          <a:xfrm>
            <a:off x="304800" y="6172200"/>
            <a:ext cx="3429000" cy="551433"/>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Arial" pitchFamily="34" charset="0"/>
                <a:cs typeface="Arial" pitchFamily="34" charset="0"/>
              </a:rPr>
              <a:t>THE SCIENCE OF </a:t>
            </a:r>
            <a:r>
              <a:rPr lang="en-US" sz="1200" b="1" spc="240" dirty="0" smtClean="0">
                <a:solidFill>
                  <a:srgbClr val="575A5D"/>
                </a:solidFill>
                <a:latin typeface="Arial" pitchFamily="34" charset="0"/>
                <a:cs typeface="Arial" pitchFamily="34" charset="0"/>
              </a:rPr>
              <a:t>RISK</a:t>
            </a:r>
            <a:r>
              <a:rPr lang="en-US" sz="1200" b="0" spc="0" baseline="30000" dirty="0" smtClean="0">
                <a:solidFill>
                  <a:srgbClr val="575A5D"/>
                </a:solidFill>
                <a:latin typeface="Arial" pitchFamily="34" charset="0"/>
                <a:cs typeface="Arial" pitchFamily="34" charset="0"/>
              </a:rPr>
              <a:t>SM</a:t>
            </a:r>
          </a:p>
        </p:txBody>
      </p:sp>
      <p:grpSp>
        <p:nvGrpSpPr>
          <p:cNvPr id="69" name="Group 68"/>
          <p:cNvGrpSpPr/>
          <p:nvPr userDrawn="1"/>
        </p:nvGrpSpPr>
        <p:grpSpPr>
          <a:xfrm>
            <a:off x="-35" y="2"/>
            <a:ext cx="2729364" cy="3221198"/>
            <a:chOff x="-35" y="2"/>
            <a:chExt cx="2729364" cy="3221198"/>
          </a:xfrm>
        </p:grpSpPr>
        <p:sp>
          <p:nvSpPr>
            <p:cNvPr id="70" name="Rectangle 69"/>
            <p:cNvSpPr/>
            <p:nvPr userDrawn="1"/>
          </p:nvSpPr>
          <p:spPr>
            <a:xfrm rot="10800000" flipH="1" flipV="1">
              <a:off x="1004422"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2" name="Rectangle 71"/>
            <p:cNvSpPr/>
            <p:nvPr userDrawn="1"/>
          </p:nvSpPr>
          <p:spPr>
            <a:xfrm rot="10800000" flipH="1" flipV="1">
              <a:off x="2427990" y="103805"/>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3" name="Rectangle 72"/>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4" name="Rectangle 73"/>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5" name="Rectangle 74"/>
            <p:cNvSpPr/>
            <p:nvPr userDrawn="1"/>
          </p:nvSpPr>
          <p:spPr>
            <a:xfrm rot="10800000" flipH="1" flipV="1">
              <a:off x="502193"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6" name="Rectangle 75"/>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7" name="Rectangle 76"/>
            <p:cNvSpPr/>
            <p:nvPr userDrawn="1"/>
          </p:nvSpPr>
          <p:spPr>
            <a:xfrm rot="10800000" flipH="1" flipV="1">
              <a:off x="301302" y="40178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8" name="Rectangle 77"/>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9" name="Rectangle 78"/>
            <p:cNvSpPr/>
            <p:nvPr userDrawn="1"/>
          </p:nvSpPr>
          <p:spPr>
            <a:xfrm rot="10800000" flipH="1" flipV="1">
              <a:off x="903976"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0" name="Rectangle 79"/>
            <p:cNvSpPr/>
            <p:nvPr userDrawn="1"/>
          </p:nvSpPr>
          <p:spPr>
            <a:xfrm rot="10800000" flipH="1" flipV="1">
              <a:off x="803531"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1" name="Rectangle 80"/>
            <p:cNvSpPr/>
            <p:nvPr userDrawn="1"/>
          </p:nvSpPr>
          <p:spPr>
            <a:xfrm rot="10800000" flipH="1" flipV="1">
              <a:off x="803531" y="273625"/>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2" name="Rectangle 81"/>
            <p:cNvSpPr/>
            <p:nvPr userDrawn="1"/>
          </p:nvSpPr>
          <p:spPr>
            <a:xfrm rot="10800000" flipH="1" flipV="1">
              <a:off x="540298" y="17318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3" name="Rectangle 46"/>
            <p:cNvSpPr/>
            <p:nvPr userDrawn="1"/>
          </p:nvSpPr>
          <p:spPr>
            <a:xfrm rot="10800000" flipH="1" flipV="1">
              <a:off x="401748"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4" name="Rectangle 83"/>
            <p:cNvSpPr/>
            <p:nvPr userDrawn="1"/>
          </p:nvSpPr>
          <p:spPr>
            <a:xfrm rot="10800000" flipH="1" flipV="1">
              <a:off x="301302"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5" name="Rectangle 84"/>
            <p:cNvSpPr/>
            <p:nvPr userDrawn="1"/>
          </p:nvSpPr>
          <p:spPr>
            <a:xfrm rot="10800000" flipH="1" flipV="1">
              <a:off x="100411" y="2"/>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6" name="Rectangle 85"/>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7" name="Rectangle 86"/>
            <p:cNvSpPr/>
            <p:nvPr userDrawn="1"/>
          </p:nvSpPr>
          <p:spPr>
            <a:xfrm rot="10800000" flipH="1" flipV="1">
              <a:off x="-35"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8" name="Rectangle 87"/>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9" name="Rectangle 88"/>
            <p:cNvSpPr/>
            <p:nvPr userDrawn="1"/>
          </p:nvSpPr>
          <p:spPr>
            <a:xfrm rot="10800000" flipH="1" flipV="1">
              <a:off x="-29" y="60267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0" name="Rectangle 89"/>
            <p:cNvSpPr/>
            <p:nvPr userDrawn="1"/>
          </p:nvSpPr>
          <p:spPr>
            <a:xfrm rot="10800000" flipH="1" flipV="1">
              <a:off x="150576" y="34149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1" name="Rectangle 90"/>
            <p:cNvSpPr/>
            <p:nvPr userDrawn="1"/>
          </p:nvSpPr>
          <p:spPr>
            <a:xfrm rot="10800000" flipH="1" flipV="1">
              <a:off x="200856" y="80356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2" name="Rectangle 91"/>
            <p:cNvSpPr/>
            <p:nvPr userDrawn="1"/>
          </p:nvSpPr>
          <p:spPr>
            <a:xfrm rot="10800000" flipH="1" flipV="1">
              <a:off x="1370458" y="132797"/>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3" name="Rectangle 92"/>
            <p:cNvSpPr/>
            <p:nvPr userDrawn="1"/>
          </p:nvSpPr>
          <p:spPr>
            <a:xfrm rot="10800000" flipH="1" flipV="1">
              <a:off x="442503" y="94188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4" name="Rectangle 93"/>
            <p:cNvSpPr/>
            <p:nvPr userDrawn="1"/>
          </p:nvSpPr>
          <p:spPr>
            <a:xfrm rot="10800000" flipH="1" flipV="1">
              <a:off x="125543" y="92052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5" name="Rectangle 94"/>
            <p:cNvSpPr/>
            <p:nvPr userDrawn="1"/>
          </p:nvSpPr>
          <p:spPr>
            <a:xfrm rot="10800000" flipH="1" flipV="1">
              <a:off x="454252" y="79722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6" name="Rectangle 95"/>
            <p:cNvSpPr/>
            <p:nvPr userDrawn="1"/>
          </p:nvSpPr>
          <p:spPr>
            <a:xfrm rot="10800000" flipH="1" flipV="1">
              <a:off x="38912" y="1040203"/>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7" name="Rectangle 96"/>
            <p:cNvSpPr/>
            <p:nvPr userDrawn="1"/>
          </p:nvSpPr>
          <p:spPr>
            <a:xfrm rot="10800000" flipH="1" flipV="1">
              <a:off x="2026206"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8" name="Rectangle 97"/>
            <p:cNvSpPr/>
            <p:nvPr userDrawn="1"/>
          </p:nvSpPr>
          <p:spPr>
            <a:xfrm rot="10800000" flipH="1" flipV="1">
              <a:off x="1624421"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9" name="Rectangle 98"/>
            <p:cNvSpPr/>
            <p:nvPr userDrawn="1"/>
          </p:nvSpPr>
          <p:spPr>
            <a:xfrm rot="10800000" flipH="1" flipV="1">
              <a:off x="1523975"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0" name="Rectangle 99"/>
            <p:cNvSpPr/>
            <p:nvPr userDrawn="1"/>
          </p:nvSpPr>
          <p:spPr>
            <a:xfrm rot="10800000" flipH="1" flipV="1">
              <a:off x="1724867" y="120662"/>
              <a:ext cx="100446" cy="99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1" name="Rectangle 100"/>
            <p:cNvSpPr/>
            <p:nvPr userDrawn="1"/>
          </p:nvSpPr>
          <p:spPr>
            <a:xfrm rot="10800000" flipH="1" flipV="1">
              <a:off x="2628883"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2" name="Rectangle 101"/>
            <p:cNvSpPr/>
            <p:nvPr userDrawn="1"/>
          </p:nvSpPr>
          <p:spPr>
            <a:xfrm rot="10800000" flipH="1" flipV="1">
              <a:off x="1222636"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3" name="Rectangle 102"/>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4" name="Rectangle 103"/>
            <p:cNvSpPr/>
            <p:nvPr userDrawn="1"/>
          </p:nvSpPr>
          <p:spPr>
            <a:xfrm rot="5400000" flipH="1" flipV="1">
              <a:off x="256294" y="1094534"/>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5" name="Rectangle 104"/>
            <p:cNvSpPr/>
            <p:nvPr userDrawn="1"/>
          </p:nvSpPr>
          <p:spPr>
            <a:xfrm rot="5400000" flipH="1" flipV="1">
              <a:off x="107358"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6" name="Rectangle 105"/>
            <p:cNvSpPr/>
            <p:nvPr userDrawn="1"/>
          </p:nvSpPr>
          <p:spPr>
            <a:xfrm rot="5400000" flipH="1" flipV="1">
              <a:off x="408695"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7" name="Rectangle 106"/>
            <p:cNvSpPr/>
            <p:nvPr userDrawn="1"/>
          </p:nvSpPr>
          <p:spPr>
            <a:xfrm rot="5400000" flipH="1" flipV="1">
              <a:off x="207803" y="193273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8" name="Rectangle 107"/>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9" name="Rectangle 108"/>
            <p:cNvSpPr/>
            <p:nvPr userDrawn="1"/>
          </p:nvSpPr>
          <p:spPr>
            <a:xfrm rot="5400000" flipH="1" flipV="1">
              <a:off x="6912"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0" name="Rectangle 109"/>
            <p:cNvSpPr/>
            <p:nvPr userDrawn="1"/>
          </p:nvSpPr>
          <p:spPr>
            <a:xfrm rot="5400000" flipH="1" flipV="1">
              <a:off x="308249" y="183229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1" name="Rectangle 110"/>
            <p:cNvSpPr/>
            <p:nvPr userDrawn="1"/>
          </p:nvSpPr>
          <p:spPr>
            <a:xfrm rot="5400000" flipH="1" flipV="1">
              <a:off x="609586" y="1530953"/>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2" name="Rectangle 111"/>
            <p:cNvSpPr/>
            <p:nvPr userDrawn="1"/>
          </p:nvSpPr>
          <p:spPr>
            <a:xfrm rot="5400000" flipH="1" flipV="1">
              <a:off x="408695" y="1932736"/>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3" name="Rectangle 112"/>
            <p:cNvSpPr/>
            <p:nvPr userDrawn="1"/>
          </p:nvSpPr>
          <p:spPr>
            <a:xfrm rot="5400000" flipH="1" flipV="1">
              <a:off x="408695"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4" name="Rectangle 113"/>
            <p:cNvSpPr/>
            <p:nvPr userDrawn="1"/>
          </p:nvSpPr>
          <p:spPr>
            <a:xfrm rot="5400000" flipH="1" flipV="1">
              <a:off x="509141" y="133006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9" name="Rectangle 118"/>
            <p:cNvSpPr/>
            <p:nvPr userDrawn="1"/>
          </p:nvSpPr>
          <p:spPr>
            <a:xfrm rot="5400000" flipH="1" flipV="1">
              <a:off x="710032" y="143050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0" name="Rectangle 119"/>
            <p:cNvSpPr/>
            <p:nvPr userDrawn="1"/>
          </p:nvSpPr>
          <p:spPr>
            <a:xfrm rot="5400000" flipH="1" flipV="1">
              <a:off x="6912" y="243496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1" name="Rectangle 120"/>
            <p:cNvSpPr/>
            <p:nvPr userDrawn="1"/>
          </p:nvSpPr>
          <p:spPr>
            <a:xfrm rot="5400000" flipH="1" flipV="1">
              <a:off x="207803" y="213362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2" name="Rectangle 121"/>
            <p:cNvSpPr/>
            <p:nvPr userDrawn="1"/>
          </p:nvSpPr>
          <p:spPr>
            <a:xfrm rot="5400000" flipH="1" flipV="1">
              <a:off x="308249" y="223407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3" name="Rectangle 122"/>
            <p:cNvSpPr/>
            <p:nvPr userDrawn="1"/>
          </p:nvSpPr>
          <p:spPr>
            <a:xfrm rot="5400000" flipH="1" flipV="1">
              <a:off x="509566" y="184394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latin typeface="Arial" pitchFamily="34" charset="0"/>
              </a:endParaRPr>
            </a:p>
          </p:txBody>
        </p:sp>
        <p:sp>
          <p:nvSpPr>
            <p:cNvPr id="124" name="Rectangle 123"/>
            <p:cNvSpPr/>
            <p:nvPr userDrawn="1"/>
          </p:nvSpPr>
          <p:spPr>
            <a:xfrm rot="5400000" flipH="1">
              <a:off x="515673" y="502007"/>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5" name="Rectangle 124"/>
            <p:cNvSpPr/>
            <p:nvPr userDrawn="1"/>
          </p:nvSpPr>
          <p:spPr>
            <a:xfrm rot="5400000" flipH="1">
              <a:off x="173585" y="111278"/>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6" name="Rectangle 125"/>
            <p:cNvSpPr/>
            <p:nvPr userDrawn="1"/>
          </p:nvSpPr>
          <p:spPr>
            <a:xfrm rot="16200000" flipH="1" flipV="1">
              <a:off x="97385" y="22514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7" name="Rectangle 126"/>
            <p:cNvSpPr/>
            <p:nvPr userDrawn="1"/>
          </p:nvSpPr>
          <p:spPr>
            <a:xfrm rot="5400000" flipH="1">
              <a:off x="457168" y="2438413"/>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8" name="Rectangle 127"/>
            <p:cNvSpPr/>
            <p:nvPr userDrawn="1"/>
          </p:nvSpPr>
          <p:spPr>
            <a:xfrm rot="16200000" flipH="1" flipV="1">
              <a:off x="380968" y="255227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9" name="Rectangle 128"/>
            <p:cNvSpPr/>
            <p:nvPr userDrawn="1"/>
          </p:nvSpPr>
          <p:spPr>
            <a:xfrm rot="16200000" flipH="1" flipV="1">
              <a:off x="97395" y="312075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0" name="Rectangle 129"/>
            <p:cNvSpPr/>
            <p:nvPr userDrawn="1"/>
          </p:nvSpPr>
          <p:spPr>
            <a:xfrm rot="5400000" flipH="1">
              <a:off x="394659" y="339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1" name="Rectangle 130"/>
            <p:cNvSpPr/>
            <p:nvPr userDrawn="1"/>
          </p:nvSpPr>
          <p:spPr>
            <a:xfrm rot="16200000">
              <a:off x="76200" y="533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2" name="Rectangle 131"/>
            <p:cNvSpPr/>
            <p:nvPr userDrawn="1"/>
          </p:nvSpPr>
          <p:spPr>
            <a:xfrm rot="5400000" flipV="1">
              <a:off x="190067" y="6472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3" name="Rectangle 132"/>
            <p:cNvSpPr/>
            <p:nvPr userDrawn="1"/>
          </p:nvSpPr>
          <p:spPr>
            <a:xfrm rot="16200000" flipH="1" flipV="1">
              <a:off x="280577" y="1303313"/>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26" name="Rectangle 225"/>
          <p:cNvSpPr/>
          <p:nvPr userDrawn="1"/>
        </p:nvSpPr>
        <p:spPr>
          <a:xfrm>
            <a:off x="0" y="155643"/>
            <a:ext cx="9144000" cy="1027114"/>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endParaRPr>
          </a:p>
        </p:txBody>
      </p:sp>
      <p:sp>
        <p:nvSpPr>
          <p:cNvPr id="227" name="Rectangle 226"/>
          <p:cNvSpPr/>
          <p:nvPr userDrawn="1"/>
        </p:nvSpPr>
        <p:spPr>
          <a:xfrm>
            <a:off x="0" y="1192698"/>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endParaRPr>
          </a:p>
        </p:txBody>
      </p:sp>
      <p:sp>
        <p:nvSpPr>
          <p:cNvPr id="289" name="Title 1"/>
          <p:cNvSpPr>
            <a:spLocks noGrp="1"/>
          </p:cNvSpPr>
          <p:nvPr userDrawn="1">
            <p:ph type="title"/>
          </p:nvPr>
        </p:nvSpPr>
        <p:spPr>
          <a:xfrm>
            <a:off x="703264" y="153988"/>
            <a:ext cx="8446408" cy="1112837"/>
          </a:xfrm>
          <a:prstGeom prst="rect">
            <a:avLst/>
          </a:prstGeom>
        </p:spPr>
        <p:txBody>
          <a:bodyPr>
            <a:normAutofit/>
          </a:bodyPr>
          <a:lstStyle>
            <a:lvl1pPr algn="l">
              <a:lnSpc>
                <a:spcPct val="90000"/>
              </a:lnSpc>
              <a:defRPr sz="3600" b="1">
                <a:solidFill>
                  <a:schemeClr val="tx1">
                    <a:lumMod val="90000"/>
                    <a:lumOff val="10000"/>
                  </a:schemeClr>
                </a:solidFill>
                <a:latin typeface="Arial" pitchFamily="34" charset="0"/>
                <a:cs typeface="Arial" pitchFamily="34" charset="0"/>
              </a:defRPr>
            </a:lvl1pPr>
          </a:lstStyle>
          <a:p>
            <a:r>
              <a:rPr lang="en-US" dirty="0" smtClean="0"/>
              <a:t>Click to edit Master title style</a:t>
            </a:r>
            <a:endParaRPr lang="en-US" dirty="0"/>
          </a:p>
        </p:txBody>
      </p:sp>
      <p:pic>
        <p:nvPicPr>
          <p:cNvPr id="70" name="Picture 69" descr="340pt_Verisk_307.png"/>
          <p:cNvPicPr>
            <a:picLocks noChangeAspect="1"/>
          </p:cNvPicPr>
          <p:nvPr userDrawn="1"/>
        </p:nvPicPr>
        <p:blipFill>
          <a:blip r:embed="rId2" cstate="print"/>
          <a:srcRect b="-13161"/>
          <a:stretch>
            <a:fillRect/>
          </a:stretch>
        </p:blipFill>
        <p:spPr>
          <a:xfrm>
            <a:off x="7608736" y="6248400"/>
            <a:ext cx="1306664" cy="504008"/>
          </a:xfrm>
          <a:prstGeom prst="rect">
            <a:avLst/>
          </a:prstGeom>
          <a:effectLst/>
        </p:spPr>
      </p:pic>
      <p:sp>
        <p:nvSpPr>
          <p:cNvPr id="71" name="TextBox 70"/>
          <p:cNvSpPr txBox="1"/>
          <p:nvPr userDrawn="1"/>
        </p:nvSpPr>
        <p:spPr>
          <a:xfrm>
            <a:off x="304800" y="6172200"/>
            <a:ext cx="3429000" cy="551433"/>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Arial" pitchFamily="34" charset="0"/>
                <a:cs typeface="Arial" pitchFamily="34" charset="0"/>
              </a:rPr>
              <a:t>THE SCIENCE OF </a:t>
            </a:r>
            <a:r>
              <a:rPr lang="en-US" sz="1200" b="1" spc="240" dirty="0" smtClean="0">
                <a:solidFill>
                  <a:srgbClr val="575A5D"/>
                </a:solidFill>
                <a:latin typeface="Arial" pitchFamily="34" charset="0"/>
                <a:cs typeface="Arial" pitchFamily="34" charset="0"/>
              </a:rPr>
              <a:t>RISK</a:t>
            </a:r>
            <a:r>
              <a:rPr lang="en-US" sz="1200" b="0" spc="0" baseline="30000" dirty="0" smtClean="0">
                <a:solidFill>
                  <a:srgbClr val="575A5D"/>
                </a:solidFill>
                <a:latin typeface="Arial" pitchFamily="34" charset="0"/>
                <a:cs typeface="Arial" pitchFamily="34" charset="0"/>
              </a:rPr>
              <a:t>SM</a:t>
            </a:r>
          </a:p>
        </p:txBody>
      </p:sp>
      <p:grpSp>
        <p:nvGrpSpPr>
          <p:cNvPr id="69" name="Group 68"/>
          <p:cNvGrpSpPr/>
          <p:nvPr userDrawn="1"/>
        </p:nvGrpSpPr>
        <p:grpSpPr>
          <a:xfrm>
            <a:off x="-35" y="2"/>
            <a:ext cx="2729364" cy="3221198"/>
            <a:chOff x="-35" y="2"/>
            <a:chExt cx="2729364" cy="3221198"/>
          </a:xfrm>
        </p:grpSpPr>
        <p:sp>
          <p:nvSpPr>
            <p:cNvPr id="72" name="Rectangle 71"/>
            <p:cNvSpPr/>
            <p:nvPr userDrawn="1"/>
          </p:nvSpPr>
          <p:spPr>
            <a:xfrm rot="10800000" flipH="1" flipV="1">
              <a:off x="1004422"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3" name="Rectangle 72"/>
            <p:cNvSpPr/>
            <p:nvPr userDrawn="1"/>
          </p:nvSpPr>
          <p:spPr>
            <a:xfrm rot="10800000" flipH="1" flipV="1">
              <a:off x="2427990" y="103805"/>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4" name="Rectangle 73"/>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5" name="Rectangle 74"/>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6" name="Rectangle 75"/>
            <p:cNvSpPr/>
            <p:nvPr userDrawn="1"/>
          </p:nvSpPr>
          <p:spPr>
            <a:xfrm rot="10800000" flipH="1" flipV="1">
              <a:off x="502193"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7" name="Rectangle 76"/>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8" name="Rectangle 77"/>
            <p:cNvSpPr/>
            <p:nvPr userDrawn="1"/>
          </p:nvSpPr>
          <p:spPr>
            <a:xfrm rot="10800000" flipH="1" flipV="1">
              <a:off x="301302" y="40178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9" name="Rectangle 78"/>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0" name="Rectangle 79"/>
            <p:cNvSpPr/>
            <p:nvPr userDrawn="1"/>
          </p:nvSpPr>
          <p:spPr>
            <a:xfrm rot="10800000" flipH="1" flipV="1">
              <a:off x="903976"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1" name="Rectangle 80"/>
            <p:cNvSpPr/>
            <p:nvPr userDrawn="1"/>
          </p:nvSpPr>
          <p:spPr>
            <a:xfrm rot="10800000" flipH="1" flipV="1">
              <a:off x="803531"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2" name="Rectangle 81"/>
            <p:cNvSpPr/>
            <p:nvPr userDrawn="1"/>
          </p:nvSpPr>
          <p:spPr>
            <a:xfrm rot="10800000" flipH="1" flipV="1">
              <a:off x="803531" y="273625"/>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3" name="Rectangle 82"/>
            <p:cNvSpPr/>
            <p:nvPr userDrawn="1"/>
          </p:nvSpPr>
          <p:spPr>
            <a:xfrm rot="10800000" flipH="1" flipV="1">
              <a:off x="540298" y="17318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4" name="Rectangle 46"/>
            <p:cNvSpPr/>
            <p:nvPr userDrawn="1"/>
          </p:nvSpPr>
          <p:spPr>
            <a:xfrm rot="10800000" flipH="1" flipV="1">
              <a:off x="401748"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5" name="Rectangle 84"/>
            <p:cNvSpPr/>
            <p:nvPr userDrawn="1"/>
          </p:nvSpPr>
          <p:spPr>
            <a:xfrm rot="10800000" flipH="1" flipV="1">
              <a:off x="301302"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6" name="Rectangle 85"/>
            <p:cNvSpPr/>
            <p:nvPr userDrawn="1"/>
          </p:nvSpPr>
          <p:spPr>
            <a:xfrm rot="10800000" flipH="1" flipV="1">
              <a:off x="100411" y="2"/>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7" name="Rectangle 86"/>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8" name="Rectangle 87"/>
            <p:cNvSpPr/>
            <p:nvPr userDrawn="1"/>
          </p:nvSpPr>
          <p:spPr>
            <a:xfrm rot="10800000" flipH="1" flipV="1">
              <a:off x="-35"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9" name="Rectangle 88"/>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0" name="Rectangle 89"/>
            <p:cNvSpPr/>
            <p:nvPr userDrawn="1"/>
          </p:nvSpPr>
          <p:spPr>
            <a:xfrm rot="10800000" flipH="1" flipV="1">
              <a:off x="-29" y="60267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1" name="Rectangle 90"/>
            <p:cNvSpPr/>
            <p:nvPr userDrawn="1"/>
          </p:nvSpPr>
          <p:spPr>
            <a:xfrm rot="10800000" flipH="1" flipV="1">
              <a:off x="150576" y="34149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2" name="Rectangle 91"/>
            <p:cNvSpPr/>
            <p:nvPr userDrawn="1"/>
          </p:nvSpPr>
          <p:spPr>
            <a:xfrm rot="10800000" flipH="1" flipV="1">
              <a:off x="200856" y="80356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3" name="Rectangle 92"/>
            <p:cNvSpPr/>
            <p:nvPr userDrawn="1"/>
          </p:nvSpPr>
          <p:spPr>
            <a:xfrm rot="10800000" flipH="1" flipV="1">
              <a:off x="1370458" y="132797"/>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4" name="Rectangle 93"/>
            <p:cNvSpPr/>
            <p:nvPr userDrawn="1"/>
          </p:nvSpPr>
          <p:spPr>
            <a:xfrm rot="10800000" flipH="1" flipV="1">
              <a:off x="442503" y="94188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5" name="Rectangle 94"/>
            <p:cNvSpPr/>
            <p:nvPr userDrawn="1"/>
          </p:nvSpPr>
          <p:spPr>
            <a:xfrm rot="10800000" flipH="1" flipV="1">
              <a:off x="125543" y="92052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6" name="Rectangle 95"/>
            <p:cNvSpPr/>
            <p:nvPr userDrawn="1"/>
          </p:nvSpPr>
          <p:spPr>
            <a:xfrm rot="10800000" flipH="1" flipV="1">
              <a:off x="454252" y="79722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7" name="Rectangle 96"/>
            <p:cNvSpPr/>
            <p:nvPr userDrawn="1"/>
          </p:nvSpPr>
          <p:spPr>
            <a:xfrm rot="10800000" flipH="1" flipV="1">
              <a:off x="38912" y="1040203"/>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8" name="Rectangle 97"/>
            <p:cNvSpPr/>
            <p:nvPr userDrawn="1"/>
          </p:nvSpPr>
          <p:spPr>
            <a:xfrm rot="10800000" flipH="1" flipV="1">
              <a:off x="2026206"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9" name="Rectangle 98"/>
            <p:cNvSpPr/>
            <p:nvPr userDrawn="1"/>
          </p:nvSpPr>
          <p:spPr>
            <a:xfrm rot="10800000" flipH="1" flipV="1">
              <a:off x="1624421"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0" name="Rectangle 99"/>
            <p:cNvSpPr/>
            <p:nvPr userDrawn="1"/>
          </p:nvSpPr>
          <p:spPr>
            <a:xfrm rot="10800000" flipH="1" flipV="1">
              <a:off x="1523975"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1" name="Rectangle 100"/>
            <p:cNvSpPr/>
            <p:nvPr userDrawn="1"/>
          </p:nvSpPr>
          <p:spPr>
            <a:xfrm rot="10800000" flipH="1" flipV="1">
              <a:off x="1724867" y="120662"/>
              <a:ext cx="100446" cy="99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2" name="Rectangle 101"/>
            <p:cNvSpPr/>
            <p:nvPr userDrawn="1"/>
          </p:nvSpPr>
          <p:spPr>
            <a:xfrm rot="10800000" flipH="1" flipV="1">
              <a:off x="2628883"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3" name="Rectangle 102"/>
            <p:cNvSpPr/>
            <p:nvPr userDrawn="1"/>
          </p:nvSpPr>
          <p:spPr>
            <a:xfrm rot="10800000" flipH="1" flipV="1">
              <a:off x="1222636"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4" name="Rectangle 103"/>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5" name="Rectangle 104"/>
            <p:cNvSpPr/>
            <p:nvPr userDrawn="1"/>
          </p:nvSpPr>
          <p:spPr>
            <a:xfrm rot="5400000" flipH="1" flipV="1">
              <a:off x="256294" y="1094534"/>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6" name="Rectangle 105"/>
            <p:cNvSpPr/>
            <p:nvPr userDrawn="1"/>
          </p:nvSpPr>
          <p:spPr>
            <a:xfrm rot="5400000" flipH="1" flipV="1">
              <a:off x="107358"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7" name="Rectangle 106"/>
            <p:cNvSpPr/>
            <p:nvPr userDrawn="1"/>
          </p:nvSpPr>
          <p:spPr>
            <a:xfrm rot="5400000" flipH="1" flipV="1">
              <a:off x="408695"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8" name="Rectangle 107"/>
            <p:cNvSpPr/>
            <p:nvPr userDrawn="1"/>
          </p:nvSpPr>
          <p:spPr>
            <a:xfrm rot="5400000" flipH="1" flipV="1">
              <a:off x="207803" y="193273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9" name="Rectangle 108"/>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0" name="Rectangle 109"/>
            <p:cNvSpPr/>
            <p:nvPr userDrawn="1"/>
          </p:nvSpPr>
          <p:spPr>
            <a:xfrm rot="5400000" flipH="1" flipV="1">
              <a:off x="6912"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1" name="Rectangle 110"/>
            <p:cNvSpPr/>
            <p:nvPr userDrawn="1"/>
          </p:nvSpPr>
          <p:spPr>
            <a:xfrm rot="5400000" flipH="1" flipV="1">
              <a:off x="308249" y="183229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2" name="Rectangle 111"/>
            <p:cNvSpPr/>
            <p:nvPr userDrawn="1"/>
          </p:nvSpPr>
          <p:spPr>
            <a:xfrm rot="5400000" flipH="1" flipV="1">
              <a:off x="609586" y="1530953"/>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3" name="Rectangle 112"/>
            <p:cNvSpPr/>
            <p:nvPr userDrawn="1"/>
          </p:nvSpPr>
          <p:spPr>
            <a:xfrm rot="5400000" flipH="1" flipV="1">
              <a:off x="408695" y="1932736"/>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4" name="Rectangle 113"/>
            <p:cNvSpPr/>
            <p:nvPr userDrawn="1"/>
          </p:nvSpPr>
          <p:spPr>
            <a:xfrm rot="5400000" flipH="1" flipV="1">
              <a:off x="408695"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9" name="Rectangle 118"/>
            <p:cNvSpPr/>
            <p:nvPr userDrawn="1"/>
          </p:nvSpPr>
          <p:spPr>
            <a:xfrm rot="5400000" flipH="1" flipV="1">
              <a:off x="509141" y="133006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0" name="Rectangle 119"/>
            <p:cNvSpPr/>
            <p:nvPr userDrawn="1"/>
          </p:nvSpPr>
          <p:spPr>
            <a:xfrm rot="5400000" flipH="1" flipV="1">
              <a:off x="710032" y="143050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1" name="Rectangle 120"/>
            <p:cNvSpPr/>
            <p:nvPr userDrawn="1"/>
          </p:nvSpPr>
          <p:spPr>
            <a:xfrm rot="5400000" flipH="1" flipV="1">
              <a:off x="6912" y="243496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2" name="Rectangle 121"/>
            <p:cNvSpPr/>
            <p:nvPr userDrawn="1"/>
          </p:nvSpPr>
          <p:spPr>
            <a:xfrm rot="5400000" flipH="1" flipV="1">
              <a:off x="207803" y="213362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3" name="Rectangle 122"/>
            <p:cNvSpPr/>
            <p:nvPr userDrawn="1"/>
          </p:nvSpPr>
          <p:spPr>
            <a:xfrm rot="5400000" flipH="1" flipV="1">
              <a:off x="308249" y="223407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4" name="Rectangle 123"/>
            <p:cNvSpPr/>
            <p:nvPr userDrawn="1"/>
          </p:nvSpPr>
          <p:spPr>
            <a:xfrm rot="5400000" flipH="1" flipV="1">
              <a:off x="509566" y="184394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latin typeface="Arial" pitchFamily="34" charset="0"/>
              </a:endParaRPr>
            </a:p>
          </p:txBody>
        </p:sp>
        <p:sp>
          <p:nvSpPr>
            <p:cNvPr id="125" name="Rectangle 124"/>
            <p:cNvSpPr/>
            <p:nvPr userDrawn="1"/>
          </p:nvSpPr>
          <p:spPr>
            <a:xfrm rot="5400000" flipH="1">
              <a:off x="515673" y="502007"/>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6" name="Rectangle 125"/>
            <p:cNvSpPr/>
            <p:nvPr userDrawn="1"/>
          </p:nvSpPr>
          <p:spPr>
            <a:xfrm rot="5400000" flipH="1">
              <a:off x="173585" y="111278"/>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7" name="Rectangle 126"/>
            <p:cNvSpPr/>
            <p:nvPr userDrawn="1"/>
          </p:nvSpPr>
          <p:spPr>
            <a:xfrm rot="16200000" flipH="1" flipV="1">
              <a:off x="97385" y="22514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8" name="Rectangle 127"/>
            <p:cNvSpPr/>
            <p:nvPr userDrawn="1"/>
          </p:nvSpPr>
          <p:spPr>
            <a:xfrm rot="5400000" flipH="1">
              <a:off x="457168" y="2438413"/>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9" name="Rectangle 128"/>
            <p:cNvSpPr/>
            <p:nvPr userDrawn="1"/>
          </p:nvSpPr>
          <p:spPr>
            <a:xfrm rot="16200000" flipH="1" flipV="1">
              <a:off x="380968" y="255227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0" name="Rectangle 129"/>
            <p:cNvSpPr/>
            <p:nvPr userDrawn="1"/>
          </p:nvSpPr>
          <p:spPr>
            <a:xfrm rot="16200000" flipH="1" flipV="1">
              <a:off x="97395" y="312075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1" name="Rectangle 130"/>
            <p:cNvSpPr/>
            <p:nvPr userDrawn="1"/>
          </p:nvSpPr>
          <p:spPr>
            <a:xfrm rot="5400000" flipH="1">
              <a:off x="394659" y="339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2" name="Rectangle 131"/>
            <p:cNvSpPr/>
            <p:nvPr userDrawn="1"/>
          </p:nvSpPr>
          <p:spPr>
            <a:xfrm rot="16200000">
              <a:off x="76200" y="533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3" name="Rectangle 132"/>
            <p:cNvSpPr/>
            <p:nvPr userDrawn="1"/>
          </p:nvSpPr>
          <p:spPr>
            <a:xfrm rot="5400000" flipV="1">
              <a:off x="190067" y="6472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4" name="Rectangle 133"/>
            <p:cNvSpPr/>
            <p:nvPr userDrawn="1"/>
          </p:nvSpPr>
          <p:spPr>
            <a:xfrm rot="16200000" flipH="1" flipV="1">
              <a:off x="280577" y="1303313"/>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hart Lft - Content Rt">
    <p:spTree>
      <p:nvGrpSpPr>
        <p:cNvPr id="1" name=""/>
        <p:cNvGrpSpPr/>
        <p:nvPr/>
      </p:nvGrpSpPr>
      <p:grpSpPr>
        <a:xfrm>
          <a:off x="0" y="0"/>
          <a:ext cx="0" cy="0"/>
          <a:chOff x="0" y="0"/>
          <a:chExt cx="0" cy="0"/>
        </a:xfrm>
      </p:grpSpPr>
      <p:pic>
        <p:nvPicPr>
          <p:cNvPr id="228" name="Picture 227" descr="340pt_Verisk_307.png"/>
          <p:cNvPicPr>
            <a:picLocks noChangeAspect="1"/>
          </p:cNvPicPr>
          <p:nvPr userDrawn="1"/>
        </p:nvPicPr>
        <p:blipFill>
          <a:blip r:embed="rId2" cstate="print"/>
          <a:srcRect b="-13161"/>
          <a:stretch>
            <a:fillRect/>
          </a:stretch>
        </p:blipFill>
        <p:spPr>
          <a:xfrm>
            <a:off x="7608736" y="6248400"/>
            <a:ext cx="1306664" cy="504008"/>
          </a:xfrm>
          <a:prstGeom prst="rect">
            <a:avLst/>
          </a:prstGeom>
          <a:effectLst/>
        </p:spPr>
      </p:pic>
      <p:sp>
        <p:nvSpPr>
          <p:cNvPr id="124" name="Chart Placeholder 123"/>
          <p:cNvSpPr>
            <a:spLocks noGrp="1"/>
          </p:cNvSpPr>
          <p:nvPr>
            <p:ph type="chart" sz="quarter" idx="13"/>
          </p:nvPr>
        </p:nvSpPr>
        <p:spPr>
          <a:xfrm>
            <a:off x="703263" y="1457325"/>
            <a:ext cx="4325937" cy="2428875"/>
          </a:xfrm>
          <a:prstGeom prst="rect">
            <a:avLst/>
          </a:prstGeom>
        </p:spPr>
        <p:txBody>
          <a:bodyPr/>
          <a:lstStyle>
            <a:lvl1pPr marL="233363" indent="-233363">
              <a:defRPr sz="2800">
                <a:solidFill>
                  <a:schemeClr val="tx1">
                    <a:lumMod val="90000"/>
                    <a:lumOff val="10000"/>
                  </a:schemeClr>
                </a:solidFill>
                <a:latin typeface="Arial" pitchFamily="34" charset="0"/>
                <a:cs typeface="Arial" pitchFamily="34" charset="0"/>
              </a:defRPr>
            </a:lvl1pPr>
          </a:lstStyle>
          <a:p>
            <a:endParaRPr lang="en-US" dirty="0"/>
          </a:p>
        </p:txBody>
      </p:sp>
      <p:sp>
        <p:nvSpPr>
          <p:cNvPr id="125" name="Chart Placeholder 123"/>
          <p:cNvSpPr>
            <a:spLocks noGrp="1"/>
          </p:cNvSpPr>
          <p:nvPr>
            <p:ph type="chart" sz="quarter" idx="14"/>
          </p:nvPr>
        </p:nvSpPr>
        <p:spPr>
          <a:xfrm>
            <a:off x="703263" y="3962400"/>
            <a:ext cx="4325937" cy="2362200"/>
          </a:xfrm>
          <a:prstGeom prst="rect">
            <a:avLst/>
          </a:prstGeom>
        </p:spPr>
        <p:txBody>
          <a:bodyPr/>
          <a:lstStyle>
            <a:lvl1pPr marL="233363" indent="-233363">
              <a:defRPr sz="2800">
                <a:solidFill>
                  <a:schemeClr val="tx1">
                    <a:lumMod val="90000"/>
                    <a:lumOff val="10000"/>
                  </a:schemeClr>
                </a:solidFill>
                <a:latin typeface="Arial" pitchFamily="34" charset="0"/>
                <a:cs typeface="Arial" pitchFamily="34" charset="0"/>
              </a:defRPr>
            </a:lvl1pPr>
          </a:lstStyle>
          <a:p>
            <a:endParaRPr lang="en-US" dirty="0"/>
          </a:p>
        </p:txBody>
      </p:sp>
      <p:sp>
        <p:nvSpPr>
          <p:cNvPr id="127" name="Text Placeholder 126"/>
          <p:cNvSpPr>
            <a:spLocks noGrp="1"/>
          </p:cNvSpPr>
          <p:nvPr>
            <p:ph type="body" sz="quarter" idx="15"/>
          </p:nvPr>
        </p:nvSpPr>
        <p:spPr>
          <a:xfrm>
            <a:off x="5257800" y="2438400"/>
            <a:ext cx="3581400" cy="2362200"/>
          </a:xfrm>
          <a:prstGeom prst="rect">
            <a:avLst/>
          </a:prstGeom>
        </p:spPr>
        <p:txBody>
          <a:bodyPr/>
          <a:lstStyle>
            <a:lvl1pPr marL="233363" indent="-233363">
              <a:defRPr sz="2400">
                <a:solidFill>
                  <a:schemeClr val="tx1">
                    <a:lumMod val="90000"/>
                    <a:lumOff val="10000"/>
                  </a:schemeClr>
                </a:solidFill>
                <a:latin typeface="Arial" pitchFamily="34" charset="0"/>
                <a:cs typeface="Arial" pitchFamily="34" charset="0"/>
              </a:defRPr>
            </a:lvl1pPr>
            <a:lvl2pPr marL="457200" indent="-223838">
              <a:defRPr sz="2000">
                <a:solidFill>
                  <a:schemeClr val="tx1">
                    <a:lumMod val="90000"/>
                    <a:lumOff val="10000"/>
                  </a:schemeClr>
                </a:solidFill>
                <a:latin typeface="Arial" pitchFamily="34" charset="0"/>
                <a:cs typeface="Arial" pitchFamily="34" charset="0"/>
              </a:defRPr>
            </a:lvl2pPr>
            <a:lvl3pPr marL="631825" indent="-174625">
              <a:defRPr sz="1800">
                <a:solidFill>
                  <a:schemeClr val="tx1">
                    <a:lumMod val="90000"/>
                    <a:lumOff val="10000"/>
                  </a:schemeClr>
                </a:solidFill>
                <a:latin typeface="Arial" pitchFamily="34" charset="0"/>
                <a:cs typeface="Arial" pitchFamily="34" charset="0"/>
              </a:defRPr>
            </a:lvl3pPr>
          </a:lstStyle>
          <a:p>
            <a:pPr lvl="0"/>
            <a:r>
              <a:rPr lang="en-US" dirty="0" smtClean="0"/>
              <a:t>Click to edit Master</a:t>
            </a:r>
          </a:p>
          <a:p>
            <a:pPr lvl="1"/>
            <a:r>
              <a:rPr lang="en-US" dirty="0" smtClean="0"/>
              <a:t>Second level</a:t>
            </a:r>
          </a:p>
          <a:p>
            <a:pPr lvl="2"/>
            <a:r>
              <a:rPr lang="en-US" dirty="0" smtClean="0"/>
              <a:t>Third level</a:t>
            </a:r>
          </a:p>
        </p:txBody>
      </p:sp>
      <p:sp>
        <p:nvSpPr>
          <p:cNvPr id="232" name="Rectangle 231"/>
          <p:cNvSpPr/>
          <p:nvPr userDrawn="1"/>
        </p:nvSpPr>
        <p:spPr>
          <a:xfrm>
            <a:off x="0" y="155643"/>
            <a:ext cx="9144000" cy="1027114"/>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endParaRPr>
          </a:p>
        </p:txBody>
      </p:sp>
      <p:sp>
        <p:nvSpPr>
          <p:cNvPr id="233" name="Rectangle 232"/>
          <p:cNvSpPr/>
          <p:nvPr userDrawn="1"/>
        </p:nvSpPr>
        <p:spPr>
          <a:xfrm>
            <a:off x="0" y="1192698"/>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endParaRPr>
          </a:p>
        </p:txBody>
      </p:sp>
      <p:sp>
        <p:nvSpPr>
          <p:cNvPr id="291" name="Title 1"/>
          <p:cNvSpPr>
            <a:spLocks noGrp="1"/>
          </p:cNvSpPr>
          <p:nvPr>
            <p:ph type="title"/>
          </p:nvPr>
        </p:nvSpPr>
        <p:spPr>
          <a:xfrm>
            <a:off x="703264" y="153988"/>
            <a:ext cx="8446408" cy="1112837"/>
          </a:xfrm>
          <a:prstGeom prst="rect">
            <a:avLst/>
          </a:prstGeom>
        </p:spPr>
        <p:txBody>
          <a:bodyPr>
            <a:normAutofit/>
          </a:bodyPr>
          <a:lstStyle>
            <a:lvl1pPr algn="l">
              <a:lnSpc>
                <a:spcPct val="90000"/>
              </a:lnSpc>
              <a:defRPr sz="3600" b="1">
                <a:solidFill>
                  <a:schemeClr val="tx1">
                    <a:lumMod val="90000"/>
                    <a:lumOff val="10000"/>
                  </a:schemeClr>
                </a:solidFill>
                <a:latin typeface="Arial" pitchFamily="34" charset="0"/>
                <a:cs typeface="Arial" pitchFamily="34" charset="0"/>
              </a:defRPr>
            </a:lvl1pPr>
          </a:lstStyle>
          <a:p>
            <a:r>
              <a:rPr lang="en-US" dirty="0" smtClean="0"/>
              <a:t>Click to edit Master title style</a:t>
            </a:r>
            <a:endParaRPr lang="en-US" dirty="0"/>
          </a:p>
        </p:txBody>
      </p:sp>
      <p:sp>
        <p:nvSpPr>
          <p:cNvPr id="75" name="TextBox 74"/>
          <p:cNvSpPr txBox="1"/>
          <p:nvPr userDrawn="1"/>
        </p:nvSpPr>
        <p:spPr>
          <a:xfrm>
            <a:off x="304800" y="6172200"/>
            <a:ext cx="3429000" cy="551433"/>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Arial" pitchFamily="34" charset="0"/>
                <a:cs typeface="Arial" pitchFamily="34" charset="0"/>
              </a:rPr>
              <a:t>THE SCIENCE OF </a:t>
            </a:r>
            <a:r>
              <a:rPr lang="en-US" sz="1200" b="1" spc="240" dirty="0" smtClean="0">
                <a:solidFill>
                  <a:srgbClr val="575A5D"/>
                </a:solidFill>
                <a:latin typeface="Arial" pitchFamily="34" charset="0"/>
                <a:cs typeface="Arial" pitchFamily="34" charset="0"/>
              </a:rPr>
              <a:t>RISK</a:t>
            </a:r>
            <a:r>
              <a:rPr lang="en-US" sz="1200" b="0" spc="0" baseline="30000" dirty="0" smtClean="0">
                <a:solidFill>
                  <a:srgbClr val="575A5D"/>
                </a:solidFill>
                <a:latin typeface="Arial" pitchFamily="34" charset="0"/>
                <a:cs typeface="Arial" pitchFamily="34" charset="0"/>
              </a:rPr>
              <a:t>SM</a:t>
            </a:r>
          </a:p>
        </p:txBody>
      </p:sp>
      <p:grpSp>
        <p:nvGrpSpPr>
          <p:cNvPr id="73" name="Group 72"/>
          <p:cNvGrpSpPr/>
          <p:nvPr userDrawn="1"/>
        </p:nvGrpSpPr>
        <p:grpSpPr>
          <a:xfrm>
            <a:off x="-35" y="2"/>
            <a:ext cx="2729364" cy="3221198"/>
            <a:chOff x="-35" y="2"/>
            <a:chExt cx="2729364" cy="3221198"/>
          </a:xfrm>
        </p:grpSpPr>
        <p:sp>
          <p:nvSpPr>
            <p:cNvPr id="74" name="Rectangle 73"/>
            <p:cNvSpPr/>
            <p:nvPr userDrawn="1"/>
          </p:nvSpPr>
          <p:spPr>
            <a:xfrm rot="10800000" flipH="1" flipV="1">
              <a:off x="1004422"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6" name="Rectangle 75"/>
            <p:cNvSpPr/>
            <p:nvPr userDrawn="1"/>
          </p:nvSpPr>
          <p:spPr>
            <a:xfrm rot="10800000" flipH="1" flipV="1">
              <a:off x="2427990" y="103805"/>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7" name="Rectangle 76"/>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8" name="Rectangle 77"/>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9" name="Rectangle 78"/>
            <p:cNvSpPr/>
            <p:nvPr userDrawn="1"/>
          </p:nvSpPr>
          <p:spPr>
            <a:xfrm rot="10800000" flipH="1" flipV="1">
              <a:off x="502193"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0" name="Rectangle 79"/>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1" name="Rectangle 80"/>
            <p:cNvSpPr/>
            <p:nvPr userDrawn="1"/>
          </p:nvSpPr>
          <p:spPr>
            <a:xfrm rot="10800000" flipH="1" flipV="1">
              <a:off x="301302" y="40178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2" name="Rectangle 81"/>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3" name="Rectangle 82"/>
            <p:cNvSpPr/>
            <p:nvPr userDrawn="1"/>
          </p:nvSpPr>
          <p:spPr>
            <a:xfrm rot="10800000" flipH="1" flipV="1">
              <a:off x="903976"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4" name="Rectangle 83"/>
            <p:cNvSpPr/>
            <p:nvPr userDrawn="1"/>
          </p:nvSpPr>
          <p:spPr>
            <a:xfrm rot="10800000" flipH="1" flipV="1">
              <a:off x="803531"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5" name="Rectangle 84"/>
            <p:cNvSpPr/>
            <p:nvPr userDrawn="1"/>
          </p:nvSpPr>
          <p:spPr>
            <a:xfrm rot="10800000" flipH="1" flipV="1">
              <a:off x="803531" y="273625"/>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6" name="Rectangle 85"/>
            <p:cNvSpPr/>
            <p:nvPr userDrawn="1"/>
          </p:nvSpPr>
          <p:spPr>
            <a:xfrm rot="10800000" flipH="1" flipV="1">
              <a:off x="540298" y="17318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7" name="Rectangle 46"/>
            <p:cNvSpPr/>
            <p:nvPr userDrawn="1"/>
          </p:nvSpPr>
          <p:spPr>
            <a:xfrm rot="10800000" flipH="1" flipV="1">
              <a:off x="401748"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8" name="Rectangle 87"/>
            <p:cNvSpPr/>
            <p:nvPr userDrawn="1"/>
          </p:nvSpPr>
          <p:spPr>
            <a:xfrm rot="10800000" flipH="1" flipV="1">
              <a:off x="301302"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9" name="Rectangle 88"/>
            <p:cNvSpPr/>
            <p:nvPr userDrawn="1"/>
          </p:nvSpPr>
          <p:spPr>
            <a:xfrm rot="10800000" flipH="1" flipV="1">
              <a:off x="100411" y="2"/>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0" name="Rectangle 89"/>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1" name="Rectangle 90"/>
            <p:cNvSpPr/>
            <p:nvPr userDrawn="1"/>
          </p:nvSpPr>
          <p:spPr>
            <a:xfrm rot="10800000" flipH="1" flipV="1">
              <a:off x="-35"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2" name="Rectangle 91"/>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3" name="Rectangle 92"/>
            <p:cNvSpPr/>
            <p:nvPr userDrawn="1"/>
          </p:nvSpPr>
          <p:spPr>
            <a:xfrm rot="10800000" flipH="1" flipV="1">
              <a:off x="-29" y="60267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4" name="Rectangle 93"/>
            <p:cNvSpPr/>
            <p:nvPr userDrawn="1"/>
          </p:nvSpPr>
          <p:spPr>
            <a:xfrm rot="10800000" flipH="1" flipV="1">
              <a:off x="150576" y="34149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5" name="Rectangle 94"/>
            <p:cNvSpPr/>
            <p:nvPr userDrawn="1"/>
          </p:nvSpPr>
          <p:spPr>
            <a:xfrm rot="10800000" flipH="1" flipV="1">
              <a:off x="200856" y="80356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6" name="Rectangle 95"/>
            <p:cNvSpPr/>
            <p:nvPr userDrawn="1"/>
          </p:nvSpPr>
          <p:spPr>
            <a:xfrm rot="10800000" flipH="1" flipV="1">
              <a:off x="1370458" y="132797"/>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7" name="Rectangle 96"/>
            <p:cNvSpPr/>
            <p:nvPr userDrawn="1"/>
          </p:nvSpPr>
          <p:spPr>
            <a:xfrm rot="10800000" flipH="1" flipV="1">
              <a:off x="442503" y="94188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8" name="Rectangle 97"/>
            <p:cNvSpPr/>
            <p:nvPr userDrawn="1"/>
          </p:nvSpPr>
          <p:spPr>
            <a:xfrm rot="10800000" flipH="1" flipV="1">
              <a:off x="125543" y="92052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9" name="Rectangle 98"/>
            <p:cNvSpPr/>
            <p:nvPr userDrawn="1"/>
          </p:nvSpPr>
          <p:spPr>
            <a:xfrm rot="10800000" flipH="1" flipV="1">
              <a:off x="454252" y="79722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0" name="Rectangle 99"/>
            <p:cNvSpPr/>
            <p:nvPr userDrawn="1"/>
          </p:nvSpPr>
          <p:spPr>
            <a:xfrm rot="10800000" flipH="1" flipV="1">
              <a:off x="38912" y="1040203"/>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1" name="Rectangle 100"/>
            <p:cNvSpPr/>
            <p:nvPr userDrawn="1"/>
          </p:nvSpPr>
          <p:spPr>
            <a:xfrm rot="10800000" flipH="1" flipV="1">
              <a:off x="2026206"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2" name="Rectangle 101"/>
            <p:cNvSpPr/>
            <p:nvPr userDrawn="1"/>
          </p:nvSpPr>
          <p:spPr>
            <a:xfrm rot="10800000" flipH="1" flipV="1">
              <a:off x="1624421"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3" name="Rectangle 102"/>
            <p:cNvSpPr/>
            <p:nvPr userDrawn="1"/>
          </p:nvSpPr>
          <p:spPr>
            <a:xfrm rot="10800000" flipH="1" flipV="1">
              <a:off x="1523975"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4" name="Rectangle 103"/>
            <p:cNvSpPr/>
            <p:nvPr userDrawn="1"/>
          </p:nvSpPr>
          <p:spPr>
            <a:xfrm rot="10800000" flipH="1" flipV="1">
              <a:off x="1724867" y="120662"/>
              <a:ext cx="100446" cy="99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5" name="Rectangle 104"/>
            <p:cNvSpPr/>
            <p:nvPr userDrawn="1"/>
          </p:nvSpPr>
          <p:spPr>
            <a:xfrm rot="10800000" flipH="1" flipV="1">
              <a:off x="2628883"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6" name="Rectangle 105"/>
            <p:cNvSpPr/>
            <p:nvPr userDrawn="1"/>
          </p:nvSpPr>
          <p:spPr>
            <a:xfrm rot="10800000" flipH="1" flipV="1">
              <a:off x="1222636"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7" name="Rectangle 106"/>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8" name="Rectangle 107"/>
            <p:cNvSpPr/>
            <p:nvPr userDrawn="1"/>
          </p:nvSpPr>
          <p:spPr>
            <a:xfrm rot="5400000" flipH="1" flipV="1">
              <a:off x="256294" y="1094534"/>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9" name="Rectangle 108"/>
            <p:cNvSpPr/>
            <p:nvPr userDrawn="1"/>
          </p:nvSpPr>
          <p:spPr>
            <a:xfrm rot="5400000" flipH="1" flipV="1">
              <a:off x="107358"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0" name="Rectangle 109"/>
            <p:cNvSpPr/>
            <p:nvPr userDrawn="1"/>
          </p:nvSpPr>
          <p:spPr>
            <a:xfrm rot="5400000" flipH="1" flipV="1">
              <a:off x="408695"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1" name="Rectangle 110"/>
            <p:cNvSpPr/>
            <p:nvPr userDrawn="1"/>
          </p:nvSpPr>
          <p:spPr>
            <a:xfrm rot="5400000" flipH="1" flipV="1">
              <a:off x="207803" y="193273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2" name="Rectangle 111"/>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3" name="Rectangle 112"/>
            <p:cNvSpPr/>
            <p:nvPr userDrawn="1"/>
          </p:nvSpPr>
          <p:spPr>
            <a:xfrm rot="5400000" flipH="1" flipV="1">
              <a:off x="6912"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4" name="Rectangle 113"/>
            <p:cNvSpPr/>
            <p:nvPr userDrawn="1"/>
          </p:nvSpPr>
          <p:spPr>
            <a:xfrm rot="5400000" flipH="1" flipV="1">
              <a:off x="308249" y="183229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5" name="Rectangle 114"/>
            <p:cNvSpPr/>
            <p:nvPr userDrawn="1"/>
          </p:nvSpPr>
          <p:spPr>
            <a:xfrm rot="5400000" flipH="1" flipV="1">
              <a:off x="609586" y="1530953"/>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0" name="Rectangle 119"/>
            <p:cNvSpPr/>
            <p:nvPr userDrawn="1"/>
          </p:nvSpPr>
          <p:spPr>
            <a:xfrm rot="5400000" flipH="1" flipV="1">
              <a:off x="408695" y="1932736"/>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1" name="Rectangle 120"/>
            <p:cNvSpPr/>
            <p:nvPr userDrawn="1"/>
          </p:nvSpPr>
          <p:spPr>
            <a:xfrm rot="5400000" flipH="1" flipV="1">
              <a:off x="408695"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2" name="Rectangle 121"/>
            <p:cNvSpPr/>
            <p:nvPr userDrawn="1"/>
          </p:nvSpPr>
          <p:spPr>
            <a:xfrm rot="5400000" flipH="1" flipV="1">
              <a:off x="509141" y="133006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3" name="Rectangle 122"/>
            <p:cNvSpPr/>
            <p:nvPr userDrawn="1"/>
          </p:nvSpPr>
          <p:spPr>
            <a:xfrm rot="5400000" flipH="1" flipV="1">
              <a:off x="710032" y="143050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6" name="Rectangle 125"/>
            <p:cNvSpPr/>
            <p:nvPr userDrawn="1"/>
          </p:nvSpPr>
          <p:spPr>
            <a:xfrm rot="5400000" flipH="1" flipV="1">
              <a:off x="6912" y="243496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8" name="Rectangle 127"/>
            <p:cNvSpPr/>
            <p:nvPr userDrawn="1"/>
          </p:nvSpPr>
          <p:spPr>
            <a:xfrm rot="5400000" flipH="1" flipV="1">
              <a:off x="207803" y="213362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9" name="Rectangle 128"/>
            <p:cNvSpPr/>
            <p:nvPr userDrawn="1"/>
          </p:nvSpPr>
          <p:spPr>
            <a:xfrm rot="5400000" flipH="1" flipV="1">
              <a:off x="308249" y="223407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0" name="Rectangle 129"/>
            <p:cNvSpPr/>
            <p:nvPr userDrawn="1"/>
          </p:nvSpPr>
          <p:spPr>
            <a:xfrm rot="5400000" flipH="1" flipV="1">
              <a:off x="509566" y="184394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latin typeface="Arial" pitchFamily="34" charset="0"/>
              </a:endParaRPr>
            </a:p>
          </p:txBody>
        </p:sp>
        <p:sp>
          <p:nvSpPr>
            <p:cNvPr id="131" name="Rectangle 130"/>
            <p:cNvSpPr/>
            <p:nvPr userDrawn="1"/>
          </p:nvSpPr>
          <p:spPr>
            <a:xfrm rot="5400000" flipH="1">
              <a:off x="515673" y="502007"/>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2" name="Rectangle 131"/>
            <p:cNvSpPr/>
            <p:nvPr userDrawn="1"/>
          </p:nvSpPr>
          <p:spPr>
            <a:xfrm rot="5400000" flipH="1">
              <a:off x="173585" y="111278"/>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3" name="Rectangle 132"/>
            <p:cNvSpPr/>
            <p:nvPr userDrawn="1"/>
          </p:nvSpPr>
          <p:spPr>
            <a:xfrm rot="16200000" flipH="1" flipV="1">
              <a:off x="97385" y="22514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4" name="Rectangle 133"/>
            <p:cNvSpPr/>
            <p:nvPr userDrawn="1"/>
          </p:nvSpPr>
          <p:spPr>
            <a:xfrm rot="5400000" flipH="1">
              <a:off x="457168" y="2438413"/>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5" name="Rectangle 134"/>
            <p:cNvSpPr/>
            <p:nvPr userDrawn="1"/>
          </p:nvSpPr>
          <p:spPr>
            <a:xfrm rot="16200000" flipH="1" flipV="1">
              <a:off x="380968" y="255227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6" name="Rectangle 135"/>
            <p:cNvSpPr/>
            <p:nvPr userDrawn="1"/>
          </p:nvSpPr>
          <p:spPr>
            <a:xfrm rot="16200000" flipH="1" flipV="1">
              <a:off x="97395" y="312075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7" name="Rectangle 136"/>
            <p:cNvSpPr/>
            <p:nvPr userDrawn="1"/>
          </p:nvSpPr>
          <p:spPr>
            <a:xfrm rot="5400000" flipH="1">
              <a:off x="394659" y="339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8" name="Rectangle 137"/>
            <p:cNvSpPr/>
            <p:nvPr userDrawn="1"/>
          </p:nvSpPr>
          <p:spPr>
            <a:xfrm rot="16200000">
              <a:off x="76200" y="533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9" name="Rectangle 138"/>
            <p:cNvSpPr/>
            <p:nvPr userDrawn="1"/>
          </p:nvSpPr>
          <p:spPr>
            <a:xfrm rot="5400000" flipV="1">
              <a:off x="190067" y="6472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40" name="Rectangle 139"/>
            <p:cNvSpPr/>
            <p:nvPr userDrawn="1"/>
          </p:nvSpPr>
          <p:spPr>
            <a:xfrm rot="16200000" flipH="1" flipV="1">
              <a:off x="280577" y="1303313"/>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hart Rt - Copy Lft">
    <p:spTree>
      <p:nvGrpSpPr>
        <p:cNvPr id="1" name=""/>
        <p:cNvGrpSpPr/>
        <p:nvPr/>
      </p:nvGrpSpPr>
      <p:grpSpPr>
        <a:xfrm>
          <a:off x="0" y="0"/>
          <a:ext cx="0" cy="0"/>
          <a:chOff x="0" y="0"/>
          <a:chExt cx="0" cy="0"/>
        </a:xfrm>
      </p:grpSpPr>
      <p:pic>
        <p:nvPicPr>
          <p:cNvPr id="227" name="Picture 226" descr="340pt_Verisk_307.png"/>
          <p:cNvPicPr>
            <a:picLocks noChangeAspect="1"/>
          </p:cNvPicPr>
          <p:nvPr userDrawn="1"/>
        </p:nvPicPr>
        <p:blipFill>
          <a:blip r:embed="rId2" cstate="print"/>
          <a:srcRect b="-13161"/>
          <a:stretch>
            <a:fillRect/>
          </a:stretch>
        </p:blipFill>
        <p:spPr>
          <a:xfrm>
            <a:off x="7608736" y="6248400"/>
            <a:ext cx="1306664" cy="504008"/>
          </a:xfrm>
          <a:prstGeom prst="rect">
            <a:avLst/>
          </a:prstGeom>
          <a:effectLst/>
        </p:spPr>
      </p:pic>
      <p:sp>
        <p:nvSpPr>
          <p:cNvPr id="124" name="Chart Placeholder 123"/>
          <p:cNvSpPr>
            <a:spLocks noGrp="1"/>
          </p:cNvSpPr>
          <p:nvPr>
            <p:ph type="chart" sz="quarter" idx="13"/>
          </p:nvPr>
        </p:nvSpPr>
        <p:spPr>
          <a:xfrm>
            <a:off x="4572000" y="1524000"/>
            <a:ext cx="3886200" cy="2362200"/>
          </a:xfrm>
          <a:prstGeom prst="rect">
            <a:avLst/>
          </a:prstGeom>
        </p:spPr>
        <p:txBody>
          <a:bodyPr/>
          <a:lstStyle>
            <a:lvl1pPr marL="233363" indent="-233363">
              <a:defRPr>
                <a:solidFill>
                  <a:schemeClr val="tx1">
                    <a:lumMod val="90000"/>
                    <a:lumOff val="10000"/>
                  </a:schemeClr>
                </a:solidFill>
                <a:latin typeface="Arial" pitchFamily="34" charset="0"/>
                <a:cs typeface="Arial" pitchFamily="34" charset="0"/>
              </a:defRPr>
            </a:lvl1pPr>
          </a:lstStyle>
          <a:p>
            <a:endParaRPr lang="en-US" dirty="0"/>
          </a:p>
        </p:txBody>
      </p:sp>
      <p:sp>
        <p:nvSpPr>
          <p:cNvPr id="125" name="Chart Placeholder 123"/>
          <p:cNvSpPr>
            <a:spLocks noGrp="1"/>
          </p:cNvSpPr>
          <p:nvPr>
            <p:ph type="chart" sz="quarter" idx="14"/>
          </p:nvPr>
        </p:nvSpPr>
        <p:spPr>
          <a:xfrm>
            <a:off x="4572000" y="3962400"/>
            <a:ext cx="3886200" cy="2362200"/>
          </a:xfrm>
          <a:prstGeom prst="rect">
            <a:avLst/>
          </a:prstGeom>
        </p:spPr>
        <p:txBody>
          <a:bodyPr/>
          <a:lstStyle>
            <a:lvl1pPr marL="233363" indent="-233363">
              <a:defRPr>
                <a:solidFill>
                  <a:schemeClr val="tx1">
                    <a:lumMod val="90000"/>
                    <a:lumOff val="10000"/>
                  </a:schemeClr>
                </a:solidFill>
                <a:latin typeface="Arial" pitchFamily="34" charset="0"/>
                <a:cs typeface="Arial" pitchFamily="34" charset="0"/>
              </a:defRPr>
            </a:lvl1pPr>
          </a:lstStyle>
          <a:p>
            <a:endParaRPr lang="en-US" dirty="0"/>
          </a:p>
        </p:txBody>
      </p:sp>
      <p:sp>
        <p:nvSpPr>
          <p:cNvPr id="127" name="Text Placeholder 126"/>
          <p:cNvSpPr>
            <a:spLocks noGrp="1"/>
          </p:cNvSpPr>
          <p:nvPr>
            <p:ph type="body" sz="quarter" idx="15"/>
          </p:nvPr>
        </p:nvSpPr>
        <p:spPr>
          <a:xfrm>
            <a:off x="838200" y="2438400"/>
            <a:ext cx="3581400" cy="2362200"/>
          </a:xfrm>
          <a:prstGeom prst="rect">
            <a:avLst/>
          </a:prstGeom>
        </p:spPr>
        <p:txBody>
          <a:bodyPr/>
          <a:lstStyle>
            <a:lvl1pPr marL="233363" indent="-233363">
              <a:defRPr sz="2800">
                <a:solidFill>
                  <a:schemeClr val="tx1">
                    <a:lumMod val="90000"/>
                    <a:lumOff val="10000"/>
                  </a:schemeClr>
                </a:solidFill>
                <a:latin typeface="Arial" pitchFamily="34" charset="0"/>
                <a:cs typeface="Arial" pitchFamily="34" charset="0"/>
              </a:defRPr>
            </a:lvl1pPr>
            <a:lvl2pPr>
              <a:defRPr sz="2400">
                <a:solidFill>
                  <a:schemeClr val="tx1">
                    <a:lumMod val="90000"/>
                    <a:lumOff val="10000"/>
                  </a:schemeClr>
                </a:solidFill>
                <a:latin typeface="Arial" pitchFamily="34" charset="0"/>
                <a:cs typeface="Arial" pitchFamily="34" charset="0"/>
              </a:defRPr>
            </a:lvl2pPr>
            <a:lvl3pPr>
              <a:defRPr sz="2000">
                <a:solidFill>
                  <a:schemeClr val="tx1">
                    <a:lumMod val="90000"/>
                    <a:lumOff val="10000"/>
                  </a:schemeClr>
                </a:solidFill>
                <a:latin typeface="Arial" pitchFamily="34" charset="0"/>
                <a:cs typeface="Arial" pitchFamily="34" charset="0"/>
              </a:defRPr>
            </a:lvl3pPr>
          </a:lstStyle>
          <a:p>
            <a:pPr lvl="0"/>
            <a:r>
              <a:rPr lang="en-US" dirty="0" smtClean="0"/>
              <a:t>Click to edit Master</a:t>
            </a:r>
          </a:p>
          <a:p>
            <a:pPr lvl="1"/>
            <a:r>
              <a:rPr lang="en-US" dirty="0" smtClean="0"/>
              <a:t>Second level</a:t>
            </a:r>
          </a:p>
          <a:p>
            <a:pPr lvl="2"/>
            <a:r>
              <a:rPr lang="en-US" dirty="0" smtClean="0"/>
              <a:t>Third level</a:t>
            </a:r>
          </a:p>
        </p:txBody>
      </p:sp>
      <p:sp>
        <p:nvSpPr>
          <p:cNvPr id="232" name="Rectangle 231"/>
          <p:cNvSpPr/>
          <p:nvPr userDrawn="1"/>
        </p:nvSpPr>
        <p:spPr>
          <a:xfrm>
            <a:off x="0" y="155643"/>
            <a:ext cx="9144000" cy="1027114"/>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33" name="Rectangle 232"/>
          <p:cNvSpPr/>
          <p:nvPr userDrawn="1"/>
        </p:nvSpPr>
        <p:spPr>
          <a:xfrm>
            <a:off x="0" y="1192698"/>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91" name="Title 1"/>
          <p:cNvSpPr>
            <a:spLocks noGrp="1"/>
          </p:cNvSpPr>
          <p:nvPr>
            <p:ph type="title"/>
          </p:nvPr>
        </p:nvSpPr>
        <p:spPr>
          <a:xfrm>
            <a:off x="703264" y="153988"/>
            <a:ext cx="8446408" cy="1112837"/>
          </a:xfrm>
          <a:prstGeom prst="rect">
            <a:avLst/>
          </a:prstGeom>
        </p:spPr>
        <p:txBody>
          <a:bodyPr>
            <a:normAutofit/>
          </a:bodyPr>
          <a:lstStyle>
            <a:lvl1pPr algn="l">
              <a:lnSpc>
                <a:spcPct val="90000"/>
              </a:lnSpc>
              <a:defRPr sz="3600" b="1">
                <a:solidFill>
                  <a:schemeClr val="tx1">
                    <a:lumMod val="90000"/>
                    <a:lumOff val="10000"/>
                  </a:schemeClr>
                </a:solidFill>
                <a:latin typeface="Arial" pitchFamily="34" charset="0"/>
                <a:cs typeface="Arial" pitchFamily="34" charset="0"/>
              </a:defRPr>
            </a:lvl1pPr>
          </a:lstStyle>
          <a:p>
            <a:r>
              <a:rPr lang="en-US" dirty="0" smtClean="0"/>
              <a:t>Click to edit Master title style</a:t>
            </a:r>
            <a:endParaRPr lang="en-US" dirty="0"/>
          </a:p>
        </p:txBody>
      </p:sp>
      <p:sp>
        <p:nvSpPr>
          <p:cNvPr id="74" name="TextBox 73"/>
          <p:cNvSpPr txBox="1"/>
          <p:nvPr userDrawn="1"/>
        </p:nvSpPr>
        <p:spPr>
          <a:xfrm>
            <a:off x="304800" y="6172200"/>
            <a:ext cx="3429000" cy="551433"/>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Arial" pitchFamily="34" charset="0"/>
                <a:cs typeface="Arial" pitchFamily="34" charset="0"/>
              </a:rPr>
              <a:t>THE SCIENCE OF </a:t>
            </a:r>
            <a:r>
              <a:rPr lang="en-US" sz="1200" b="1" spc="240" dirty="0" smtClean="0">
                <a:solidFill>
                  <a:srgbClr val="575A5D"/>
                </a:solidFill>
                <a:latin typeface="Arial" pitchFamily="34" charset="0"/>
                <a:cs typeface="Arial" pitchFamily="34" charset="0"/>
              </a:rPr>
              <a:t>RISK</a:t>
            </a:r>
            <a:r>
              <a:rPr lang="en-US" sz="1200" b="0" spc="0" baseline="30000" dirty="0" smtClean="0">
                <a:solidFill>
                  <a:srgbClr val="575A5D"/>
                </a:solidFill>
                <a:latin typeface="Arial" pitchFamily="34" charset="0"/>
                <a:cs typeface="Arial" pitchFamily="34" charset="0"/>
              </a:rPr>
              <a:t>SM</a:t>
            </a:r>
          </a:p>
        </p:txBody>
      </p:sp>
      <p:grpSp>
        <p:nvGrpSpPr>
          <p:cNvPr id="72" name="Group 71"/>
          <p:cNvGrpSpPr/>
          <p:nvPr userDrawn="1"/>
        </p:nvGrpSpPr>
        <p:grpSpPr>
          <a:xfrm>
            <a:off x="-35" y="2"/>
            <a:ext cx="2729364" cy="3221198"/>
            <a:chOff x="-35" y="2"/>
            <a:chExt cx="2729364" cy="3221198"/>
          </a:xfrm>
        </p:grpSpPr>
        <p:sp>
          <p:nvSpPr>
            <p:cNvPr id="73" name="Rectangle 72"/>
            <p:cNvSpPr/>
            <p:nvPr userDrawn="1"/>
          </p:nvSpPr>
          <p:spPr>
            <a:xfrm rot="10800000" flipH="1" flipV="1">
              <a:off x="1004422"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5" name="Rectangle 74"/>
            <p:cNvSpPr/>
            <p:nvPr userDrawn="1"/>
          </p:nvSpPr>
          <p:spPr>
            <a:xfrm rot="10800000" flipH="1" flipV="1">
              <a:off x="2427990" y="103805"/>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6" name="Rectangle 75"/>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7" name="Rectangle 76"/>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8" name="Rectangle 77"/>
            <p:cNvSpPr/>
            <p:nvPr userDrawn="1"/>
          </p:nvSpPr>
          <p:spPr>
            <a:xfrm rot="10800000" flipH="1" flipV="1">
              <a:off x="502193"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9" name="Rectangle 78"/>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0" name="Rectangle 79"/>
            <p:cNvSpPr/>
            <p:nvPr userDrawn="1"/>
          </p:nvSpPr>
          <p:spPr>
            <a:xfrm rot="10800000" flipH="1" flipV="1">
              <a:off x="301302" y="40178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1" name="Rectangle 80"/>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2" name="Rectangle 81"/>
            <p:cNvSpPr/>
            <p:nvPr userDrawn="1"/>
          </p:nvSpPr>
          <p:spPr>
            <a:xfrm rot="10800000" flipH="1" flipV="1">
              <a:off x="903976"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3" name="Rectangle 82"/>
            <p:cNvSpPr/>
            <p:nvPr userDrawn="1"/>
          </p:nvSpPr>
          <p:spPr>
            <a:xfrm rot="10800000" flipH="1" flipV="1">
              <a:off x="803531"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4" name="Rectangle 83"/>
            <p:cNvSpPr/>
            <p:nvPr userDrawn="1"/>
          </p:nvSpPr>
          <p:spPr>
            <a:xfrm rot="10800000" flipH="1" flipV="1">
              <a:off x="803531" y="273625"/>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5" name="Rectangle 84"/>
            <p:cNvSpPr/>
            <p:nvPr userDrawn="1"/>
          </p:nvSpPr>
          <p:spPr>
            <a:xfrm rot="10800000" flipH="1" flipV="1">
              <a:off x="540298" y="17318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6" name="Rectangle 46"/>
            <p:cNvSpPr/>
            <p:nvPr userDrawn="1"/>
          </p:nvSpPr>
          <p:spPr>
            <a:xfrm rot="10800000" flipH="1" flipV="1">
              <a:off x="401748"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7" name="Rectangle 86"/>
            <p:cNvSpPr/>
            <p:nvPr userDrawn="1"/>
          </p:nvSpPr>
          <p:spPr>
            <a:xfrm rot="10800000" flipH="1" flipV="1">
              <a:off x="301302"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8" name="Rectangle 87"/>
            <p:cNvSpPr/>
            <p:nvPr userDrawn="1"/>
          </p:nvSpPr>
          <p:spPr>
            <a:xfrm rot="10800000" flipH="1" flipV="1">
              <a:off x="100411" y="2"/>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9" name="Rectangle 88"/>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0" name="Rectangle 89"/>
            <p:cNvSpPr/>
            <p:nvPr userDrawn="1"/>
          </p:nvSpPr>
          <p:spPr>
            <a:xfrm rot="10800000" flipH="1" flipV="1">
              <a:off x="-35"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1" name="Rectangle 90"/>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2" name="Rectangle 91"/>
            <p:cNvSpPr/>
            <p:nvPr userDrawn="1"/>
          </p:nvSpPr>
          <p:spPr>
            <a:xfrm rot="10800000" flipH="1" flipV="1">
              <a:off x="-29" y="60267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3" name="Rectangle 92"/>
            <p:cNvSpPr/>
            <p:nvPr userDrawn="1"/>
          </p:nvSpPr>
          <p:spPr>
            <a:xfrm rot="10800000" flipH="1" flipV="1">
              <a:off x="150576" y="34149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4" name="Rectangle 93"/>
            <p:cNvSpPr/>
            <p:nvPr userDrawn="1"/>
          </p:nvSpPr>
          <p:spPr>
            <a:xfrm rot="10800000" flipH="1" flipV="1">
              <a:off x="200856" y="80356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5" name="Rectangle 94"/>
            <p:cNvSpPr/>
            <p:nvPr userDrawn="1"/>
          </p:nvSpPr>
          <p:spPr>
            <a:xfrm rot="10800000" flipH="1" flipV="1">
              <a:off x="1370458" y="132797"/>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6" name="Rectangle 95"/>
            <p:cNvSpPr/>
            <p:nvPr userDrawn="1"/>
          </p:nvSpPr>
          <p:spPr>
            <a:xfrm rot="10800000" flipH="1" flipV="1">
              <a:off x="442503" y="94188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7" name="Rectangle 96"/>
            <p:cNvSpPr/>
            <p:nvPr userDrawn="1"/>
          </p:nvSpPr>
          <p:spPr>
            <a:xfrm rot="10800000" flipH="1" flipV="1">
              <a:off x="125543" y="92052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8" name="Rectangle 97"/>
            <p:cNvSpPr/>
            <p:nvPr userDrawn="1"/>
          </p:nvSpPr>
          <p:spPr>
            <a:xfrm rot="10800000" flipH="1" flipV="1">
              <a:off x="454252" y="79722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9" name="Rectangle 98"/>
            <p:cNvSpPr/>
            <p:nvPr userDrawn="1"/>
          </p:nvSpPr>
          <p:spPr>
            <a:xfrm rot="10800000" flipH="1" flipV="1">
              <a:off x="38912" y="1040203"/>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0" name="Rectangle 99"/>
            <p:cNvSpPr/>
            <p:nvPr userDrawn="1"/>
          </p:nvSpPr>
          <p:spPr>
            <a:xfrm rot="10800000" flipH="1" flipV="1">
              <a:off x="2026206"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1" name="Rectangle 100"/>
            <p:cNvSpPr/>
            <p:nvPr userDrawn="1"/>
          </p:nvSpPr>
          <p:spPr>
            <a:xfrm rot="10800000" flipH="1" flipV="1">
              <a:off x="1624421"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2" name="Rectangle 101"/>
            <p:cNvSpPr/>
            <p:nvPr userDrawn="1"/>
          </p:nvSpPr>
          <p:spPr>
            <a:xfrm rot="10800000" flipH="1" flipV="1">
              <a:off x="1523975"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3" name="Rectangle 102"/>
            <p:cNvSpPr/>
            <p:nvPr userDrawn="1"/>
          </p:nvSpPr>
          <p:spPr>
            <a:xfrm rot="10800000" flipH="1" flipV="1">
              <a:off x="1724867" y="120662"/>
              <a:ext cx="100446" cy="99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4" name="Rectangle 103"/>
            <p:cNvSpPr/>
            <p:nvPr userDrawn="1"/>
          </p:nvSpPr>
          <p:spPr>
            <a:xfrm rot="10800000" flipH="1" flipV="1">
              <a:off x="2628883"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5" name="Rectangle 104"/>
            <p:cNvSpPr/>
            <p:nvPr userDrawn="1"/>
          </p:nvSpPr>
          <p:spPr>
            <a:xfrm rot="10800000" flipH="1" flipV="1">
              <a:off x="1222636"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6" name="Rectangle 105"/>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7" name="Rectangle 106"/>
            <p:cNvSpPr/>
            <p:nvPr userDrawn="1"/>
          </p:nvSpPr>
          <p:spPr>
            <a:xfrm rot="5400000" flipH="1" flipV="1">
              <a:off x="256294" y="1094534"/>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8" name="Rectangle 107"/>
            <p:cNvSpPr/>
            <p:nvPr userDrawn="1"/>
          </p:nvSpPr>
          <p:spPr>
            <a:xfrm rot="5400000" flipH="1" flipV="1">
              <a:off x="107358"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9" name="Rectangle 108"/>
            <p:cNvSpPr/>
            <p:nvPr userDrawn="1"/>
          </p:nvSpPr>
          <p:spPr>
            <a:xfrm rot="5400000" flipH="1" flipV="1">
              <a:off x="408695"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0" name="Rectangle 109"/>
            <p:cNvSpPr/>
            <p:nvPr userDrawn="1"/>
          </p:nvSpPr>
          <p:spPr>
            <a:xfrm rot="5400000" flipH="1" flipV="1">
              <a:off x="207803" y="193273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1" name="Rectangle 110"/>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2" name="Rectangle 111"/>
            <p:cNvSpPr/>
            <p:nvPr userDrawn="1"/>
          </p:nvSpPr>
          <p:spPr>
            <a:xfrm rot="5400000" flipH="1" flipV="1">
              <a:off x="6912"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3" name="Rectangle 112"/>
            <p:cNvSpPr/>
            <p:nvPr userDrawn="1"/>
          </p:nvSpPr>
          <p:spPr>
            <a:xfrm rot="5400000" flipH="1" flipV="1">
              <a:off x="308249" y="183229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4" name="Rectangle 113"/>
            <p:cNvSpPr/>
            <p:nvPr userDrawn="1"/>
          </p:nvSpPr>
          <p:spPr>
            <a:xfrm rot="5400000" flipH="1" flipV="1">
              <a:off x="609586" y="1530953"/>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5" name="Rectangle 114"/>
            <p:cNvSpPr/>
            <p:nvPr userDrawn="1"/>
          </p:nvSpPr>
          <p:spPr>
            <a:xfrm rot="5400000" flipH="1" flipV="1">
              <a:off x="408695" y="1932736"/>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6" name="Rectangle 115"/>
            <p:cNvSpPr/>
            <p:nvPr userDrawn="1"/>
          </p:nvSpPr>
          <p:spPr>
            <a:xfrm rot="5400000" flipH="1" flipV="1">
              <a:off x="408695"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0" name="Rectangle 119"/>
            <p:cNvSpPr/>
            <p:nvPr userDrawn="1"/>
          </p:nvSpPr>
          <p:spPr>
            <a:xfrm rot="5400000" flipH="1" flipV="1">
              <a:off x="509141" y="133006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1" name="Rectangle 120"/>
            <p:cNvSpPr/>
            <p:nvPr userDrawn="1"/>
          </p:nvSpPr>
          <p:spPr>
            <a:xfrm rot="5400000" flipH="1" flipV="1">
              <a:off x="710032" y="143050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2" name="Rectangle 121"/>
            <p:cNvSpPr/>
            <p:nvPr userDrawn="1"/>
          </p:nvSpPr>
          <p:spPr>
            <a:xfrm rot="5400000" flipH="1" flipV="1">
              <a:off x="6912" y="243496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3" name="Rectangle 122"/>
            <p:cNvSpPr/>
            <p:nvPr userDrawn="1"/>
          </p:nvSpPr>
          <p:spPr>
            <a:xfrm rot="5400000" flipH="1" flipV="1">
              <a:off x="207803" y="213362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6" name="Rectangle 125"/>
            <p:cNvSpPr/>
            <p:nvPr userDrawn="1"/>
          </p:nvSpPr>
          <p:spPr>
            <a:xfrm rot="5400000" flipH="1" flipV="1">
              <a:off x="308249" y="223407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8" name="Rectangle 127"/>
            <p:cNvSpPr/>
            <p:nvPr userDrawn="1"/>
          </p:nvSpPr>
          <p:spPr>
            <a:xfrm rot="5400000" flipH="1" flipV="1">
              <a:off x="509566" y="184394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latin typeface="Arial" pitchFamily="34" charset="0"/>
              </a:endParaRPr>
            </a:p>
          </p:txBody>
        </p:sp>
        <p:sp>
          <p:nvSpPr>
            <p:cNvPr id="129" name="Rectangle 128"/>
            <p:cNvSpPr/>
            <p:nvPr userDrawn="1"/>
          </p:nvSpPr>
          <p:spPr>
            <a:xfrm rot="5400000" flipH="1">
              <a:off x="515673" y="502007"/>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0" name="Rectangle 129"/>
            <p:cNvSpPr/>
            <p:nvPr userDrawn="1"/>
          </p:nvSpPr>
          <p:spPr>
            <a:xfrm rot="5400000" flipH="1">
              <a:off x="173585" y="111278"/>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1" name="Rectangle 130"/>
            <p:cNvSpPr/>
            <p:nvPr userDrawn="1"/>
          </p:nvSpPr>
          <p:spPr>
            <a:xfrm rot="16200000" flipH="1" flipV="1">
              <a:off x="97385" y="22514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2" name="Rectangle 131"/>
            <p:cNvSpPr/>
            <p:nvPr userDrawn="1"/>
          </p:nvSpPr>
          <p:spPr>
            <a:xfrm rot="5400000" flipH="1">
              <a:off x="457168" y="2438413"/>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3" name="Rectangle 132"/>
            <p:cNvSpPr/>
            <p:nvPr userDrawn="1"/>
          </p:nvSpPr>
          <p:spPr>
            <a:xfrm rot="16200000" flipH="1" flipV="1">
              <a:off x="380968" y="255227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4" name="Rectangle 133"/>
            <p:cNvSpPr/>
            <p:nvPr userDrawn="1"/>
          </p:nvSpPr>
          <p:spPr>
            <a:xfrm rot="16200000" flipH="1" flipV="1">
              <a:off x="97395" y="312075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5" name="Rectangle 134"/>
            <p:cNvSpPr/>
            <p:nvPr userDrawn="1"/>
          </p:nvSpPr>
          <p:spPr>
            <a:xfrm rot="5400000" flipH="1">
              <a:off x="394659" y="339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6" name="Rectangle 135"/>
            <p:cNvSpPr/>
            <p:nvPr userDrawn="1"/>
          </p:nvSpPr>
          <p:spPr>
            <a:xfrm rot="16200000">
              <a:off x="76200" y="533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7" name="Rectangle 136"/>
            <p:cNvSpPr/>
            <p:nvPr userDrawn="1"/>
          </p:nvSpPr>
          <p:spPr>
            <a:xfrm rot="5400000" flipV="1">
              <a:off x="190067" y="6472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8" name="Rectangle 137"/>
            <p:cNvSpPr/>
            <p:nvPr userDrawn="1"/>
          </p:nvSpPr>
          <p:spPr>
            <a:xfrm rot="16200000" flipH="1" flipV="1">
              <a:off x="280577" y="1303313"/>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 Chart Lft - Copy Rt">
    <p:spTree>
      <p:nvGrpSpPr>
        <p:cNvPr id="1" name=""/>
        <p:cNvGrpSpPr/>
        <p:nvPr/>
      </p:nvGrpSpPr>
      <p:grpSpPr>
        <a:xfrm>
          <a:off x="0" y="0"/>
          <a:ext cx="0" cy="0"/>
          <a:chOff x="0" y="0"/>
          <a:chExt cx="0" cy="0"/>
        </a:xfrm>
      </p:grpSpPr>
      <p:pic>
        <p:nvPicPr>
          <p:cNvPr id="225" name="Picture 224" descr="340pt_Verisk_307.png"/>
          <p:cNvPicPr>
            <a:picLocks noChangeAspect="1"/>
          </p:cNvPicPr>
          <p:nvPr userDrawn="1"/>
        </p:nvPicPr>
        <p:blipFill>
          <a:blip r:embed="rId2" cstate="print"/>
          <a:srcRect b="-13161"/>
          <a:stretch>
            <a:fillRect/>
          </a:stretch>
        </p:blipFill>
        <p:spPr>
          <a:xfrm>
            <a:off x="7608736" y="6248400"/>
            <a:ext cx="1306664" cy="504008"/>
          </a:xfrm>
          <a:prstGeom prst="rect">
            <a:avLst/>
          </a:prstGeom>
          <a:effectLst/>
        </p:spPr>
      </p:pic>
      <p:sp>
        <p:nvSpPr>
          <p:cNvPr id="125" name="Chart Placeholder 123"/>
          <p:cNvSpPr>
            <a:spLocks noGrp="1"/>
          </p:cNvSpPr>
          <p:nvPr>
            <p:ph type="chart" sz="quarter" idx="14"/>
          </p:nvPr>
        </p:nvSpPr>
        <p:spPr>
          <a:xfrm>
            <a:off x="685800" y="1905000"/>
            <a:ext cx="4495800" cy="3810000"/>
          </a:xfrm>
          <a:prstGeom prst="rect">
            <a:avLst/>
          </a:prstGeom>
        </p:spPr>
        <p:txBody>
          <a:bodyPr/>
          <a:lstStyle>
            <a:lvl1pPr marL="233363" indent="-233363">
              <a:defRPr>
                <a:solidFill>
                  <a:schemeClr val="tx1">
                    <a:lumMod val="90000"/>
                    <a:lumOff val="10000"/>
                  </a:schemeClr>
                </a:solidFill>
                <a:latin typeface="Arial" pitchFamily="34" charset="0"/>
                <a:cs typeface="Arial" pitchFamily="34" charset="0"/>
              </a:defRPr>
            </a:lvl1pPr>
          </a:lstStyle>
          <a:p>
            <a:endParaRPr lang="en-US" dirty="0"/>
          </a:p>
        </p:txBody>
      </p:sp>
      <p:sp>
        <p:nvSpPr>
          <p:cNvPr id="127" name="Text Placeholder 126"/>
          <p:cNvSpPr>
            <a:spLocks noGrp="1"/>
          </p:cNvSpPr>
          <p:nvPr>
            <p:ph type="body" sz="quarter" idx="15"/>
          </p:nvPr>
        </p:nvSpPr>
        <p:spPr>
          <a:xfrm>
            <a:off x="5334000" y="2514600"/>
            <a:ext cx="3581400" cy="2362200"/>
          </a:xfrm>
          <a:prstGeom prst="rect">
            <a:avLst/>
          </a:prstGeom>
        </p:spPr>
        <p:txBody>
          <a:bodyPr/>
          <a:lstStyle>
            <a:lvl1pPr marL="233363" indent="-233363">
              <a:defRPr sz="2400">
                <a:solidFill>
                  <a:schemeClr val="tx1">
                    <a:lumMod val="90000"/>
                    <a:lumOff val="10000"/>
                  </a:schemeClr>
                </a:solidFill>
                <a:latin typeface="Arial" pitchFamily="34" charset="0"/>
                <a:cs typeface="Arial" pitchFamily="34" charset="0"/>
              </a:defRPr>
            </a:lvl1pPr>
            <a:lvl2pPr marL="457200" indent="-223838">
              <a:defRPr sz="2000">
                <a:solidFill>
                  <a:schemeClr val="tx1">
                    <a:lumMod val="90000"/>
                    <a:lumOff val="10000"/>
                  </a:schemeClr>
                </a:solidFill>
                <a:latin typeface="Arial" pitchFamily="34" charset="0"/>
                <a:cs typeface="Arial" pitchFamily="34" charset="0"/>
              </a:defRPr>
            </a:lvl2pPr>
            <a:lvl3pPr marL="631825" indent="-174625">
              <a:defRPr sz="1800">
                <a:solidFill>
                  <a:schemeClr val="tx1">
                    <a:lumMod val="90000"/>
                    <a:lumOff val="10000"/>
                  </a:schemeClr>
                </a:solidFill>
                <a:latin typeface="Arial" pitchFamily="34" charset="0"/>
                <a:cs typeface="Arial" pitchFamily="34" charset="0"/>
              </a:defRPr>
            </a:lvl3pPr>
          </a:lstStyle>
          <a:p>
            <a:pPr lvl="0"/>
            <a:r>
              <a:rPr lang="en-US" dirty="0" smtClean="0"/>
              <a:t>Click to edit Master</a:t>
            </a:r>
          </a:p>
          <a:p>
            <a:pPr lvl="1"/>
            <a:r>
              <a:rPr lang="en-US" dirty="0" smtClean="0"/>
              <a:t>Second level</a:t>
            </a:r>
          </a:p>
          <a:p>
            <a:pPr lvl="2"/>
            <a:r>
              <a:rPr lang="en-US" dirty="0" smtClean="0"/>
              <a:t>Third level</a:t>
            </a:r>
          </a:p>
        </p:txBody>
      </p:sp>
      <p:sp>
        <p:nvSpPr>
          <p:cNvPr id="230" name="Rectangle 229"/>
          <p:cNvSpPr/>
          <p:nvPr userDrawn="1"/>
        </p:nvSpPr>
        <p:spPr>
          <a:xfrm>
            <a:off x="0" y="155643"/>
            <a:ext cx="9144000" cy="1027114"/>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31" name="Rectangle 230"/>
          <p:cNvSpPr/>
          <p:nvPr userDrawn="1"/>
        </p:nvSpPr>
        <p:spPr>
          <a:xfrm>
            <a:off x="0" y="1192698"/>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89" name="Title 1"/>
          <p:cNvSpPr>
            <a:spLocks noGrp="1"/>
          </p:cNvSpPr>
          <p:nvPr>
            <p:ph type="title"/>
          </p:nvPr>
        </p:nvSpPr>
        <p:spPr>
          <a:xfrm>
            <a:off x="703264" y="153988"/>
            <a:ext cx="8446408" cy="1112837"/>
          </a:xfrm>
          <a:prstGeom prst="rect">
            <a:avLst/>
          </a:prstGeom>
        </p:spPr>
        <p:txBody>
          <a:bodyPr>
            <a:normAutofit/>
          </a:bodyPr>
          <a:lstStyle>
            <a:lvl1pPr algn="l">
              <a:lnSpc>
                <a:spcPct val="90000"/>
              </a:lnSpc>
              <a:defRPr sz="3600" b="1">
                <a:solidFill>
                  <a:schemeClr val="tx1">
                    <a:lumMod val="90000"/>
                    <a:lumOff val="10000"/>
                  </a:schemeClr>
                </a:solidFill>
                <a:latin typeface="Arial" pitchFamily="34" charset="0"/>
                <a:cs typeface="Arial" pitchFamily="34" charset="0"/>
              </a:defRPr>
            </a:lvl1pPr>
          </a:lstStyle>
          <a:p>
            <a:r>
              <a:rPr lang="en-US" dirty="0" smtClean="0"/>
              <a:t>Click to edit Master title style</a:t>
            </a:r>
            <a:endParaRPr lang="en-US" dirty="0"/>
          </a:p>
        </p:txBody>
      </p:sp>
      <p:sp>
        <p:nvSpPr>
          <p:cNvPr id="73" name="TextBox 72"/>
          <p:cNvSpPr txBox="1"/>
          <p:nvPr userDrawn="1"/>
        </p:nvSpPr>
        <p:spPr>
          <a:xfrm>
            <a:off x="304800" y="6172200"/>
            <a:ext cx="3429000" cy="551433"/>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Arial" pitchFamily="34" charset="0"/>
                <a:cs typeface="Arial" pitchFamily="34" charset="0"/>
              </a:rPr>
              <a:t>THE SCIENCE OF </a:t>
            </a:r>
            <a:r>
              <a:rPr lang="en-US" sz="1200" b="1" spc="240" dirty="0" smtClean="0">
                <a:solidFill>
                  <a:srgbClr val="575A5D"/>
                </a:solidFill>
                <a:latin typeface="Arial" pitchFamily="34" charset="0"/>
                <a:cs typeface="Arial" pitchFamily="34" charset="0"/>
              </a:rPr>
              <a:t>RISK</a:t>
            </a:r>
            <a:r>
              <a:rPr lang="en-US" sz="1200" b="0" spc="0" baseline="30000" dirty="0" smtClean="0">
                <a:solidFill>
                  <a:srgbClr val="575A5D"/>
                </a:solidFill>
                <a:latin typeface="Arial" pitchFamily="34" charset="0"/>
                <a:cs typeface="Arial" pitchFamily="34" charset="0"/>
              </a:rPr>
              <a:t>SM</a:t>
            </a:r>
          </a:p>
        </p:txBody>
      </p:sp>
      <p:grpSp>
        <p:nvGrpSpPr>
          <p:cNvPr id="71" name="Group 70"/>
          <p:cNvGrpSpPr/>
          <p:nvPr userDrawn="1"/>
        </p:nvGrpSpPr>
        <p:grpSpPr>
          <a:xfrm>
            <a:off x="-35" y="2"/>
            <a:ext cx="2729364" cy="3221198"/>
            <a:chOff x="-35" y="2"/>
            <a:chExt cx="2729364" cy="3221198"/>
          </a:xfrm>
        </p:grpSpPr>
        <p:sp>
          <p:nvSpPr>
            <p:cNvPr id="72" name="Rectangle 71"/>
            <p:cNvSpPr/>
            <p:nvPr userDrawn="1"/>
          </p:nvSpPr>
          <p:spPr>
            <a:xfrm rot="10800000" flipH="1" flipV="1">
              <a:off x="1004422"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4" name="Rectangle 73"/>
            <p:cNvSpPr/>
            <p:nvPr userDrawn="1"/>
          </p:nvSpPr>
          <p:spPr>
            <a:xfrm rot="10800000" flipH="1" flipV="1">
              <a:off x="2427990" y="103805"/>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5" name="Rectangle 74"/>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6" name="Rectangle 75"/>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7" name="Rectangle 76"/>
            <p:cNvSpPr/>
            <p:nvPr userDrawn="1"/>
          </p:nvSpPr>
          <p:spPr>
            <a:xfrm rot="10800000" flipH="1" flipV="1">
              <a:off x="502193"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8" name="Rectangle 77"/>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9" name="Rectangle 78"/>
            <p:cNvSpPr/>
            <p:nvPr userDrawn="1"/>
          </p:nvSpPr>
          <p:spPr>
            <a:xfrm rot="10800000" flipH="1" flipV="1">
              <a:off x="301302" y="40178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0" name="Rectangle 79"/>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1" name="Rectangle 80"/>
            <p:cNvSpPr/>
            <p:nvPr userDrawn="1"/>
          </p:nvSpPr>
          <p:spPr>
            <a:xfrm rot="10800000" flipH="1" flipV="1">
              <a:off x="903976"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2" name="Rectangle 81"/>
            <p:cNvSpPr/>
            <p:nvPr userDrawn="1"/>
          </p:nvSpPr>
          <p:spPr>
            <a:xfrm rot="10800000" flipH="1" flipV="1">
              <a:off x="803531"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3" name="Rectangle 82"/>
            <p:cNvSpPr/>
            <p:nvPr userDrawn="1"/>
          </p:nvSpPr>
          <p:spPr>
            <a:xfrm rot="10800000" flipH="1" flipV="1">
              <a:off x="803531" y="273625"/>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4" name="Rectangle 83"/>
            <p:cNvSpPr/>
            <p:nvPr userDrawn="1"/>
          </p:nvSpPr>
          <p:spPr>
            <a:xfrm rot="10800000" flipH="1" flipV="1">
              <a:off x="540298" y="17318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5" name="Rectangle 46"/>
            <p:cNvSpPr/>
            <p:nvPr userDrawn="1"/>
          </p:nvSpPr>
          <p:spPr>
            <a:xfrm rot="10800000" flipH="1" flipV="1">
              <a:off x="401748"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6" name="Rectangle 85"/>
            <p:cNvSpPr/>
            <p:nvPr userDrawn="1"/>
          </p:nvSpPr>
          <p:spPr>
            <a:xfrm rot="10800000" flipH="1" flipV="1">
              <a:off x="301302"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7" name="Rectangle 86"/>
            <p:cNvSpPr/>
            <p:nvPr userDrawn="1"/>
          </p:nvSpPr>
          <p:spPr>
            <a:xfrm rot="10800000" flipH="1" flipV="1">
              <a:off x="100411" y="2"/>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8" name="Rectangle 87"/>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9" name="Rectangle 88"/>
            <p:cNvSpPr/>
            <p:nvPr userDrawn="1"/>
          </p:nvSpPr>
          <p:spPr>
            <a:xfrm rot="10800000" flipH="1" flipV="1">
              <a:off x="-35"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0" name="Rectangle 89"/>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1" name="Rectangle 90"/>
            <p:cNvSpPr/>
            <p:nvPr userDrawn="1"/>
          </p:nvSpPr>
          <p:spPr>
            <a:xfrm rot="10800000" flipH="1" flipV="1">
              <a:off x="-29" y="60267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2" name="Rectangle 91"/>
            <p:cNvSpPr/>
            <p:nvPr userDrawn="1"/>
          </p:nvSpPr>
          <p:spPr>
            <a:xfrm rot="10800000" flipH="1" flipV="1">
              <a:off x="150576" y="34149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3" name="Rectangle 92"/>
            <p:cNvSpPr/>
            <p:nvPr userDrawn="1"/>
          </p:nvSpPr>
          <p:spPr>
            <a:xfrm rot="10800000" flipH="1" flipV="1">
              <a:off x="200856" y="80356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4" name="Rectangle 93"/>
            <p:cNvSpPr/>
            <p:nvPr userDrawn="1"/>
          </p:nvSpPr>
          <p:spPr>
            <a:xfrm rot="10800000" flipH="1" flipV="1">
              <a:off x="1370458" y="132797"/>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5" name="Rectangle 94"/>
            <p:cNvSpPr/>
            <p:nvPr userDrawn="1"/>
          </p:nvSpPr>
          <p:spPr>
            <a:xfrm rot="10800000" flipH="1" flipV="1">
              <a:off x="442503" y="94188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6" name="Rectangle 95"/>
            <p:cNvSpPr/>
            <p:nvPr userDrawn="1"/>
          </p:nvSpPr>
          <p:spPr>
            <a:xfrm rot="10800000" flipH="1" flipV="1">
              <a:off x="125543" y="92052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7" name="Rectangle 96"/>
            <p:cNvSpPr/>
            <p:nvPr userDrawn="1"/>
          </p:nvSpPr>
          <p:spPr>
            <a:xfrm rot="10800000" flipH="1" flipV="1">
              <a:off x="454252" y="79722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8" name="Rectangle 97"/>
            <p:cNvSpPr/>
            <p:nvPr userDrawn="1"/>
          </p:nvSpPr>
          <p:spPr>
            <a:xfrm rot="10800000" flipH="1" flipV="1">
              <a:off x="38912" y="1040203"/>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9" name="Rectangle 98"/>
            <p:cNvSpPr/>
            <p:nvPr userDrawn="1"/>
          </p:nvSpPr>
          <p:spPr>
            <a:xfrm rot="10800000" flipH="1" flipV="1">
              <a:off x="2026206"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0" name="Rectangle 99"/>
            <p:cNvSpPr/>
            <p:nvPr userDrawn="1"/>
          </p:nvSpPr>
          <p:spPr>
            <a:xfrm rot="10800000" flipH="1" flipV="1">
              <a:off x="1624421"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1" name="Rectangle 100"/>
            <p:cNvSpPr/>
            <p:nvPr userDrawn="1"/>
          </p:nvSpPr>
          <p:spPr>
            <a:xfrm rot="10800000" flipH="1" flipV="1">
              <a:off x="1523975"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2" name="Rectangle 101"/>
            <p:cNvSpPr/>
            <p:nvPr userDrawn="1"/>
          </p:nvSpPr>
          <p:spPr>
            <a:xfrm rot="10800000" flipH="1" flipV="1">
              <a:off x="1724867" y="120662"/>
              <a:ext cx="100446" cy="99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3" name="Rectangle 102"/>
            <p:cNvSpPr/>
            <p:nvPr userDrawn="1"/>
          </p:nvSpPr>
          <p:spPr>
            <a:xfrm rot="10800000" flipH="1" flipV="1">
              <a:off x="2628883"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4" name="Rectangle 103"/>
            <p:cNvSpPr/>
            <p:nvPr userDrawn="1"/>
          </p:nvSpPr>
          <p:spPr>
            <a:xfrm rot="10800000" flipH="1" flipV="1">
              <a:off x="1222636"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5" name="Rectangle 104"/>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6" name="Rectangle 105"/>
            <p:cNvSpPr/>
            <p:nvPr userDrawn="1"/>
          </p:nvSpPr>
          <p:spPr>
            <a:xfrm rot="5400000" flipH="1" flipV="1">
              <a:off x="256294" y="1094534"/>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7" name="Rectangle 106"/>
            <p:cNvSpPr/>
            <p:nvPr userDrawn="1"/>
          </p:nvSpPr>
          <p:spPr>
            <a:xfrm rot="5400000" flipH="1" flipV="1">
              <a:off x="107358"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8" name="Rectangle 107"/>
            <p:cNvSpPr/>
            <p:nvPr userDrawn="1"/>
          </p:nvSpPr>
          <p:spPr>
            <a:xfrm rot="5400000" flipH="1" flipV="1">
              <a:off x="408695"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9" name="Rectangle 108"/>
            <p:cNvSpPr/>
            <p:nvPr userDrawn="1"/>
          </p:nvSpPr>
          <p:spPr>
            <a:xfrm rot="5400000" flipH="1" flipV="1">
              <a:off x="207803" y="193273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0" name="Rectangle 109"/>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1" name="Rectangle 110"/>
            <p:cNvSpPr/>
            <p:nvPr userDrawn="1"/>
          </p:nvSpPr>
          <p:spPr>
            <a:xfrm rot="5400000" flipH="1" flipV="1">
              <a:off x="6912"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2" name="Rectangle 111"/>
            <p:cNvSpPr/>
            <p:nvPr userDrawn="1"/>
          </p:nvSpPr>
          <p:spPr>
            <a:xfrm rot="5400000" flipH="1" flipV="1">
              <a:off x="308249" y="183229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3" name="Rectangle 112"/>
            <p:cNvSpPr/>
            <p:nvPr userDrawn="1"/>
          </p:nvSpPr>
          <p:spPr>
            <a:xfrm rot="5400000" flipH="1" flipV="1">
              <a:off x="609586" y="1530953"/>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4" name="Rectangle 113"/>
            <p:cNvSpPr/>
            <p:nvPr userDrawn="1"/>
          </p:nvSpPr>
          <p:spPr>
            <a:xfrm rot="5400000" flipH="1" flipV="1">
              <a:off x="408695" y="1932736"/>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5" name="Rectangle 114"/>
            <p:cNvSpPr/>
            <p:nvPr userDrawn="1"/>
          </p:nvSpPr>
          <p:spPr>
            <a:xfrm rot="5400000" flipH="1" flipV="1">
              <a:off x="408695"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6" name="Rectangle 115"/>
            <p:cNvSpPr/>
            <p:nvPr userDrawn="1"/>
          </p:nvSpPr>
          <p:spPr>
            <a:xfrm rot="5400000" flipH="1" flipV="1">
              <a:off x="509141" y="133006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0" name="Rectangle 119"/>
            <p:cNvSpPr/>
            <p:nvPr userDrawn="1"/>
          </p:nvSpPr>
          <p:spPr>
            <a:xfrm rot="5400000" flipH="1" flipV="1">
              <a:off x="710032" y="143050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1" name="Rectangle 120"/>
            <p:cNvSpPr/>
            <p:nvPr userDrawn="1"/>
          </p:nvSpPr>
          <p:spPr>
            <a:xfrm rot="5400000" flipH="1" flipV="1">
              <a:off x="6912" y="243496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2" name="Rectangle 121"/>
            <p:cNvSpPr/>
            <p:nvPr userDrawn="1"/>
          </p:nvSpPr>
          <p:spPr>
            <a:xfrm rot="5400000" flipH="1" flipV="1">
              <a:off x="207803" y="213362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3" name="Rectangle 122"/>
            <p:cNvSpPr/>
            <p:nvPr userDrawn="1"/>
          </p:nvSpPr>
          <p:spPr>
            <a:xfrm rot="5400000" flipH="1" flipV="1">
              <a:off x="308249" y="223407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4" name="Rectangle 123"/>
            <p:cNvSpPr/>
            <p:nvPr userDrawn="1"/>
          </p:nvSpPr>
          <p:spPr>
            <a:xfrm rot="5400000" flipH="1" flipV="1">
              <a:off x="509566" y="184394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latin typeface="Arial" pitchFamily="34" charset="0"/>
              </a:endParaRPr>
            </a:p>
          </p:txBody>
        </p:sp>
        <p:sp>
          <p:nvSpPr>
            <p:cNvPr id="126" name="Rectangle 125"/>
            <p:cNvSpPr/>
            <p:nvPr userDrawn="1"/>
          </p:nvSpPr>
          <p:spPr>
            <a:xfrm rot="5400000" flipH="1">
              <a:off x="515673" y="502007"/>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8" name="Rectangle 127"/>
            <p:cNvSpPr/>
            <p:nvPr userDrawn="1"/>
          </p:nvSpPr>
          <p:spPr>
            <a:xfrm rot="5400000" flipH="1">
              <a:off x="173585" y="111278"/>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9" name="Rectangle 128"/>
            <p:cNvSpPr/>
            <p:nvPr userDrawn="1"/>
          </p:nvSpPr>
          <p:spPr>
            <a:xfrm rot="16200000" flipH="1" flipV="1">
              <a:off x="97385" y="22514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0" name="Rectangle 129"/>
            <p:cNvSpPr/>
            <p:nvPr userDrawn="1"/>
          </p:nvSpPr>
          <p:spPr>
            <a:xfrm rot="5400000" flipH="1">
              <a:off x="457168" y="2438413"/>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1" name="Rectangle 130"/>
            <p:cNvSpPr/>
            <p:nvPr userDrawn="1"/>
          </p:nvSpPr>
          <p:spPr>
            <a:xfrm rot="16200000" flipH="1" flipV="1">
              <a:off x="380968" y="255227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2" name="Rectangle 131"/>
            <p:cNvSpPr/>
            <p:nvPr userDrawn="1"/>
          </p:nvSpPr>
          <p:spPr>
            <a:xfrm rot="16200000" flipH="1" flipV="1">
              <a:off x="97395" y="312075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3" name="Rectangle 132"/>
            <p:cNvSpPr/>
            <p:nvPr userDrawn="1"/>
          </p:nvSpPr>
          <p:spPr>
            <a:xfrm rot="5400000" flipH="1">
              <a:off x="394659" y="339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4" name="Rectangle 133"/>
            <p:cNvSpPr/>
            <p:nvPr userDrawn="1"/>
          </p:nvSpPr>
          <p:spPr>
            <a:xfrm rot="16200000">
              <a:off x="76200" y="533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5" name="Rectangle 134"/>
            <p:cNvSpPr/>
            <p:nvPr userDrawn="1"/>
          </p:nvSpPr>
          <p:spPr>
            <a:xfrm rot="5400000" flipV="1">
              <a:off x="190067" y="6472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6" name="Rectangle 135"/>
            <p:cNvSpPr/>
            <p:nvPr userDrawn="1"/>
          </p:nvSpPr>
          <p:spPr>
            <a:xfrm rot="16200000" flipH="1" flipV="1">
              <a:off x="280577" y="1303313"/>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Rt - Copy Lft">
    <p:spTree>
      <p:nvGrpSpPr>
        <p:cNvPr id="1" name=""/>
        <p:cNvGrpSpPr/>
        <p:nvPr/>
      </p:nvGrpSpPr>
      <p:grpSpPr>
        <a:xfrm>
          <a:off x="0" y="0"/>
          <a:ext cx="0" cy="0"/>
          <a:chOff x="0" y="0"/>
          <a:chExt cx="0" cy="0"/>
        </a:xfrm>
      </p:grpSpPr>
      <p:pic>
        <p:nvPicPr>
          <p:cNvPr id="225" name="Picture 224" descr="340pt_Verisk_307.png"/>
          <p:cNvPicPr>
            <a:picLocks noChangeAspect="1"/>
          </p:cNvPicPr>
          <p:nvPr userDrawn="1"/>
        </p:nvPicPr>
        <p:blipFill>
          <a:blip r:embed="rId2" cstate="print"/>
          <a:srcRect b="-13161"/>
          <a:stretch>
            <a:fillRect/>
          </a:stretch>
        </p:blipFill>
        <p:spPr>
          <a:xfrm>
            <a:off x="7608736" y="6248400"/>
            <a:ext cx="1306664" cy="504008"/>
          </a:xfrm>
          <a:prstGeom prst="rect">
            <a:avLst/>
          </a:prstGeom>
          <a:effectLst/>
        </p:spPr>
      </p:pic>
      <p:sp>
        <p:nvSpPr>
          <p:cNvPr id="125" name="Chart Placeholder 123"/>
          <p:cNvSpPr>
            <a:spLocks noGrp="1"/>
          </p:cNvSpPr>
          <p:nvPr>
            <p:ph type="chart" sz="quarter" idx="14"/>
          </p:nvPr>
        </p:nvSpPr>
        <p:spPr>
          <a:xfrm>
            <a:off x="4648200" y="1905000"/>
            <a:ext cx="4495800" cy="3810000"/>
          </a:xfrm>
          <a:prstGeom prst="rect">
            <a:avLst/>
          </a:prstGeom>
        </p:spPr>
        <p:txBody>
          <a:bodyPr/>
          <a:lstStyle>
            <a:lvl1pPr marL="233363" indent="-233363">
              <a:defRPr>
                <a:solidFill>
                  <a:schemeClr val="tx1">
                    <a:lumMod val="90000"/>
                    <a:lumOff val="10000"/>
                  </a:schemeClr>
                </a:solidFill>
                <a:latin typeface="Arial" pitchFamily="34" charset="0"/>
                <a:cs typeface="Arial" pitchFamily="34" charset="0"/>
              </a:defRPr>
            </a:lvl1pPr>
          </a:lstStyle>
          <a:p>
            <a:endParaRPr lang="en-US" dirty="0"/>
          </a:p>
        </p:txBody>
      </p:sp>
      <p:sp>
        <p:nvSpPr>
          <p:cNvPr id="127" name="Text Placeholder 126"/>
          <p:cNvSpPr>
            <a:spLocks noGrp="1"/>
          </p:cNvSpPr>
          <p:nvPr>
            <p:ph type="body" sz="quarter" idx="15"/>
          </p:nvPr>
        </p:nvSpPr>
        <p:spPr>
          <a:xfrm>
            <a:off x="703263" y="2514600"/>
            <a:ext cx="3716337" cy="2362200"/>
          </a:xfrm>
          <a:prstGeom prst="rect">
            <a:avLst/>
          </a:prstGeom>
        </p:spPr>
        <p:txBody>
          <a:bodyPr/>
          <a:lstStyle>
            <a:lvl1pPr marL="233363" indent="-233363">
              <a:defRPr sz="2800">
                <a:solidFill>
                  <a:schemeClr val="tx1">
                    <a:lumMod val="90000"/>
                    <a:lumOff val="10000"/>
                  </a:schemeClr>
                </a:solidFill>
                <a:latin typeface="Arial" pitchFamily="34" charset="0"/>
                <a:cs typeface="Arial" pitchFamily="34" charset="0"/>
              </a:defRPr>
            </a:lvl1pPr>
            <a:lvl2pPr marL="457200" indent="-223838">
              <a:defRPr sz="2400">
                <a:solidFill>
                  <a:schemeClr val="tx1">
                    <a:lumMod val="90000"/>
                    <a:lumOff val="10000"/>
                  </a:schemeClr>
                </a:solidFill>
                <a:latin typeface="Arial" pitchFamily="34" charset="0"/>
                <a:cs typeface="Arial" pitchFamily="34" charset="0"/>
              </a:defRPr>
            </a:lvl2pPr>
            <a:lvl3pPr marL="690563" indent="-233363">
              <a:defRPr sz="2000">
                <a:solidFill>
                  <a:schemeClr val="tx1">
                    <a:lumMod val="90000"/>
                    <a:lumOff val="10000"/>
                  </a:schemeClr>
                </a:solidFill>
                <a:latin typeface="Arial" pitchFamily="34" charset="0"/>
                <a:cs typeface="Arial" pitchFamily="34" charset="0"/>
              </a:defRPr>
            </a:lvl3pPr>
          </a:lstStyle>
          <a:p>
            <a:pPr lvl="0"/>
            <a:r>
              <a:rPr lang="en-US" dirty="0" smtClean="0"/>
              <a:t>Click to edit Master</a:t>
            </a:r>
          </a:p>
          <a:p>
            <a:pPr lvl="1"/>
            <a:r>
              <a:rPr lang="en-US" dirty="0" smtClean="0"/>
              <a:t>Second level</a:t>
            </a:r>
          </a:p>
          <a:p>
            <a:pPr lvl="2"/>
            <a:r>
              <a:rPr lang="en-US" dirty="0" smtClean="0"/>
              <a:t>Third level</a:t>
            </a:r>
          </a:p>
        </p:txBody>
      </p:sp>
      <p:sp>
        <p:nvSpPr>
          <p:cNvPr id="230" name="Rectangle 229"/>
          <p:cNvSpPr/>
          <p:nvPr userDrawn="1"/>
        </p:nvSpPr>
        <p:spPr>
          <a:xfrm>
            <a:off x="0" y="155643"/>
            <a:ext cx="9144000" cy="1027114"/>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31" name="Rectangle 230"/>
          <p:cNvSpPr/>
          <p:nvPr userDrawn="1"/>
        </p:nvSpPr>
        <p:spPr>
          <a:xfrm>
            <a:off x="0" y="1192698"/>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89" name="Title 1"/>
          <p:cNvSpPr>
            <a:spLocks noGrp="1"/>
          </p:cNvSpPr>
          <p:nvPr>
            <p:ph type="title"/>
          </p:nvPr>
        </p:nvSpPr>
        <p:spPr>
          <a:xfrm>
            <a:off x="703264" y="153988"/>
            <a:ext cx="8446408" cy="1112837"/>
          </a:xfrm>
          <a:prstGeom prst="rect">
            <a:avLst/>
          </a:prstGeom>
        </p:spPr>
        <p:txBody>
          <a:bodyPr>
            <a:normAutofit/>
          </a:bodyPr>
          <a:lstStyle>
            <a:lvl1pPr algn="l">
              <a:lnSpc>
                <a:spcPct val="90000"/>
              </a:lnSpc>
              <a:defRPr sz="3600" b="1">
                <a:solidFill>
                  <a:schemeClr val="tx1">
                    <a:lumMod val="90000"/>
                    <a:lumOff val="10000"/>
                  </a:schemeClr>
                </a:solidFill>
                <a:latin typeface="Arial" pitchFamily="34" charset="0"/>
                <a:cs typeface="Arial" pitchFamily="34" charset="0"/>
              </a:defRPr>
            </a:lvl1pPr>
          </a:lstStyle>
          <a:p>
            <a:r>
              <a:rPr lang="en-US" dirty="0" smtClean="0"/>
              <a:t>Click to edit Master title style</a:t>
            </a:r>
            <a:endParaRPr lang="en-US" dirty="0"/>
          </a:p>
        </p:txBody>
      </p:sp>
      <p:sp>
        <p:nvSpPr>
          <p:cNvPr id="73" name="TextBox 72"/>
          <p:cNvSpPr txBox="1"/>
          <p:nvPr userDrawn="1"/>
        </p:nvSpPr>
        <p:spPr>
          <a:xfrm>
            <a:off x="304800" y="6172200"/>
            <a:ext cx="3429000" cy="551433"/>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Arial" pitchFamily="34" charset="0"/>
                <a:cs typeface="Arial" pitchFamily="34" charset="0"/>
              </a:rPr>
              <a:t>THE SCIENCE OF </a:t>
            </a:r>
            <a:r>
              <a:rPr lang="en-US" sz="1200" b="1" spc="240" dirty="0" smtClean="0">
                <a:solidFill>
                  <a:srgbClr val="575A5D"/>
                </a:solidFill>
                <a:latin typeface="Arial" pitchFamily="34" charset="0"/>
                <a:cs typeface="Arial" pitchFamily="34" charset="0"/>
              </a:rPr>
              <a:t>RISK</a:t>
            </a:r>
            <a:r>
              <a:rPr lang="en-US" sz="1200" b="0" spc="0" baseline="30000" dirty="0" smtClean="0">
                <a:solidFill>
                  <a:srgbClr val="575A5D"/>
                </a:solidFill>
                <a:latin typeface="Arial" pitchFamily="34" charset="0"/>
                <a:cs typeface="Arial" pitchFamily="34" charset="0"/>
              </a:rPr>
              <a:t>SM</a:t>
            </a:r>
          </a:p>
        </p:txBody>
      </p:sp>
      <p:grpSp>
        <p:nvGrpSpPr>
          <p:cNvPr id="71" name="Group 70"/>
          <p:cNvGrpSpPr/>
          <p:nvPr userDrawn="1"/>
        </p:nvGrpSpPr>
        <p:grpSpPr>
          <a:xfrm>
            <a:off x="-35" y="2"/>
            <a:ext cx="2729364" cy="3221198"/>
            <a:chOff x="-35" y="2"/>
            <a:chExt cx="2729364" cy="3221198"/>
          </a:xfrm>
        </p:grpSpPr>
        <p:sp>
          <p:nvSpPr>
            <p:cNvPr id="72" name="Rectangle 71"/>
            <p:cNvSpPr/>
            <p:nvPr userDrawn="1"/>
          </p:nvSpPr>
          <p:spPr>
            <a:xfrm rot="10800000" flipH="1" flipV="1">
              <a:off x="1004422"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4" name="Rectangle 73"/>
            <p:cNvSpPr/>
            <p:nvPr userDrawn="1"/>
          </p:nvSpPr>
          <p:spPr>
            <a:xfrm rot="10800000" flipH="1" flipV="1">
              <a:off x="2427990" y="103805"/>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5" name="Rectangle 74"/>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6" name="Rectangle 75"/>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7" name="Rectangle 76"/>
            <p:cNvSpPr/>
            <p:nvPr userDrawn="1"/>
          </p:nvSpPr>
          <p:spPr>
            <a:xfrm rot="10800000" flipH="1" flipV="1">
              <a:off x="502193"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8" name="Rectangle 77"/>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9" name="Rectangle 78"/>
            <p:cNvSpPr/>
            <p:nvPr userDrawn="1"/>
          </p:nvSpPr>
          <p:spPr>
            <a:xfrm rot="10800000" flipH="1" flipV="1">
              <a:off x="301302" y="40178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0" name="Rectangle 79"/>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1" name="Rectangle 80"/>
            <p:cNvSpPr/>
            <p:nvPr userDrawn="1"/>
          </p:nvSpPr>
          <p:spPr>
            <a:xfrm rot="10800000" flipH="1" flipV="1">
              <a:off x="903976"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2" name="Rectangle 81"/>
            <p:cNvSpPr/>
            <p:nvPr userDrawn="1"/>
          </p:nvSpPr>
          <p:spPr>
            <a:xfrm rot="10800000" flipH="1" flipV="1">
              <a:off x="803531"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3" name="Rectangle 82"/>
            <p:cNvSpPr/>
            <p:nvPr userDrawn="1"/>
          </p:nvSpPr>
          <p:spPr>
            <a:xfrm rot="10800000" flipH="1" flipV="1">
              <a:off x="803531" y="273625"/>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4" name="Rectangle 83"/>
            <p:cNvSpPr/>
            <p:nvPr userDrawn="1"/>
          </p:nvSpPr>
          <p:spPr>
            <a:xfrm rot="10800000" flipH="1" flipV="1">
              <a:off x="540298" y="17318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5" name="Rectangle 46"/>
            <p:cNvSpPr/>
            <p:nvPr userDrawn="1"/>
          </p:nvSpPr>
          <p:spPr>
            <a:xfrm rot="10800000" flipH="1" flipV="1">
              <a:off x="401748"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6" name="Rectangle 85"/>
            <p:cNvSpPr/>
            <p:nvPr userDrawn="1"/>
          </p:nvSpPr>
          <p:spPr>
            <a:xfrm rot="10800000" flipH="1" flipV="1">
              <a:off x="301302"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7" name="Rectangle 86"/>
            <p:cNvSpPr/>
            <p:nvPr userDrawn="1"/>
          </p:nvSpPr>
          <p:spPr>
            <a:xfrm rot="10800000" flipH="1" flipV="1">
              <a:off x="100411" y="2"/>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8" name="Rectangle 87"/>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9" name="Rectangle 88"/>
            <p:cNvSpPr/>
            <p:nvPr userDrawn="1"/>
          </p:nvSpPr>
          <p:spPr>
            <a:xfrm rot="10800000" flipH="1" flipV="1">
              <a:off x="-35"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0" name="Rectangle 89"/>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1" name="Rectangle 90"/>
            <p:cNvSpPr/>
            <p:nvPr userDrawn="1"/>
          </p:nvSpPr>
          <p:spPr>
            <a:xfrm rot="10800000" flipH="1" flipV="1">
              <a:off x="-29" y="60267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2" name="Rectangle 91"/>
            <p:cNvSpPr/>
            <p:nvPr userDrawn="1"/>
          </p:nvSpPr>
          <p:spPr>
            <a:xfrm rot="10800000" flipH="1" flipV="1">
              <a:off x="150576" y="34149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3" name="Rectangle 92"/>
            <p:cNvSpPr/>
            <p:nvPr userDrawn="1"/>
          </p:nvSpPr>
          <p:spPr>
            <a:xfrm rot="10800000" flipH="1" flipV="1">
              <a:off x="200856" y="80356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4" name="Rectangle 93"/>
            <p:cNvSpPr/>
            <p:nvPr userDrawn="1"/>
          </p:nvSpPr>
          <p:spPr>
            <a:xfrm rot="10800000" flipH="1" flipV="1">
              <a:off x="1370458" y="132797"/>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5" name="Rectangle 94"/>
            <p:cNvSpPr/>
            <p:nvPr userDrawn="1"/>
          </p:nvSpPr>
          <p:spPr>
            <a:xfrm rot="10800000" flipH="1" flipV="1">
              <a:off x="442503" y="94188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6" name="Rectangle 95"/>
            <p:cNvSpPr/>
            <p:nvPr userDrawn="1"/>
          </p:nvSpPr>
          <p:spPr>
            <a:xfrm rot="10800000" flipH="1" flipV="1">
              <a:off x="125543" y="92052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7" name="Rectangle 96"/>
            <p:cNvSpPr/>
            <p:nvPr userDrawn="1"/>
          </p:nvSpPr>
          <p:spPr>
            <a:xfrm rot="10800000" flipH="1" flipV="1">
              <a:off x="454252" y="79722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8" name="Rectangle 97"/>
            <p:cNvSpPr/>
            <p:nvPr userDrawn="1"/>
          </p:nvSpPr>
          <p:spPr>
            <a:xfrm rot="10800000" flipH="1" flipV="1">
              <a:off x="38912" y="1040203"/>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9" name="Rectangle 98"/>
            <p:cNvSpPr/>
            <p:nvPr userDrawn="1"/>
          </p:nvSpPr>
          <p:spPr>
            <a:xfrm rot="10800000" flipH="1" flipV="1">
              <a:off x="2026206"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0" name="Rectangle 99"/>
            <p:cNvSpPr/>
            <p:nvPr userDrawn="1"/>
          </p:nvSpPr>
          <p:spPr>
            <a:xfrm rot="10800000" flipH="1" flipV="1">
              <a:off x="1624421"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1" name="Rectangle 100"/>
            <p:cNvSpPr/>
            <p:nvPr userDrawn="1"/>
          </p:nvSpPr>
          <p:spPr>
            <a:xfrm rot="10800000" flipH="1" flipV="1">
              <a:off x="1523975"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2" name="Rectangle 101"/>
            <p:cNvSpPr/>
            <p:nvPr userDrawn="1"/>
          </p:nvSpPr>
          <p:spPr>
            <a:xfrm rot="10800000" flipH="1" flipV="1">
              <a:off x="1724867" y="120662"/>
              <a:ext cx="100446" cy="99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3" name="Rectangle 102"/>
            <p:cNvSpPr/>
            <p:nvPr userDrawn="1"/>
          </p:nvSpPr>
          <p:spPr>
            <a:xfrm rot="10800000" flipH="1" flipV="1">
              <a:off x="2628883"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4" name="Rectangle 103"/>
            <p:cNvSpPr/>
            <p:nvPr userDrawn="1"/>
          </p:nvSpPr>
          <p:spPr>
            <a:xfrm rot="10800000" flipH="1" flipV="1">
              <a:off x="1222636"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5" name="Rectangle 104"/>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6" name="Rectangle 105"/>
            <p:cNvSpPr/>
            <p:nvPr userDrawn="1"/>
          </p:nvSpPr>
          <p:spPr>
            <a:xfrm rot="5400000" flipH="1" flipV="1">
              <a:off x="256294" y="1094534"/>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7" name="Rectangle 106"/>
            <p:cNvSpPr/>
            <p:nvPr userDrawn="1"/>
          </p:nvSpPr>
          <p:spPr>
            <a:xfrm rot="5400000" flipH="1" flipV="1">
              <a:off x="107358"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8" name="Rectangle 107"/>
            <p:cNvSpPr/>
            <p:nvPr userDrawn="1"/>
          </p:nvSpPr>
          <p:spPr>
            <a:xfrm rot="5400000" flipH="1" flipV="1">
              <a:off x="408695"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9" name="Rectangle 108"/>
            <p:cNvSpPr/>
            <p:nvPr userDrawn="1"/>
          </p:nvSpPr>
          <p:spPr>
            <a:xfrm rot="5400000" flipH="1" flipV="1">
              <a:off x="207803" y="193273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0" name="Rectangle 109"/>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1" name="Rectangle 110"/>
            <p:cNvSpPr/>
            <p:nvPr userDrawn="1"/>
          </p:nvSpPr>
          <p:spPr>
            <a:xfrm rot="5400000" flipH="1" flipV="1">
              <a:off x="6912"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2" name="Rectangle 111"/>
            <p:cNvSpPr/>
            <p:nvPr userDrawn="1"/>
          </p:nvSpPr>
          <p:spPr>
            <a:xfrm rot="5400000" flipH="1" flipV="1">
              <a:off x="308249" y="183229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3" name="Rectangle 112"/>
            <p:cNvSpPr/>
            <p:nvPr userDrawn="1"/>
          </p:nvSpPr>
          <p:spPr>
            <a:xfrm rot="5400000" flipH="1" flipV="1">
              <a:off x="609586" y="1530953"/>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4" name="Rectangle 113"/>
            <p:cNvSpPr/>
            <p:nvPr userDrawn="1"/>
          </p:nvSpPr>
          <p:spPr>
            <a:xfrm rot="5400000" flipH="1" flipV="1">
              <a:off x="408695" y="1932736"/>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5" name="Rectangle 114"/>
            <p:cNvSpPr/>
            <p:nvPr userDrawn="1"/>
          </p:nvSpPr>
          <p:spPr>
            <a:xfrm rot="5400000" flipH="1" flipV="1">
              <a:off x="408695"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6" name="Rectangle 115"/>
            <p:cNvSpPr/>
            <p:nvPr userDrawn="1"/>
          </p:nvSpPr>
          <p:spPr>
            <a:xfrm rot="5400000" flipH="1" flipV="1">
              <a:off x="509141" y="133006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0" name="Rectangle 119"/>
            <p:cNvSpPr/>
            <p:nvPr userDrawn="1"/>
          </p:nvSpPr>
          <p:spPr>
            <a:xfrm rot="5400000" flipH="1" flipV="1">
              <a:off x="710032" y="143050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1" name="Rectangle 120"/>
            <p:cNvSpPr/>
            <p:nvPr userDrawn="1"/>
          </p:nvSpPr>
          <p:spPr>
            <a:xfrm rot="5400000" flipH="1" flipV="1">
              <a:off x="6912" y="243496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2" name="Rectangle 121"/>
            <p:cNvSpPr/>
            <p:nvPr userDrawn="1"/>
          </p:nvSpPr>
          <p:spPr>
            <a:xfrm rot="5400000" flipH="1" flipV="1">
              <a:off x="207803" y="213362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3" name="Rectangle 122"/>
            <p:cNvSpPr/>
            <p:nvPr userDrawn="1"/>
          </p:nvSpPr>
          <p:spPr>
            <a:xfrm rot="5400000" flipH="1" flipV="1">
              <a:off x="308249" y="223407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4" name="Rectangle 123"/>
            <p:cNvSpPr/>
            <p:nvPr userDrawn="1"/>
          </p:nvSpPr>
          <p:spPr>
            <a:xfrm rot="5400000" flipH="1" flipV="1">
              <a:off x="509566" y="184394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latin typeface="Arial" pitchFamily="34" charset="0"/>
              </a:endParaRPr>
            </a:p>
          </p:txBody>
        </p:sp>
        <p:sp>
          <p:nvSpPr>
            <p:cNvPr id="126" name="Rectangle 125"/>
            <p:cNvSpPr/>
            <p:nvPr userDrawn="1"/>
          </p:nvSpPr>
          <p:spPr>
            <a:xfrm rot="5400000" flipH="1">
              <a:off x="515673" y="502007"/>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8" name="Rectangle 127"/>
            <p:cNvSpPr/>
            <p:nvPr userDrawn="1"/>
          </p:nvSpPr>
          <p:spPr>
            <a:xfrm rot="5400000" flipH="1">
              <a:off x="173585" y="111278"/>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9" name="Rectangle 128"/>
            <p:cNvSpPr/>
            <p:nvPr userDrawn="1"/>
          </p:nvSpPr>
          <p:spPr>
            <a:xfrm rot="16200000" flipH="1" flipV="1">
              <a:off x="97385" y="22514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0" name="Rectangle 129"/>
            <p:cNvSpPr/>
            <p:nvPr userDrawn="1"/>
          </p:nvSpPr>
          <p:spPr>
            <a:xfrm rot="5400000" flipH="1">
              <a:off x="457168" y="2438413"/>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1" name="Rectangle 130"/>
            <p:cNvSpPr/>
            <p:nvPr userDrawn="1"/>
          </p:nvSpPr>
          <p:spPr>
            <a:xfrm rot="16200000" flipH="1" flipV="1">
              <a:off x="380968" y="255227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2" name="Rectangle 131"/>
            <p:cNvSpPr/>
            <p:nvPr userDrawn="1"/>
          </p:nvSpPr>
          <p:spPr>
            <a:xfrm rot="16200000" flipH="1" flipV="1">
              <a:off x="97395" y="312075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3" name="Rectangle 132"/>
            <p:cNvSpPr/>
            <p:nvPr userDrawn="1"/>
          </p:nvSpPr>
          <p:spPr>
            <a:xfrm rot="5400000" flipH="1">
              <a:off x="394659" y="339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4" name="Rectangle 133"/>
            <p:cNvSpPr/>
            <p:nvPr userDrawn="1"/>
          </p:nvSpPr>
          <p:spPr>
            <a:xfrm rot="16200000">
              <a:off x="76200" y="533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5" name="Rectangle 134"/>
            <p:cNvSpPr/>
            <p:nvPr userDrawn="1"/>
          </p:nvSpPr>
          <p:spPr>
            <a:xfrm rot="5400000" flipV="1">
              <a:off x="190067" y="6472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6" name="Rectangle 135"/>
            <p:cNvSpPr/>
            <p:nvPr userDrawn="1"/>
          </p:nvSpPr>
          <p:spPr>
            <a:xfrm rot="16200000" flipH="1" flipV="1">
              <a:off x="280577" y="1303313"/>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ist - 2 Groups Bulleted">
    <p:spTree>
      <p:nvGrpSpPr>
        <p:cNvPr id="1" name=""/>
        <p:cNvGrpSpPr/>
        <p:nvPr/>
      </p:nvGrpSpPr>
      <p:grpSpPr>
        <a:xfrm>
          <a:off x="0" y="0"/>
          <a:ext cx="0" cy="0"/>
          <a:chOff x="0" y="0"/>
          <a:chExt cx="0" cy="0"/>
        </a:xfrm>
      </p:grpSpPr>
      <p:pic>
        <p:nvPicPr>
          <p:cNvPr id="223" name="Picture 222" descr="340pt_Verisk_307.png"/>
          <p:cNvPicPr>
            <a:picLocks noChangeAspect="1"/>
          </p:cNvPicPr>
          <p:nvPr userDrawn="1"/>
        </p:nvPicPr>
        <p:blipFill>
          <a:blip r:embed="rId2" cstate="print"/>
          <a:srcRect b="-13161"/>
          <a:stretch>
            <a:fillRect/>
          </a:stretch>
        </p:blipFill>
        <p:spPr>
          <a:xfrm>
            <a:off x="7608736" y="6248400"/>
            <a:ext cx="1306664" cy="504008"/>
          </a:xfrm>
          <a:prstGeom prst="rect">
            <a:avLst/>
          </a:prstGeom>
          <a:effectLst/>
        </p:spPr>
      </p:pic>
      <p:sp>
        <p:nvSpPr>
          <p:cNvPr id="130" name="Text Placeholder 547"/>
          <p:cNvSpPr>
            <a:spLocks noGrp="1"/>
          </p:cNvSpPr>
          <p:nvPr>
            <p:ph type="body" sz="quarter" idx="16" hasCustomPrompt="1"/>
          </p:nvPr>
        </p:nvSpPr>
        <p:spPr>
          <a:xfrm>
            <a:off x="990600" y="2438400"/>
            <a:ext cx="3733800" cy="3352800"/>
          </a:xfrm>
          <a:prstGeom prst="rect">
            <a:avLst/>
          </a:prstGeom>
        </p:spPr>
        <p:txBody>
          <a:bodyPr/>
          <a:lstStyle>
            <a:lvl1pPr>
              <a:lnSpc>
                <a:spcPts val="2600"/>
              </a:lnSpc>
              <a:buNone/>
              <a:defRPr sz="2400" baseline="0">
                <a:solidFill>
                  <a:schemeClr val="tx1">
                    <a:lumMod val="90000"/>
                    <a:lumOff val="10000"/>
                  </a:schemeClr>
                </a:solidFill>
                <a:latin typeface="Arial" pitchFamily="34" charset="0"/>
                <a:cs typeface="Arial" pitchFamily="34" charset="0"/>
              </a:defRPr>
            </a:lvl1pPr>
            <a:lvl2pPr>
              <a:defRPr sz="2400">
                <a:solidFill>
                  <a:schemeClr val="tx1">
                    <a:lumMod val="75000"/>
                    <a:lumOff val="25000"/>
                  </a:schemeClr>
                </a:solidFill>
              </a:defRPr>
            </a:lvl2pPr>
            <a:lvl3pPr>
              <a:defRPr sz="200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stStyle>
          <a:p>
            <a:pPr lvl="0"/>
            <a:r>
              <a:rPr lang="en-US" dirty="0" smtClean="0"/>
              <a:t>Content / Point 1 Here</a:t>
            </a:r>
          </a:p>
          <a:p>
            <a:pPr lvl="0"/>
            <a:r>
              <a:rPr lang="en-US" dirty="0" smtClean="0"/>
              <a:t>Content / Point 2 Here</a:t>
            </a:r>
          </a:p>
          <a:p>
            <a:pPr lvl="0"/>
            <a:r>
              <a:rPr lang="en-US" dirty="0" smtClean="0"/>
              <a:t>Content / Point 3 Here</a:t>
            </a:r>
          </a:p>
          <a:p>
            <a:pPr lvl="0"/>
            <a:r>
              <a:rPr lang="en-US" dirty="0" smtClean="0"/>
              <a:t>Content / Point 4 Here</a:t>
            </a:r>
          </a:p>
          <a:p>
            <a:pPr lvl="0"/>
            <a:r>
              <a:rPr lang="en-US" dirty="0" smtClean="0"/>
              <a:t>Content / Point 5 Here</a:t>
            </a:r>
          </a:p>
          <a:p>
            <a:pPr lvl="0"/>
            <a:r>
              <a:rPr lang="en-US" dirty="0" smtClean="0"/>
              <a:t>Content / Point 6 Here</a:t>
            </a:r>
          </a:p>
          <a:p>
            <a:pPr lvl="0"/>
            <a:r>
              <a:rPr lang="en-US" dirty="0" smtClean="0"/>
              <a:t>Content / Point 7 Here</a:t>
            </a:r>
          </a:p>
          <a:p>
            <a:pPr lvl="0"/>
            <a:r>
              <a:rPr lang="en-US" dirty="0" smtClean="0"/>
              <a:t>Content / Point 8 Here</a:t>
            </a:r>
          </a:p>
          <a:p>
            <a:pPr lvl="0"/>
            <a:endParaRPr lang="en-US" dirty="0"/>
          </a:p>
        </p:txBody>
      </p:sp>
      <p:sp>
        <p:nvSpPr>
          <p:cNvPr id="131" name="Text Placeholder 547"/>
          <p:cNvSpPr>
            <a:spLocks noGrp="1"/>
          </p:cNvSpPr>
          <p:nvPr>
            <p:ph type="body" sz="quarter" idx="17" hasCustomPrompt="1"/>
          </p:nvPr>
        </p:nvSpPr>
        <p:spPr>
          <a:xfrm>
            <a:off x="5181600" y="2438400"/>
            <a:ext cx="3733800" cy="3352800"/>
          </a:xfrm>
          <a:prstGeom prst="rect">
            <a:avLst/>
          </a:prstGeom>
        </p:spPr>
        <p:txBody>
          <a:bodyPr/>
          <a:lstStyle>
            <a:lvl1pPr>
              <a:lnSpc>
                <a:spcPts val="2600"/>
              </a:lnSpc>
              <a:buNone/>
              <a:defRPr sz="2400" baseline="0">
                <a:solidFill>
                  <a:schemeClr val="tx1">
                    <a:lumMod val="90000"/>
                    <a:lumOff val="10000"/>
                  </a:schemeClr>
                </a:solidFill>
                <a:latin typeface="Arial" pitchFamily="34" charset="0"/>
                <a:cs typeface="Arial" pitchFamily="34" charset="0"/>
              </a:defRPr>
            </a:lvl1pPr>
            <a:lvl2pPr>
              <a:defRPr sz="2400">
                <a:solidFill>
                  <a:schemeClr val="tx1">
                    <a:lumMod val="75000"/>
                    <a:lumOff val="25000"/>
                  </a:schemeClr>
                </a:solidFill>
              </a:defRPr>
            </a:lvl2pPr>
            <a:lvl3pPr>
              <a:defRPr sz="200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stStyle>
          <a:p>
            <a:pPr lvl="0"/>
            <a:r>
              <a:rPr lang="en-US" dirty="0" smtClean="0"/>
              <a:t>Content / Point 1 Here</a:t>
            </a:r>
          </a:p>
          <a:p>
            <a:pPr lvl="0"/>
            <a:r>
              <a:rPr lang="en-US" dirty="0" smtClean="0"/>
              <a:t>Content / Point 2 Here</a:t>
            </a:r>
          </a:p>
          <a:p>
            <a:pPr lvl="0"/>
            <a:r>
              <a:rPr lang="en-US" dirty="0" smtClean="0"/>
              <a:t>Content / Point 3 Here</a:t>
            </a:r>
          </a:p>
          <a:p>
            <a:pPr lvl="0"/>
            <a:r>
              <a:rPr lang="en-US" dirty="0" smtClean="0"/>
              <a:t>Content / Point 4 Here</a:t>
            </a:r>
          </a:p>
          <a:p>
            <a:pPr lvl="0"/>
            <a:r>
              <a:rPr lang="en-US" dirty="0" smtClean="0"/>
              <a:t>Content / Point 5 Here</a:t>
            </a:r>
          </a:p>
          <a:p>
            <a:pPr lvl="0"/>
            <a:r>
              <a:rPr lang="en-US" dirty="0" smtClean="0"/>
              <a:t>Content / Point 6 Here</a:t>
            </a:r>
          </a:p>
          <a:p>
            <a:pPr lvl="0"/>
            <a:r>
              <a:rPr lang="en-US" dirty="0" smtClean="0"/>
              <a:t>Content / Point 7 Here</a:t>
            </a:r>
          </a:p>
          <a:p>
            <a:pPr lvl="0"/>
            <a:r>
              <a:rPr lang="en-US" dirty="0" smtClean="0"/>
              <a:t>Content / Point 8 Here</a:t>
            </a:r>
          </a:p>
          <a:p>
            <a:pPr lvl="0"/>
            <a:endParaRPr lang="en-US" dirty="0"/>
          </a:p>
        </p:txBody>
      </p:sp>
      <p:sp>
        <p:nvSpPr>
          <p:cNvPr id="228" name="Rectangle 227"/>
          <p:cNvSpPr/>
          <p:nvPr userDrawn="1"/>
        </p:nvSpPr>
        <p:spPr>
          <a:xfrm>
            <a:off x="0" y="155643"/>
            <a:ext cx="9144000" cy="1027114"/>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29" name="Rectangle 228"/>
          <p:cNvSpPr/>
          <p:nvPr userDrawn="1"/>
        </p:nvSpPr>
        <p:spPr>
          <a:xfrm>
            <a:off x="0" y="1192698"/>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latin typeface="Arial" pitchFamily="34" charset="0"/>
              <a:cs typeface="Arial" pitchFamily="34" charset="0"/>
            </a:endParaRPr>
          </a:p>
        </p:txBody>
      </p:sp>
      <p:sp>
        <p:nvSpPr>
          <p:cNvPr id="287" name="Title 1"/>
          <p:cNvSpPr>
            <a:spLocks noGrp="1"/>
          </p:cNvSpPr>
          <p:nvPr>
            <p:ph type="title"/>
          </p:nvPr>
        </p:nvSpPr>
        <p:spPr>
          <a:xfrm>
            <a:off x="703264" y="153988"/>
            <a:ext cx="8446408" cy="1112837"/>
          </a:xfrm>
          <a:prstGeom prst="rect">
            <a:avLst/>
          </a:prstGeom>
        </p:spPr>
        <p:txBody>
          <a:bodyPr>
            <a:normAutofit/>
          </a:bodyPr>
          <a:lstStyle>
            <a:lvl1pPr algn="l">
              <a:lnSpc>
                <a:spcPct val="90000"/>
              </a:lnSpc>
              <a:defRPr sz="3600" b="1">
                <a:solidFill>
                  <a:schemeClr val="tx1">
                    <a:lumMod val="90000"/>
                    <a:lumOff val="10000"/>
                  </a:schemeClr>
                </a:solidFill>
                <a:latin typeface="Arial" pitchFamily="34" charset="0"/>
                <a:cs typeface="Arial" pitchFamily="34" charset="0"/>
              </a:defRPr>
            </a:lvl1pPr>
          </a:lstStyle>
          <a:p>
            <a:r>
              <a:rPr lang="en-US" dirty="0" smtClean="0"/>
              <a:t>Click to edit Master title style</a:t>
            </a:r>
            <a:endParaRPr lang="en-US" dirty="0"/>
          </a:p>
        </p:txBody>
      </p:sp>
      <p:sp>
        <p:nvSpPr>
          <p:cNvPr id="73" name="TextBox 72"/>
          <p:cNvSpPr txBox="1"/>
          <p:nvPr userDrawn="1"/>
        </p:nvSpPr>
        <p:spPr>
          <a:xfrm>
            <a:off x="304800" y="6172200"/>
            <a:ext cx="3429000" cy="551433"/>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Arial" pitchFamily="34" charset="0"/>
                <a:cs typeface="Arial" pitchFamily="34" charset="0"/>
              </a:rPr>
              <a:t>THE SCIENCE OF </a:t>
            </a:r>
            <a:r>
              <a:rPr lang="en-US" sz="1200" b="1" spc="240" dirty="0" smtClean="0">
                <a:solidFill>
                  <a:srgbClr val="575A5D"/>
                </a:solidFill>
                <a:latin typeface="Arial" pitchFamily="34" charset="0"/>
                <a:cs typeface="Arial" pitchFamily="34" charset="0"/>
              </a:rPr>
              <a:t>RISK</a:t>
            </a:r>
            <a:r>
              <a:rPr lang="en-US" sz="1200" b="0" spc="0" baseline="30000" dirty="0" smtClean="0">
                <a:solidFill>
                  <a:srgbClr val="575A5D"/>
                </a:solidFill>
                <a:latin typeface="Arial" pitchFamily="34" charset="0"/>
                <a:cs typeface="Arial" pitchFamily="34" charset="0"/>
              </a:rPr>
              <a:t>SM</a:t>
            </a:r>
          </a:p>
        </p:txBody>
      </p:sp>
      <p:grpSp>
        <p:nvGrpSpPr>
          <p:cNvPr id="71" name="Group 70"/>
          <p:cNvGrpSpPr/>
          <p:nvPr userDrawn="1"/>
        </p:nvGrpSpPr>
        <p:grpSpPr>
          <a:xfrm>
            <a:off x="-35" y="2"/>
            <a:ext cx="2729364" cy="3221198"/>
            <a:chOff x="-35" y="2"/>
            <a:chExt cx="2729364" cy="3221198"/>
          </a:xfrm>
        </p:grpSpPr>
        <p:sp>
          <p:nvSpPr>
            <p:cNvPr id="72" name="Rectangle 71"/>
            <p:cNvSpPr/>
            <p:nvPr userDrawn="1"/>
          </p:nvSpPr>
          <p:spPr>
            <a:xfrm rot="10800000" flipH="1" flipV="1">
              <a:off x="1004422"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4" name="Rectangle 73"/>
            <p:cNvSpPr/>
            <p:nvPr userDrawn="1"/>
          </p:nvSpPr>
          <p:spPr>
            <a:xfrm rot="10800000" flipH="1" flipV="1">
              <a:off x="2427990" y="103805"/>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5" name="Rectangle 74"/>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6" name="Rectangle 75"/>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7" name="Rectangle 76"/>
            <p:cNvSpPr/>
            <p:nvPr userDrawn="1"/>
          </p:nvSpPr>
          <p:spPr>
            <a:xfrm rot="10800000" flipH="1" flipV="1">
              <a:off x="502193"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8" name="Rectangle 77"/>
            <p:cNvSpPr/>
            <p:nvPr userDrawn="1"/>
          </p:nvSpPr>
          <p:spPr>
            <a:xfrm rot="10800000" flipH="1" flipV="1">
              <a:off x="602639"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79" name="Rectangle 78"/>
            <p:cNvSpPr/>
            <p:nvPr userDrawn="1"/>
          </p:nvSpPr>
          <p:spPr>
            <a:xfrm rot="10800000" flipH="1" flipV="1">
              <a:off x="301302" y="40178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0" name="Rectangle 79"/>
            <p:cNvSpPr/>
            <p:nvPr userDrawn="1"/>
          </p:nvSpPr>
          <p:spPr>
            <a:xfrm rot="10800000" flipH="1" flipV="1">
              <a:off x="703085" y="10044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1" name="Rectangle 80"/>
            <p:cNvSpPr/>
            <p:nvPr userDrawn="1"/>
          </p:nvSpPr>
          <p:spPr>
            <a:xfrm rot="10800000" flipH="1" flipV="1">
              <a:off x="903976"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2" name="Rectangle 81"/>
            <p:cNvSpPr/>
            <p:nvPr userDrawn="1"/>
          </p:nvSpPr>
          <p:spPr>
            <a:xfrm rot="10800000" flipH="1" flipV="1">
              <a:off x="803531"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3" name="Rectangle 82"/>
            <p:cNvSpPr/>
            <p:nvPr userDrawn="1"/>
          </p:nvSpPr>
          <p:spPr>
            <a:xfrm rot="10800000" flipH="1" flipV="1">
              <a:off x="803531" y="273625"/>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4" name="Rectangle 83"/>
            <p:cNvSpPr/>
            <p:nvPr userDrawn="1"/>
          </p:nvSpPr>
          <p:spPr>
            <a:xfrm rot="10800000" flipH="1" flipV="1">
              <a:off x="540298" y="17318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5" name="Rectangle 46"/>
            <p:cNvSpPr/>
            <p:nvPr userDrawn="1"/>
          </p:nvSpPr>
          <p:spPr>
            <a:xfrm rot="10800000" flipH="1" flipV="1">
              <a:off x="401748"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6" name="Rectangle 85"/>
            <p:cNvSpPr/>
            <p:nvPr userDrawn="1"/>
          </p:nvSpPr>
          <p:spPr>
            <a:xfrm rot="10800000" flipH="1" flipV="1">
              <a:off x="301302" y="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7" name="Rectangle 86"/>
            <p:cNvSpPr/>
            <p:nvPr userDrawn="1"/>
          </p:nvSpPr>
          <p:spPr>
            <a:xfrm rot="10800000" flipH="1" flipV="1">
              <a:off x="100411" y="2"/>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8" name="Rectangle 87"/>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89" name="Rectangle 88"/>
            <p:cNvSpPr/>
            <p:nvPr userDrawn="1"/>
          </p:nvSpPr>
          <p:spPr>
            <a:xfrm rot="10800000" flipH="1" flipV="1">
              <a:off x="-35" y="20089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0" name="Rectangle 89"/>
            <p:cNvSpPr/>
            <p:nvPr userDrawn="1"/>
          </p:nvSpPr>
          <p:spPr>
            <a:xfrm rot="10800000" flipH="1" flipV="1">
              <a:off x="200856" y="50223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1" name="Rectangle 90"/>
            <p:cNvSpPr/>
            <p:nvPr userDrawn="1"/>
          </p:nvSpPr>
          <p:spPr>
            <a:xfrm rot="10800000" flipH="1" flipV="1">
              <a:off x="-29" y="60267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2" name="Rectangle 91"/>
            <p:cNvSpPr/>
            <p:nvPr userDrawn="1"/>
          </p:nvSpPr>
          <p:spPr>
            <a:xfrm rot="10800000" flipH="1" flipV="1">
              <a:off x="150576" y="34149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3" name="Rectangle 92"/>
            <p:cNvSpPr/>
            <p:nvPr userDrawn="1"/>
          </p:nvSpPr>
          <p:spPr>
            <a:xfrm rot="10800000" flipH="1" flipV="1">
              <a:off x="200856" y="80356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4" name="Rectangle 93"/>
            <p:cNvSpPr/>
            <p:nvPr userDrawn="1"/>
          </p:nvSpPr>
          <p:spPr>
            <a:xfrm rot="10800000" flipH="1" flipV="1">
              <a:off x="1370458" y="132797"/>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5" name="Rectangle 94"/>
            <p:cNvSpPr/>
            <p:nvPr userDrawn="1"/>
          </p:nvSpPr>
          <p:spPr>
            <a:xfrm rot="10800000" flipH="1" flipV="1">
              <a:off x="442503" y="941887"/>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6" name="Rectangle 95"/>
            <p:cNvSpPr/>
            <p:nvPr userDrawn="1"/>
          </p:nvSpPr>
          <p:spPr>
            <a:xfrm rot="10800000" flipH="1" flipV="1">
              <a:off x="125543" y="92052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7" name="Rectangle 96"/>
            <p:cNvSpPr/>
            <p:nvPr userDrawn="1"/>
          </p:nvSpPr>
          <p:spPr>
            <a:xfrm rot="10800000" flipH="1" flipV="1">
              <a:off x="454252" y="79722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8" name="Rectangle 97"/>
            <p:cNvSpPr/>
            <p:nvPr userDrawn="1"/>
          </p:nvSpPr>
          <p:spPr>
            <a:xfrm rot="10800000" flipH="1" flipV="1">
              <a:off x="38912" y="1040203"/>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99" name="Rectangle 98"/>
            <p:cNvSpPr/>
            <p:nvPr userDrawn="1"/>
          </p:nvSpPr>
          <p:spPr>
            <a:xfrm rot="10800000" flipH="1" flipV="1">
              <a:off x="2026206"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0" name="Rectangle 99"/>
            <p:cNvSpPr/>
            <p:nvPr userDrawn="1"/>
          </p:nvSpPr>
          <p:spPr>
            <a:xfrm rot="10800000" flipH="1" flipV="1">
              <a:off x="1624421"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1" name="Rectangle 100"/>
            <p:cNvSpPr/>
            <p:nvPr userDrawn="1"/>
          </p:nvSpPr>
          <p:spPr>
            <a:xfrm rot="10800000" flipH="1" flipV="1">
              <a:off x="1523975" y="120662"/>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2" name="Rectangle 101"/>
            <p:cNvSpPr/>
            <p:nvPr userDrawn="1"/>
          </p:nvSpPr>
          <p:spPr>
            <a:xfrm rot="10800000" flipH="1" flipV="1">
              <a:off x="1724867" y="120662"/>
              <a:ext cx="100446" cy="99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3" name="Rectangle 102"/>
            <p:cNvSpPr/>
            <p:nvPr userDrawn="1"/>
          </p:nvSpPr>
          <p:spPr>
            <a:xfrm rot="10800000" flipH="1" flipV="1">
              <a:off x="2628883"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4" name="Rectangle 103"/>
            <p:cNvSpPr/>
            <p:nvPr userDrawn="1"/>
          </p:nvSpPr>
          <p:spPr>
            <a:xfrm rot="10800000" flipH="1" flipV="1">
              <a:off x="1222636" y="20783"/>
              <a:ext cx="100446" cy="99879"/>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5" name="Rectangle 104"/>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6" name="Rectangle 105"/>
            <p:cNvSpPr/>
            <p:nvPr userDrawn="1"/>
          </p:nvSpPr>
          <p:spPr>
            <a:xfrm rot="5400000" flipH="1" flipV="1">
              <a:off x="256294" y="1094534"/>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7" name="Rectangle 106"/>
            <p:cNvSpPr/>
            <p:nvPr userDrawn="1"/>
          </p:nvSpPr>
          <p:spPr>
            <a:xfrm rot="5400000" flipH="1" flipV="1">
              <a:off x="107358"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8" name="Rectangle 107"/>
            <p:cNvSpPr/>
            <p:nvPr userDrawn="1"/>
          </p:nvSpPr>
          <p:spPr>
            <a:xfrm rot="5400000" flipH="1" flipV="1">
              <a:off x="408695"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09" name="Rectangle 108"/>
            <p:cNvSpPr/>
            <p:nvPr userDrawn="1"/>
          </p:nvSpPr>
          <p:spPr>
            <a:xfrm rot="5400000" flipH="1" flipV="1">
              <a:off x="207803" y="1932730"/>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0" name="Rectangle 109"/>
            <p:cNvSpPr/>
            <p:nvPr userDrawn="1"/>
          </p:nvSpPr>
          <p:spPr>
            <a:xfrm rot="5400000" flipH="1" flipV="1">
              <a:off x="207803" y="1631399"/>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1" name="Rectangle 110"/>
            <p:cNvSpPr/>
            <p:nvPr userDrawn="1"/>
          </p:nvSpPr>
          <p:spPr>
            <a:xfrm rot="5400000" flipH="1" flipV="1">
              <a:off x="6912" y="143050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2" name="Rectangle 111"/>
            <p:cNvSpPr/>
            <p:nvPr userDrawn="1"/>
          </p:nvSpPr>
          <p:spPr>
            <a:xfrm rot="5400000" flipH="1" flipV="1">
              <a:off x="308249" y="1832291"/>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3" name="Rectangle 112"/>
            <p:cNvSpPr/>
            <p:nvPr userDrawn="1"/>
          </p:nvSpPr>
          <p:spPr>
            <a:xfrm rot="5400000" flipH="1" flipV="1">
              <a:off x="609586" y="1530953"/>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4" name="Rectangle 113"/>
            <p:cNvSpPr/>
            <p:nvPr userDrawn="1"/>
          </p:nvSpPr>
          <p:spPr>
            <a:xfrm rot="5400000" flipH="1" flipV="1">
              <a:off x="408695" y="1932736"/>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5" name="Rectangle 114"/>
            <p:cNvSpPr/>
            <p:nvPr userDrawn="1"/>
          </p:nvSpPr>
          <p:spPr>
            <a:xfrm rot="5400000" flipH="1" flipV="1">
              <a:off x="408695" y="173184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16" name="Rectangle 115"/>
            <p:cNvSpPr/>
            <p:nvPr userDrawn="1"/>
          </p:nvSpPr>
          <p:spPr>
            <a:xfrm rot="5400000" flipH="1" flipV="1">
              <a:off x="509141" y="1330062"/>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0" name="Rectangle 119"/>
            <p:cNvSpPr/>
            <p:nvPr userDrawn="1"/>
          </p:nvSpPr>
          <p:spPr>
            <a:xfrm rot="5400000" flipH="1" flipV="1">
              <a:off x="710032" y="1430508"/>
              <a:ext cx="100446" cy="100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1" name="Rectangle 120"/>
            <p:cNvSpPr/>
            <p:nvPr userDrawn="1"/>
          </p:nvSpPr>
          <p:spPr>
            <a:xfrm rot="5400000" flipH="1" flipV="1">
              <a:off x="6912" y="2434965"/>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2" name="Rectangle 121"/>
            <p:cNvSpPr/>
            <p:nvPr userDrawn="1"/>
          </p:nvSpPr>
          <p:spPr>
            <a:xfrm rot="5400000" flipH="1" flipV="1">
              <a:off x="207803" y="2133628"/>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3" name="Rectangle 122"/>
            <p:cNvSpPr/>
            <p:nvPr userDrawn="1"/>
          </p:nvSpPr>
          <p:spPr>
            <a:xfrm rot="5400000" flipH="1" flipV="1">
              <a:off x="308249" y="2234074"/>
              <a:ext cx="100446" cy="100446"/>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4" name="Rectangle 123"/>
            <p:cNvSpPr/>
            <p:nvPr userDrawn="1"/>
          </p:nvSpPr>
          <p:spPr>
            <a:xfrm rot="5400000" flipH="1" flipV="1">
              <a:off x="509566" y="184394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latin typeface="Arial" pitchFamily="34" charset="0"/>
              </a:endParaRPr>
            </a:p>
          </p:txBody>
        </p:sp>
        <p:sp>
          <p:nvSpPr>
            <p:cNvPr id="125" name="Rectangle 124"/>
            <p:cNvSpPr/>
            <p:nvPr userDrawn="1"/>
          </p:nvSpPr>
          <p:spPr>
            <a:xfrm rot="5400000" flipH="1">
              <a:off x="515673" y="502007"/>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6" name="Rectangle 125"/>
            <p:cNvSpPr/>
            <p:nvPr userDrawn="1"/>
          </p:nvSpPr>
          <p:spPr>
            <a:xfrm rot="5400000" flipH="1">
              <a:off x="173585" y="111278"/>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7" name="Rectangle 126"/>
            <p:cNvSpPr/>
            <p:nvPr userDrawn="1"/>
          </p:nvSpPr>
          <p:spPr>
            <a:xfrm rot="16200000" flipH="1" flipV="1">
              <a:off x="97385" y="22514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8" name="Rectangle 127"/>
            <p:cNvSpPr/>
            <p:nvPr userDrawn="1"/>
          </p:nvSpPr>
          <p:spPr>
            <a:xfrm rot="5400000" flipH="1">
              <a:off x="457168" y="2438413"/>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29" name="Rectangle 128"/>
            <p:cNvSpPr/>
            <p:nvPr userDrawn="1"/>
          </p:nvSpPr>
          <p:spPr>
            <a:xfrm rot="16200000" flipH="1" flipV="1">
              <a:off x="380968" y="2552279"/>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2" name="Rectangle 131"/>
            <p:cNvSpPr/>
            <p:nvPr userDrawn="1"/>
          </p:nvSpPr>
          <p:spPr>
            <a:xfrm rot="16200000" flipH="1" flipV="1">
              <a:off x="97395" y="3120754"/>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3" name="Rectangle 132"/>
            <p:cNvSpPr/>
            <p:nvPr userDrawn="1"/>
          </p:nvSpPr>
          <p:spPr>
            <a:xfrm rot="5400000" flipH="1">
              <a:off x="394659" y="339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4" name="Rectangle 133"/>
            <p:cNvSpPr/>
            <p:nvPr userDrawn="1"/>
          </p:nvSpPr>
          <p:spPr>
            <a:xfrm rot="16200000">
              <a:off x="76200" y="533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5" name="Rectangle 134"/>
            <p:cNvSpPr/>
            <p:nvPr userDrawn="1"/>
          </p:nvSpPr>
          <p:spPr>
            <a:xfrm rot="5400000" flipV="1">
              <a:off x="190067" y="6472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sp>
          <p:nvSpPr>
            <p:cNvPr id="136" name="Rectangle 135"/>
            <p:cNvSpPr/>
            <p:nvPr userDrawn="1"/>
          </p:nvSpPr>
          <p:spPr>
            <a:xfrm rot="16200000" flipH="1" flipV="1">
              <a:off x="280577" y="1303313"/>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66" name="Slide Number Placeholder 111"/>
          <p:cNvSpPr txBox="1">
            <a:spLocks/>
          </p:cNvSpPr>
          <p:nvPr userDrawn="1"/>
        </p:nvSpPr>
        <p:spPr>
          <a:xfrm>
            <a:off x="3505200" y="6492875"/>
            <a:ext cx="2133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23F36656-1C1A-4340-B8DF-666E441EB124}" type="slidenum">
              <a:rPr kumimoji="0" lang="en-US" sz="1000" b="0" i="0" u="none" strike="noStrike" kern="1200" cap="none" spc="0" normalizeH="0" baseline="0" noProof="0" smtClean="0">
                <a:ln>
                  <a:noFill/>
                </a:ln>
                <a:solidFill>
                  <a:schemeClr val="tx1"/>
                </a:solidFill>
                <a:effectLst/>
                <a:uLnTx/>
                <a:uFillTx/>
                <a:latin typeface="Myriad Pro"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1"/>
              </a:solidFill>
              <a:effectLst/>
              <a:uLnTx/>
              <a:uFillTx/>
              <a:latin typeface="Myriad Pro"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78" r:id="rId3"/>
    <p:sldLayoutId id="2147483679" r:id="rId4"/>
    <p:sldLayoutId id="2147483658" r:id="rId5"/>
    <p:sldLayoutId id="2147483676" r:id="rId6"/>
    <p:sldLayoutId id="2147483675" r:id="rId7"/>
    <p:sldLayoutId id="2147483677" r:id="rId8"/>
    <p:sldLayoutId id="2147483662" r:id="rId9"/>
    <p:sldLayoutId id="2147483671" r:id="rId10"/>
    <p:sldLayoutId id="2147483654" r:id="rId11"/>
    <p:sldLayoutId id="2147483659" r:id="rId12"/>
    <p:sldLayoutId id="2147483660" r:id="rId13"/>
    <p:sldLayoutId id="2147483666" r:id="rId14"/>
    <p:sldLayoutId id="2147483670" r:id="rId15"/>
    <p:sldLayoutId id="2147483668" r:id="rId16"/>
    <p:sldLayoutId id="2147483665" r:id="rId17"/>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wmf"/><Relationship Id="rId1" Type="http://schemas.openxmlformats.org/officeDocument/2006/relationships/slideLayout" Target="../slideLayouts/slideLayout2.xml"/><Relationship Id="rId5" Type="http://schemas.openxmlformats.org/officeDocument/2006/relationships/image" Target="../media/image14.wmf"/><Relationship Id="rId4" Type="http://schemas.openxmlformats.org/officeDocument/2006/relationships/image" Target="../media/image10.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wmf"/><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TextBox 265"/>
          <p:cNvSpPr txBox="1"/>
          <p:nvPr/>
        </p:nvSpPr>
        <p:spPr>
          <a:xfrm>
            <a:off x="703263" y="3971926"/>
            <a:ext cx="7371958" cy="830997"/>
          </a:xfrm>
          <a:prstGeom prst="rect">
            <a:avLst/>
          </a:prstGeom>
          <a:noFill/>
        </p:spPr>
        <p:txBody>
          <a:bodyPr wrap="square" rtlCol="0">
            <a:spAutoFit/>
          </a:bodyPr>
          <a:lstStyle/>
          <a:p>
            <a:pPr algn="ctr"/>
            <a:r>
              <a:rPr lang="en-US" sz="2400" b="1" dirty="0" smtClean="0">
                <a:solidFill>
                  <a:schemeClr val="tx1">
                    <a:lumMod val="85000"/>
                    <a:lumOff val="15000"/>
                  </a:schemeClr>
                </a:solidFill>
                <a:latin typeface="Arial" pitchFamily="34" charset="0"/>
                <a:cs typeface="Arial" pitchFamily="34" charset="0"/>
              </a:rPr>
              <a:t>Beginner’s Roadmap to Working </a:t>
            </a:r>
            <a:br>
              <a:rPr lang="en-US" sz="2400" b="1" dirty="0" smtClean="0">
                <a:solidFill>
                  <a:schemeClr val="tx1">
                    <a:lumMod val="85000"/>
                    <a:lumOff val="15000"/>
                  </a:schemeClr>
                </a:solidFill>
                <a:latin typeface="Arial" pitchFamily="34" charset="0"/>
                <a:cs typeface="Arial" pitchFamily="34" charset="0"/>
              </a:rPr>
            </a:br>
            <a:r>
              <a:rPr lang="en-US" sz="2400" b="1" dirty="0" smtClean="0">
                <a:solidFill>
                  <a:schemeClr val="tx1">
                    <a:lumMod val="85000"/>
                    <a:lumOff val="15000"/>
                  </a:schemeClr>
                </a:solidFill>
                <a:latin typeface="Arial" pitchFamily="34" charset="0"/>
                <a:cs typeface="Arial" pitchFamily="34" charset="0"/>
              </a:rPr>
              <a:t>with Driving Behavior Data</a:t>
            </a:r>
            <a:endParaRPr lang="en-US" sz="2400" b="1" dirty="0">
              <a:solidFill>
                <a:schemeClr val="tx1">
                  <a:lumMod val="85000"/>
                  <a:lumOff val="15000"/>
                </a:schemeClr>
              </a:solidFill>
              <a:latin typeface="Arial" pitchFamily="34" charset="0"/>
              <a:cs typeface="Arial" pitchFamily="34" charset="0"/>
            </a:endParaRPr>
          </a:p>
        </p:txBody>
      </p:sp>
      <p:grpSp>
        <p:nvGrpSpPr>
          <p:cNvPr id="258" name="Group 265"/>
          <p:cNvGrpSpPr/>
          <p:nvPr/>
        </p:nvGrpSpPr>
        <p:grpSpPr>
          <a:xfrm rot="16200000">
            <a:off x="76200" y="3810001"/>
            <a:ext cx="214313" cy="214312"/>
            <a:chOff x="8763000" y="1600201"/>
            <a:chExt cx="214313" cy="214312"/>
          </a:xfrm>
        </p:grpSpPr>
        <p:sp>
          <p:nvSpPr>
            <p:cNvPr id="259" name="Rectangle 258"/>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Rectangle 259"/>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Patents</a:t>
            </a:r>
          </a:p>
          <a:p>
            <a:r>
              <a:rPr lang="en-US" dirty="0" smtClean="0"/>
              <a:t>State Street Bank</a:t>
            </a:r>
          </a:p>
          <a:p>
            <a:r>
              <a:rPr lang="en-US" dirty="0" err="1" smtClean="0"/>
              <a:t>Bilski</a:t>
            </a:r>
            <a:endParaRPr lang="en-US" dirty="0" smtClean="0"/>
          </a:p>
          <a:p>
            <a:r>
              <a:rPr lang="en-US" dirty="0" smtClean="0"/>
              <a:t>Litigation</a:t>
            </a:r>
          </a:p>
        </p:txBody>
      </p:sp>
      <p:sp>
        <p:nvSpPr>
          <p:cNvPr id="3" name="Title 2"/>
          <p:cNvSpPr>
            <a:spLocks noGrp="1"/>
          </p:cNvSpPr>
          <p:nvPr>
            <p:ph type="title"/>
          </p:nvPr>
        </p:nvSpPr>
        <p:spPr/>
        <p:txBody>
          <a:bodyPr/>
          <a:lstStyle/>
          <a:p>
            <a:pPr algn="ctr"/>
            <a:r>
              <a:rPr lang="en-US" dirty="0" smtClean="0"/>
              <a:t>Intellectual Property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Use Cases</a:t>
            </a:r>
          </a:p>
          <a:p>
            <a:r>
              <a:rPr lang="en-US" dirty="0" smtClean="0"/>
              <a:t>Misuses of </a:t>
            </a:r>
            <a:r>
              <a:rPr lang="en-US" dirty="0" err="1" smtClean="0"/>
              <a:t>DBD</a:t>
            </a:r>
            <a:endParaRPr lang="en-US" dirty="0" smtClean="0"/>
          </a:p>
          <a:p>
            <a:r>
              <a:rPr lang="en-US" dirty="0" smtClean="0"/>
              <a:t>IBM Framework</a:t>
            </a:r>
          </a:p>
          <a:p>
            <a:r>
              <a:rPr lang="en-US" dirty="0" err="1" smtClean="0"/>
              <a:t>EDR</a:t>
            </a:r>
            <a:r>
              <a:rPr lang="en-US" dirty="0" smtClean="0"/>
              <a:t> Laws</a:t>
            </a:r>
          </a:p>
          <a:p>
            <a:r>
              <a:rPr lang="en-US" dirty="0" smtClean="0"/>
              <a:t>Regulatory Levels</a:t>
            </a:r>
            <a:endParaRPr lang="en-US" dirty="0"/>
          </a:p>
        </p:txBody>
      </p:sp>
      <p:sp>
        <p:nvSpPr>
          <p:cNvPr id="3" name="Title 2"/>
          <p:cNvSpPr>
            <a:spLocks noGrp="1"/>
          </p:cNvSpPr>
          <p:nvPr>
            <p:ph type="title"/>
          </p:nvPr>
        </p:nvSpPr>
        <p:spPr/>
        <p:txBody>
          <a:bodyPr/>
          <a:lstStyle/>
          <a:p>
            <a:pPr algn="ctr"/>
            <a:r>
              <a:rPr lang="en-US" dirty="0" smtClean="0"/>
              <a:t>Privacy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algn="ctr">
              <a:buNone/>
            </a:pPr>
            <a:r>
              <a:rPr lang="en-US" dirty="0" smtClean="0"/>
              <a:t>Part Two</a:t>
            </a:r>
          </a:p>
          <a:p>
            <a:pPr algn="ctr">
              <a:buNone/>
            </a:pPr>
            <a:endParaRPr lang="en-US" dirty="0" smtClean="0"/>
          </a:p>
          <a:p>
            <a:pPr algn="ctr">
              <a:buNone/>
            </a:pPr>
            <a:endParaRPr lang="en-US" dirty="0" smtClean="0"/>
          </a:p>
          <a:p>
            <a:pPr algn="ctr">
              <a:buNone/>
            </a:pPr>
            <a:endParaRPr lang="en-US" dirty="0" smtClean="0"/>
          </a:p>
          <a:p>
            <a:pPr algn="ctr">
              <a:buNone/>
            </a:pPr>
            <a:r>
              <a:rPr lang="en-US" dirty="0" smtClean="0"/>
              <a:t>Infrastructure</a:t>
            </a:r>
            <a:endParaRPr lang="en-US" dirty="0"/>
          </a:p>
        </p:txBody>
      </p:sp>
      <p:sp>
        <p:nvSpPr>
          <p:cNvPr id="3" name="Title 2"/>
          <p:cNvSpPr>
            <a:spLocks noGrp="1"/>
          </p:cNvSpPr>
          <p:nvPr>
            <p:ph type="title"/>
          </p:nvPr>
        </p:nvSpPr>
        <p:spPr/>
        <p:txBody>
          <a:bodyPr/>
          <a:lstStyle/>
          <a:p>
            <a:pPr algn="ctr"/>
            <a:endParaRPr lang="en-US" dirty="0"/>
          </a:p>
        </p:txBody>
      </p:sp>
      <p:pic>
        <p:nvPicPr>
          <p:cNvPr id="1026" name="Picture 2" descr="C:\Program Files\Microsoft_Office_2007\MEDIA\CAGCAT10\j0212957.wmf"/>
          <p:cNvPicPr>
            <a:picLocks noChangeAspect="1" noChangeArrowheads="1"/>
          </p:cNvPicPr>
          <p:nvPr/>
        </p:nvPicPr>
        <p:blipFill>
          <a:blip r:embed="rId2" cstate="print"/>
          <a:srcRect/>
          <a:stretch>
            <a:fillRect/>
          </a:stretch>
        </p:blipFill>
        <p:spPr bwMode="auto">
          <a:xfrm>
            <a:off x="9676485" y="3235299"/>
            <a:ext cx="1830629" cy="1149401"/>
          </a:xfrm>
          <a:prstGeom prst="rect">
            <a:avLst/>
          </a:prstGeom>
          <a:noFill/>
        </p:spPr>
      </p:pic>
      <p:pic>
        <p:nvPicPr>
          <p:cNvPr id="1027" name="Picture 3" descr="C:\Documents and Settings\I61680\Local Settings\Temporary Internet Files\Content.IE5\3OUCEFMG\MC900140621[1].wmf"/>
          <p:cNvPicPr>
            <a:picLocks noChangeAspect="1" noChangeArrowheads="1"/>
          </p:cNvPicPr>
          <p:nvPr/>
        </p:nvPicPr>
        <p:blipFill>
          <a:blip r:embed="rId3" cstate="print"/>
          <a:srcRect/>
          <a:stretch>
            <a:fillRect/>
          </a:stretch>
        </p:blipFill>
        <p:spPr bwMode="auto">
          <a:xfrm>
            <a:off x="3343808" y="2681022"/>
            <a:ext cx="2333092" cy="1605229"/>
          </a:xfrm>
          <a:prstGeom prst="rect">
            <a:avLst/>
          </a:prstGeom>
          <a:noFill/>
        </p:spPr>
      </p:pic>
      <p:sp>
        <p:nvSpPr>
          <p:cNvPr id="7" name="Right Triangle 6"/>
          <p:cNvSpPr/>
          <p:nvPr/>
        </p:nvSpPr>
        <p:spPr>
          <a:xfrm>
            <a:off x="6629400" y="3429000"/>
            <a:ext cx="1028700" cy="85725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0" presetClass="path" presetSubtype="0" accel="50000" decel="50000" fill="hold" nodeType="afterEffect">
                                  <p:stCondLst>
                                    <p:cond delay="0"/>
                                  </p:stCondLst>
                                  <p:childTnLst>
                                    <p:animMotion origin="layout" path="M 3.33333E-6 -7.77778E-6 L -0.25417 -7.77778E-6 " pathEditMode="relative" ptsTypes="AA">
                                      <p:cBhvr>
                                        <p:cTn id="10" dur="500" fill="hold"/>
                                        <p:tgtEl>
                                          <p:spTgt spid="1026"/>
                                        </p:tgtEl>
                                        <p:attrNameLst>
                                          <p:attrName>ppt_x</p:attrName>
                                          <p:attrName>ppt_y</p:attrName>
                                        </p:attrNameLst>
                                      </p:cBhvr>
                                    </p:animMotion>
                                  </p:childTnLst>
                                </p:cTn>
                              </p:par>
                            </p:childTnLst>
                          </p:cTn>
                        </p:par>
                        <p:par>
                          <p:cTn id="11" fill="hold">
                            <p:stCondLst>
                              <p:cond delay="1000"/>
                            </p:stCondLst>
                            <p:childTnLst>
                              <p:par>
                                <p:cTn id="12" presetID="8" presetClass="emph" presetSubtype="0" fill="hold" nodeType="afterEffect">
                                  <p:stCondLst>
                                    <p:cond delay="0"/>
                                  </p:stCondLst>
                                  <p:childTnLst>
                                    <p:animRot by="2700000">
                                      <p:cBhvr>
                                        <p:cTn id="13" dur="500" fill="hold"/>
                                        <p:tgtEl>
                                          <p:spTgt spid="1026"/>
                                        </p:tgtEl>
                                        <p:attrNameLst>
                                          <p:attrName>r</p:attrName>
                                        </p:attrNameLst>
                                      </p:cBhvr>
                                    </p:animRot>
                                  </p:childTnLst>
                                </p:cTn>
                              </p:par>
                            </p:childTnLst>
                          </p:cTn>
                        </p:par>
                        <p:par>
                          <p:cTn id="14" fill="hold">
                            <p:stCondLst>
                              <p:cond delay="1500"/>
                            </p:stCondLst>
                            <p:childTnLst>
                              <p:par>
                                <p:cTn id="15" presetID="0" presetClass="path" presetSubtype="0" accel="50000" decel="50000" fill="hold" nodeType="afterEffect">
                                  <p:stCondLst>
                                    <p:cond delay="0"/>
                                  </p:stCondLst>
                                  <p:childTnLst>
                                    <p:animMotion origin="layout" path="M -0.25416 -4.44444E-6 L -0.47083 -0.21667 " pathEditMode="relative" ptsTypes="AA">
                                      <p:cBhvr>
                                        <p:cTn id="16" dur="500" fill="hold"/>
                                        <p:tgtEl>
                                          <p:spTgt spid="1026"/>
                                        </p:tgtEl>
                                        <p:attrNameLst>
                                          <p:attrName>ppt_x</p:attrName>
                                          <p:attrName>ppt_y</p:attrName>
                                        </p:attrNameLst>
                                      </p:cBhvr>
                                    </p:animMotion>
                                  </p:childTnLst>
                                </p:cTn>
                              </p:par>
                            </p:childTnLst>
                          </p:cTn>
                        </p:par>
                        <p:par>
                          <p:cTn id="17" fill="hold">
                            <p:stCondLst>
                              <p:cond delay="2000"/>
                            </p:stCondLst>
                            <p:childTnLst>
                              <p:par>
                                <p:cTn id="18" presetID="0" presetClass="path" presetSubtype="0" accel="50000" decel="50000" fill="hold" nodeType="afterEffect">
                                  <p:stCondLst>
                                    <p:cond delay="0"/>
                                  </p:stCondLst>
                                  <p:childTnLst>
                                    <p:animMotion origin="layout" path="M -0.47083 -0.21667 C -0.4901 -0.26042 -0.50937 -0.30417 -0.54166 -0.33612 C -0.57395 -0.36806 -0.62465 -0.40649 -0.66458 -0.40834 C -0.70451 -0.41019 -0.75034 -0.37825 -0.78124 -0.34723 C -0.81215 -0.31621 -0.83107 -0.26922 -0.84999 -0.22223 " pathEditMode="relative" ptsTypes="aaaaA">
                                      <p:cBhvr>
                                        <p:cTn id="19" dur="5000" fill="hold"/>
                                        <p:tgtEl>
                                          <p:spTgt spid="1026"/>
                                        </p:tgtEl>
                                        <p:attrNameLst>
                                          <p:attrName>ppt_x</p:attrName>
                                          <p:attrName>ppt_y</p:attrName>
                                        </p:attrNameLst>
                                      </p:cBhvr>
                                    </p:animMotion>
                                  </p:childTnLst>
                                </p:cTn>
                              </p:par>
                            </p:childTnLst>
                          </p:cTn>
                        </p:par>
                        <p:par>
                          <p:cTn id="20" fill="hold">
                            <p:stCondLst>
                              <p:cond delay="7000"/>
                            </p:stCondLst>
                            <p:childTnLst>
                              <p:par>
                                <p:cTn id="21" presetID="8" presetClass="emph" presetSubtype="0" fill="hold" nodeType="afterEffect">
                                  <p:stCondLst>
                                    <p:cond delay="0"/>
                                  </p:stCondLst>
                                  <p:childTnLst>
                                    <p:animRot by="-2700000">
                                      <p:cBhvr>
                                        <p:cTn id="22" dur="500" fill="hold"/>
                                        <p:tgtEl>
                                          <p:spTgt spid="1026"/>
                                        </p:tgtEl>
                                        <p:attrNameLst>
                                          <p:attrName>r</p:attrName>
                                        </p:attrNameLst>
                                      </p:cBhvr>
                                    </p:animRot>
                                  </p:childTnLst>
                                </p:cTn>
                              </p:par>
                            </p:childTnLst>
                          </p:cTn>
                        </p:par>
                        <p:par>
                          <p:cTn id="23" fill="hold">
                            <p:stCondLst>
                              <p:cond delay="7500"/>
                            </p:stCondLst>
                            <p:childTnLst>
                              <p:par>
                                <p:cTn id="24" presetID="0" presetClass="path" presetSubtype="0" accel="50000" decel="50000" fill="hold" nodeType="afterEffect">
                                  <p:stCondLst>
                                    <p:cond delay="0"/>
                                  </p:stCondLst>
                                  <p:childTnLst>
                                    <p:animMotion origin="layout" path="M -0.85 -0.22223 L -0.98958 -0.00556 " pathEditMode="relative" rAng="0" ptsTypes="AA">
                                      <p:cBhvr>
                                        <p:cTn id="25" dur="2000" fill="hold"/>
                                        <p:tgtEl>
                                          <p:spTgt spid="1026"/>
                                        </p:tgtEl>
                                        <p:attrNameLst>
                                          <p:attrName>ppt_x</p:attrName>
                                          <p:attrName>ppt_y</p:attrName>
                                        </p:attrNameLst>
                                      </p:cBhvr>
                                      <p:rCtr x="-70" y="108"/>
                                    </p:animMotion>
                                  </p:childTnLst>
                                </p:cTn>
                              </p:par>
                            </p:childTnLst>
                          </p:cTn>
                        </p:par>
                        <p:par>
                          <p:cTn id="26" fill="hold">
                            <p:stCondLst>
                              <p:cond delay="9500"/>
                            </p:stCondLst>
                            <p:childTnLst>
                              <p:par>
                                <p:cTn id="27" presetID="0" presetClass="path" presetSubtype="0" accel="50000" decel="50000" fill="hold" nodeType="afterEffect">
                                  <p:stCondLst>
                                    <p:cond delay="0"/>
                                  </p:stCondLst>
                                  <p:childTnLst>
                                    <p:animMotion origin="layout" path="M -0.98958 -0.00556 L -1.28958 -0.00556 " pathEditMode="relative" rAng="0" ptsTypes="AA">
                                      <p:cBhvr>
                                        <p:cTn id="28" dur="2000" fill="hold"/>
                                        <p:tgtEl>
                                          <p:spTgt spid="1026"/>
                                        </p:tgtEl>
                                        <p:attrNameLst>
                                          <p:attrName>ppt_x</p:attrName>
                                          <p:attrName>ppt_y</p:attrName>
                                        </p:attrNameLst>
                                      </p:cBhvr>
                                      <p:rCtr x="-150" y="0"/>
                                    </p:animMotion>
                                  </p:childTnLst>
                                </p:cTn>
                              </p:par>
                              <p:par>
                                <p:cTn id="29" presetID="1" presetClass="exit" presetSubtype="0" fill="hold" grpId="1" nodeType="withEffect">
                                  <p:stCondLst>
                                    <p:cond delay="0"/>
                                  </p:stCondLst>
                                  <p:childTnLst>
                                    <p:set>
                                      <p:cBhvr>
                                        <p:cTn id="30"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Business Model</a:t>
            </a:r>
          </a:p>
          <a:p>
            <a:r>
              <a:rPr lang="en-US" dirty="0" smtClean="0"/>
              <a:t>Physical Resources</a:t>
            </a:r>
          </a:p>
          <a:p>
            <a:r>
              <a:rPr lang="en-US" dirty="0" smtClean="0"/>
              <a:t>Knowledge Base</a:t>
            </a:r>
          </a:p>
          <a:p>
            <a:r>
              <a:rPr lang="en-US" dirty="0" smtClean="0"/>
              <a:t>Pilot Tests</a:t>
            </a:r>
          </a:p>
        </p:txBody>
      </p:sp>
      <p:sp>
        <p:nvSpPr>
          <p:cNvPr id="3" name="Title 2"/>
          <p:cNvSpPr>
            <a:spLocks noGrp="1"/>
          </p:cNvSpPr>
          <p:nvPr>
            <p:ph type="title"/>
          </p:nvPr>
        </p:nvSpPr>
        <p:spPr/>
        <p:txBody>
          <a:bodyPr/>
          <a:lstStyle/>
          <a:p>
            <a:pPr algn="ctr"/>
            <a:r>
              <a:rPr lang="en-US" dirty="0" smtClean="0"/>
              <a:t>Design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Feature Set</a:t>
            </a:r>
          </a:p>
          <a:p>
            <a:r>
              <a:rPr lang="en-US" dirty="0" smtClean="0"/>
              <a:t>Costing v. Granularity</a:t>
            </a:r>
          </a:p>
          <a:p>
            <a:r>
              <a:rPr lang="en-US" dirty="0" smtClean="0"/>
              <a:t>Deployment</a:t>
            </a:r>
          </a:p>
          <a:p>
            <a:r>
              <a:rPr lang="en-US" dirty="0" smtClean="0"/>
              <a:t>Installation</a:t>
            </a:r>
          </a:p>
          <a:p>
            <a:endParaRPr lang="en-US" dirty="0" smtClean="0"/>
          </a:p>
          <a:p>
            <a:pPr>
              <a:buNone/>
            </a:pPr>
            <a:endParaRPr lang="en-US" dirty="0"/>
          </a:p>
        </p:txBody>
      </p:sp>
      <p:sp>
        <p:nvSpPr>
          <p:cNvPr id="3" name="Title 2"/>
          <p:cNvSpPr>
            <a:spLocks noGrp="1"/>
          </p:cNvSpPr>
          <p:nvPr>
            <p:ph type="title"/>
          </p:nvPr>
        </p:nvSpPr>
        <p:spPr/>
        <p:txBody>
          <a:bodyPr/>
          <a:lstStyle/>
          <a:p>
            <a:pPr algn="ctr"/>
            <a:r>
              <a:rPr lang="en-US" dirty="0" smtClean="0"/>
              <a:t>Hardware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Methods</a:t>
            </a:r>
          </a:p>
          <a:p>
            <a:r>
              <a:rPr lang="en-US" dirty="0" smtClean="0"/>
              <a:t>Frequency</a:t>
            </a:r>
          </a:p>
          <a:p>
            <a:r>
              <a:rPr lang="en-US" dirty="0" smtClean="0"/>
              <a:t>Trigger</a:t>
            </a:r>
          </a:p>
          <a:p>
            <a:r>
              <a:rPr lang="en-US" dirty="0" err="1" smtClean="0"/>
              <a:t>Smartphones</a:t>
            </a:r>
            <a:endParaRPr lang="en-US" dirty="0" smtClean="0"/>
          </a:p>
          <a:p>
            <a:endParaRPr lang="en-US" dirty="0"/>
          </a:p>
        </p:txBody>
      </p:sp>
      <p:sp>
        <p:nvSpPr>
          <p:cNvPr id="3" name="Title 2"/>
          <p:cNvSpPr>
            <a:spLocks noGrp="1"/>
          </p:cNvSpPr>
          <p:nvPr>
            <p:ph type="title"/>
          </p:nvPr>
        </p:nvSpPr>
        <p:spPr/>
        <p:txBody>
          <a:bodyPr/>
          <a:lstStyle/>
          <a:p>
            <a:pPr algn="ctr"/>
            <a:r>
              <a:rPr lang="en-US" dirty="0" smtClean="0"/>
              <a:t>Communications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Flexibility</a:t>
            </a:r>
          </a:p>
          <a:p>
            <a:r>
              <a:rPr lang="en-US" dirty="0" smtClean="0"/>
              <a:t>Capacity</a:t>
            </a:r>
          </a:p>
          <a:p>
            <a:r>
              <a:rPr lang="en-US" dirty="0" smtClean="0"/>
              <a:t>Statistical Software</a:t>
            </a:r>
          </a:p>
          <a:p>
            <a:r>
              <a:rPr lang="en-US" dirty="0" smtClean="0"/>
              <a:t>Value-Added Services</a:t>
            </a:r>
          </a:p>
        </p:txBody>
      </p:sp>
      <p:sp>
        <p:nvSpPr>
          <p:cNvPr id="3" name="Title 2"/>
          <p:cNvSpPr>
            <a:spLocks noGrp="1"/>
          </p:cNvSpPr>
          <p:nvPr>
            <p:ph type="title"/>
          </p:nvPr>
        </p:nvSpPr>
        <p:spPr/>
        <p:txBody>
          <a:bodyPr/>
          <a:lstStyle/>
          <a:p>
            <a:pPr algn="ctr"/>
            <a:r>
              <a:rPr lang="en-US" dirty="0" smtClean="0"/>
              <a:t>Requirements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Perils of Warehousing</a:t>
            </a:r>
          </a:p>
          <a:p>
            <a:r>
              <a:rPr lang="en-US" dirty="0" smtClean="0"/>
              <a:t>Access Controls</a:t>
            </a:r>
          </a:p>
          <a:p>
            <a:r>
              <a:rPr lang="en-US" dirty="0" smtClean="0"/>
              <a:t>Encryption</a:t>
            </a:r>
          </a:p>
          <a:p>
            <a:r>
              <a:rPr lang="en-US" dirty="0" smtClean="0"/>
              <a:t>Retention</a:t>
            </a:r>
            <a:endParaRPr lang="en-US" dirty="0"/>
          </a:p>
        </p:txBody>
      </p:sp>
      <p:sp>
        <p:nvSpPr>
          <p:cNvPr id="3" name="Title 2"/>
          <p:cNvSpPr>
            <a:spLocks noGrp="1"/>
          </p:cNvSpPr>
          <p:nvPr>
            <p:ph type="title"/>
          </p:nvPr>
        </p:nvSpPr>
        <p:spPr/>
        <p:txBody>
          <a:bodyPr/>
          <a:lstStyle/>
          <a:p>
            <a:pPr algn="ctr"/>
            <a:r>
              <a:rPr lang="en-US" dirty="0" smtClean="0"/>
              <a:t>Security</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endParaRPr lang="en-US" dirty="0" smtClean="0"/>
          </a:p>
          <a:p>
            <a:pPr algn="ctr">
              <a:buNone/>
            </a:pPr>
            <a:r>
              <a:rPr lang="en-US" dirty="0" smtClean="0"/>
              <a:t>Part Three</a:t>
            </a:r>
          </a:p>
          <a:p>
            <a:pPr algn="ctr">
              <a:buNone/>
            </a:pPr>
            <a:endParaRPr lang="en-US" dirty="0" smtClean="0"/>
          </a:p>
          <a:p>
            <a:pPr algn="ctr">
              <a:buNone/>
            </a:pPr>
            <a:endParaRPr lang="en-US" dirty="0" smtClean="0"/>
          </a:p>
          <a:p>
            <a:pPr algn="ctr">
              <a:buNone/>
            </a:pPr>
            <a:endParaRPr lang="en-US" dirty="0" smtClean="0"/>
          </a:p>
          <a:p>
            <a:pPr algn="ctr">
              <a:buNone/>
            </a:pPr>
            <a:r>
              <a:rPr lang="en-US" dirty="0" smtClean="0"/>
              <a:t>Navigating the Data</a:t>
            </a:r>
            <a:endParaRPr lang="en-US" dirty="0"/>
          </a:p>
        </p:txBody>
      </p:sp>
      <p:sp>
        <p:nvSpPr>
          <p:cNvPr id="3" name="Title 2"/>
          <p:cNvSpPr>
            <a:spLocks noGrp="1"/>
          </p:cNvSpPr>
          <p:nvPr>
            <p:ph type="title"/>
          </p:nvPr>
        </p:nvSpPr>
        <p:spPr/>
        <p:txBody>
          <a:bodyPr/>
          <a:lstStyle/>
          <a:p>
            <a:pPr algn="ctr"/>
            <a:endParaRPr lang="en-US" dirty="0"/>
          </a:p>
        </p:txBody>
      </p:sp>
      <p:pic>
        <p:nvPicPr>
          <p:cNvPr id="1026" name="Picture 2" descr="C:\Documents and Settings\I61680\Local Settings\Temporary Internet Files\Content.IE5\L0WXDVO8\MC900230731[1].wmf"/>
          <p:cNvPicPr>
            <a:picLocks noChangeAspect="1" noChangeArrowheads="1"/>
          </p:cNvPicPr>
          <p:nvPr/>
        </p:nvPicPr>
        <p:blipFill>
          <a:blip r:embed="rId2" cstate="print"/>
          <a:srcRect/>
          <a:stretch>
            <a:fillRect/>
          </a:stretch>
        </p:blipFill>
        <p:spPr bwMode="auto">
          <a:xfrm>
            <a:off x="3404669" y="2426706"/>
            <a:ext cx="4582562" cy="2385588"/>
          </a:xfrm>
          <a:prstGeom prst="rect">
            <a:avLst/>
          </a:prstGeom>
          <a:noFill/>
        </p:spPr>
      </p:pic>
      <p:pic>
        <p:nvPicPr>
          <p:cNvPr id="1028" name="Picture 4" descr="C:\Documents and Settings\I61680\Local Settings\Temporary Internet Files\Content.IE5\ZCLBPQ4A\MC900434816[1].png"/>
          <p:cNvPicPr>
            <a:picLocks noChangeAspect="1" noChangeArrowheads="1"/>
          </p:cNvPicPr>
          <p:nvPr/>
        </p:nvPicPr>
        <p:blipFill>
          <a:blip r:embed="rId3" cstate="print"/>
          <a:srcRect/>
          <a:stretch>
            <a:fillRect/>
          </a:stretch>
        </p:blipFill>
        <p:spPr bwMode="auto">
          <a:xfrm>
            <a:off x="3848214" y="2533764"/>
            <a:ext cx="1828572" cy="1828572"/>
          </a:xfrm>
          <a:prstGeom prst="rect">
            <a:avLst/>
          </a:prstGeom>
          <a:noFill/>
        </p:spPr>
      </p:pic>
      <p:pic>
        <p:nvPicPr>
          <p:cNvPr id="1029" name="Picture 5" descr="C:\Program Files\Microsoft_Office_2007\MEDIA\CAGCAT10\j0212957.wmf"/>
          <p:cNvPicPr>
            <a:picLocks noChangeAspect="1" noChangeArrowheads="1"/>
          </p:cNvPicPr>
          <p:nvPr/>
        </p:nvPicPr>
        <p:blipFill>
          <a:blip r:embed="rId4" cstate="print"/>
          <a:srcRect/>
          <a:stretch>
            <a:fillRect/>
          </a:stretch>
        </p:blipFill>
        <p:spPr bwMode="auto">
          <a:xfrm>
            <a:off x="9639300" y="3006699"/>
            <a:ext cx="1830629" cy="1149401"/>
          </a:xfrm>
          <a:prstGeom prst="rect">
            <a:avLst/>
          </a:prstGeom>
          <a:noFill/>
        </p:spPr>
      </p:pic>
      <p:pic>
        <p:nvPicPr>
          <p:cNvPr id="1027" name="Picture 3" descr="C:\Documents and Settings\I61680\Local Settings\Temporary Internet Files\Content.IE5\QT9JJJ9Z\MC900232148[1].wmf"/>
          <p:cNvPicPr>
            <a:picLocks noChangeAspect="1" noChangeArrowheads="1"/>
          </p:cNvPicPr>
          <p:nvPr/>
        </p:nvPicPr>
        <p:blipFill>
          <a:blip r:embed="rId5" cstate="print"/>
          <a:srcRect/>
          <a:stretch>
            <a:fillRect/>
          </a:stretch>
        </p:blipFill>
        <p:spPr bwMode="auto">
          <a:xfrm>
            <a:off x="-3604735" y="3929005"/>
            <a:ext cx="1436483" cy="1848416"/>
          </a:xfrm>
          <a:prstGeom prst="rect">
            <a:avLst/>
          </a:prstGeom>
          <a:noFill/>
        </p:spPr>
      </p:pic>
      <p:grpSp>
        <p:nvGrpSpPr>
          <p:cNvPr id="4" name="Group 4"/>
          <p:cNvGrpSpPr>
            <a:grpSpLocks noChangeAspect="1"/>
          </p:cNvGrpSpPr>
          <p:nvPr/>
        </p:nvGrpSpPr>
        <p:grpSpPr bwMode="auto">
          <a:xfrm>
            <a:off x="-2397877" y="3371682"/>
            <a:ext cx="1372791" cy="862013"/>
            <a:chOff x="-1369" y="2326"/>
            <a:chExt cx="1153" cy="724"/>
          </a:xfrm>
          <a:scene3d>
            <a:camera prst="orthographicFront">
              <a:rot lat="0" lon="10800000" rev="0"/>
            </a:camera>
            <a:lightRig rig="threePt" dir="t"/>
          </a:scene3d>
        </p:grpSpPr>
        <p:sp>
          <p:nvSpPr>
            <p:cNvPr id="5" name="AutoShape 3"/>
            <p:cNvSpPr>
              <a:spLocks noChangeAspect="1" noChangeArrowheads="1" noTextEdit="1"/>
            </p:cNvSpPr>
            <p:nvPr/>
          </p:nvSpPr>
          <p:spPr bwMode="auto">
            <a:xfrm>
              <a:off x="-1369" y="2326"/>
              <a:ext cx="1153" cy="7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Freeform 5"/>
            <p:cNvSpPr>
              <a:spLocks/>
            </p:cNvSpPr>
            <p:nvPr/>
          </p:nvSpPr>
          <p:spPr bwMode="auto">
            <a:xfrm>
              <a:off x="-1366" y="2326"/>
              <a:ext cx="1149" cy="724"/>
            </a:xfrm>
            <a:custGeom>
              <a:avLst/>
              <a:gdLst/>
              <a:ahLst/>
              <a:cxnLst>
                <a:cxn ang="0">
                  <a:pos x="2274" y="808"/>
                </a:cxn>
                <a:cxn ang="0">
                  <a:pos x="2149" y="696"/>
                </a:cxn>
                <a:cxn ang="0">
                  <a:pos x="1921" y="602"/>
                </a:cxn>
                <a:cxn ang="0">
                  <a:pos x="1630" y="536"/>
                </a:cxn>
                <a:cxn ang="0">
                  <a:pos x="1470" y="629"/>
                </a:cxn>
                <a:cxn ang="0">
                  <a:pos x="1441" y="637"/>
                </a:cxn>
                <a:cxn ang="0">
                  <a:pos x="1406" y="424"/>
                </a:cxn>
                <a:cxn ang="0">
                  <a:pos x="1457" y="332"/>
                </a:cxn>
                <a:cxn ang="0">
                  <a:pos x="1553" y="247"/>
                </a:cxn>
                <a:cxn ang="0">
                  <a:pos x="1495" y="227"/>
                </a:cxn>
                <a:cxn ang="0">
                  <a:pos x="1473" y="232"/>
                </a:cxn>
                <a:cxn ang="0">
                  <a:pos x="1451" y="143"/>
                </a:cxn>
                <a:cxn ang="0">
                  <a:pos x="1359" y="39"/>
                </a:cxn>
                <a:cxn ang="0">
                  <a:pos x="1229" y="0"/>
                </a:cxn>
                <a:cxn ang="0">
                  <a:pos x="1110" y="33"/>
                </a:cxn>
                <a:cxn ang="0">
                  <a:pos x="1032" y="123"/>
                </a:cxn>
                <a:cxn ang="0">
                  <a:pos x="962" y="248"/>
                </a:cxn>
                <a:cxn ang="0">
                  <a:pos x="845" y="408"/>
                </a:cxn>
                <a:cxn ang="0">
                  <a:pos x="885" y="442"/>
                </a:cxn>
                <a:cxn ang="0">
                  <a:pos x="964" y="460"/>
                </a:cxn>
                <a:cxn ang="0">
                  <a:pos x="1037" y="468"/>
                </a:cxn>
                <a:cxn ang="0">
                  <a:pos x="1052" y="579"/>
                </a:cxn>
                <a:cxn ang="0">
                  <a:pos x="1022" y="586"/>
                </a:cxn>
                <a:cxn ang="0">
                  <a:pos x="929" y="482"/>
                </a:cxn>
                <a:cxn ang="0">
                  <a:pos x="883" y="522"/>
                </a:cxn>
                <a:cxn ang="0">
                  <a:pos x="917" y="582"/>
                </a:cxn>
                <a:cxn ang="0">
                  <a:pos x="909" y="619"/>
                </a:cxn>
                <a:cxn ang="0">
                  <a:pos x="842" y="559"/>
                </a:cxn>
                <a:cxn ang="0">
                  <a:pos x="825" y="513"/>
                </a:cxn>
                <a:cxn ang="0">
                  <a:pos x="622" y="540"/>
                </a:cxn>
                <a:cxn ang="0">
                  <a:pos x="440" y="581"/>
                </a:cxn>
                <a:cxn ang="0">
                  <a:pos x="281" y="631"/>
                </a:cxn>
                <a:cxn ang="0">
                  <a:pos x="151" y="692"/>
                </a:cxn>
                <a:cxn ang="0">
                  <a:pos x="52" y="763"/>
                </a:cxn>
                <a:cxn ang="0">
                  <a:pos x="1" y="945"/>
                </a:cxn>
                <a:cxn ang="0">
                  <a:pos x="39" y="1087"/>
                </a:cxn>
                <a:cxn ang="0">
                  <a:pos x="136" y="1167"/>
                </a:cxn>
                <a:cxn ang="0">
                  <a:pos x="246" y="1241"/>
                </a:cxn>
                <a:cxn ang="0">
                  <a:pos x="325" y="1349"/>
                </a:cxn>
                <a:cxn ang="0">
                  <a:pos x="409" y="1409"/>
                </a:cxn>
                <a:cxn ang="0">
                  <a:pos x="504" y="1441"/>
                </a:cxn>
                <a:cxn ang="0">
                  <a:pos x="605" y="1447"/>
                </a:cxn>
                <a:cxn ang="0">
                  <a:pos x="700" y="1423"/>
                </a:cxn>
                <a:cxn ang="0">
                  <a:pos x="782" y="1372"/>
                </a:cxn>
                <a:cxn ang="0">
                  <a:pos x="849" y="1292"/>
                </a:cxn>
                <a:cxn ang="0">
                  <a:pos x="913" y="1229"/>
                </a:cxn>
                <a:cxn ang="0">
                  <a:pos x="1024" y="1227"/>
                </a:cxn>
                <a:cxn ang="0">
                  <a:pos x="1138" y="1226"/>
                </a:cxn>
                <a:cxn ang="0">
                  <a:pos x="1259" y="1227"/>
                </a:cxn>
                <a:cxn ang="0">
                  <a:pos x="1381" y="1230"/>
                </a:cxn>
                <a:cxn ang="0">
                  <a:pos x="1498" y="1235"/>
                </a:cxn>
                <a:cxn ang="0">
                  <a:pos x="1555" y="1322"/>
                </a:cxn>
                <a:cxn ang="0">
                  <a:pos x="1633" y="1392"/>
                </a:cxn>
                <a:cxn ang="0">
                  <a:pos x="1725" y="1434"/>
                </a:cxn>
                <a:cxn ang="0">
                  <a:pos x="1826" y="1448"/>
                </a:cxn>
                <a:cxn ang="0">
                  <a:pos x="1925" y="1434"/>
                </a:cxn>
                <a:cxn ang="0">
                  <a:pos x="2011" y="1392"/>
                </a:cxn>
                <a:cxn ang="0">
                  <a:pos x="2087" y="1317"/>
                </a:cxn>
                <a:cxn ang="0">
                  <a:pos x="2139" y="1206"/>
                </a:cxn>
                <a:cxn ang="0">
                  <a:pos x="2208" y="1174"/>
                </a:cxn>
                <a:cxn ang="0">
                  <a:pos x="2283" y="1067"/>
                </a:cxn>
              </a:cxnLst>
              <a:rect l="0" t="0" r="r" b="b"/>
              <a:pathLst>
                <a:path w="2297" h="1448">
                  <a:moveTo>
                    <a:pt x="2297" y="940"/>
                  </a:moveTo>
                  <a:lnTo>
                    <a:pt x="2296" y="913"/>
                  </a:lnTo>
                  <a:lnTo>
                    <a:pt x="2293" y="886"/>
                  </a:lnTo>
                  <a:lnTo>
                    <a:pt x="2289" y="858"/>
                  </a:lnTo>
                  <a:lnTo>
                    <a:pt x="2282" y="832"/>
                  </a:lnTo>
                  <a:lnTo>
                    <a:pt x="2274" y="808"/>
                  </a:lnTo>
                  <a:lnTo>
                    <a:pt x="2263" y="784"/>
                  </a:lnTo>
                  <a:lnTo>
                    <a:pt x="2251" y="766"/>
                  </a:lnTo>
                  <a:lnTo>
                    <a:pt x="2236" y="751"/>
                  </a:lnTo>
                  <a:lnTo>
                    <a:pt x="2209" y="733"/>
                  </a:lnTo>
                  <a:lnTo>
                    <a:pt x="2180" y="714"/>
                  </a:lnTo>
                  <a:lnTo>
                    <a:pt x="2149" y="696"/>
                  </a:lnTo>
                  <a:lnTo>
                    <a:pt x="2116" y="678"/>
                  </a:lnTo>
                  <a:lnTo>
                    <a:pt x="2081" y="662"/>
                  </a:lnTo>
                  <a:lnTo>
                    <a:pt x="2043" y="646"/>
                  </a:lnTo>
                  <a:lnTo>
                    <a:pt x="2004" y="631"/>
                  </a:lnTo>
                  <a:lnTo>
                    <a:pt x="1964" y="616"/>
                  </a:lnTo>
                  <a:lnTo>
                    <a:pt x="1921" y="602"/>
                  </a:lnTo>
                  <a:lnTo>
                    <a:pt x="1876" y="590"/>
                  </a:lnTo>
                  <a:lnTo>
                    <a:pt x="1830" y="577"/>
                  </a:lnTo>
                  <a:lnTo>
                    <a:pt x="1782" y="566"/>
                  </a:lnTo>
                  <a:lnTo>
                    <a:pt x="1732" y="555"/>
                  </a:lnTo>
                  <a:lnTo>
                    <a:pt x="1682" y="545"/>
                  </a:lnTo>
                  <a:lnTo>
                    <a:pt x="1630" y="536"/>
                  </a:lnTo>
                  <a:lnTo>
                    <a:pt x="1576" y="528"/>
                  </a:lnTo>
                  <a:lnTo>
                    <a:pt x="1576" y="528"/>
                  </a:lnTo>
                  <a:lnTo>
                    <a:pt x="1572" y="464"/>
                  </a:lnTo>
                  <a:lnTo>
                    <a:pt x="1465" y="464"/>
                  </a:lnTo>
                  <a:lnTo>
                    <a:pt x="1474" y="628"/>
                  </a:lnTo>
                  <a:lnTo>
                    <a:pt x="1470" y="629"/>
                  </a:lnTo>
                  <a:lnTo>
                    <a:pt x="1465" y="630"/>
                  </a:lnTo>
                  <a:lnTo>
                    <a:pt x="1460" y="631"/>
                  </a:lnTo>
                  <a:lnTo>
                    <a:pt x="1456" y="632"/>
                  </a:lnTo>
                  <a:lnTo>
                    <a:pt x="1451" y="635"/>
                  </a:lnTo>
                  <a:lnTo>
                    <a:pt x="1447" y="636"/>
                  </a:lnTo>
                  <a:lnTo>
                    <a:pt x="1441" y="637"/>
                  </a:lnTo>
                  <a:lnTo>
                    <a:pt x="1436" y="638"/>
                  </a:lnTo>
                  <a:lnTo>
                    <a:pt x="1445" y="634"/>
                  </a:lnTo>
                  <a:lnTo>
                    <a:pt x="1397" y="553"/>
                  </a:lnTo>
                  <a:lnTo>
                    <a:pt x="1384" y="446"/>
                  </a:lnTo>
                  <a:lnTo>
                    <a:pt x="1396" y="435"/>
                  </a:lnTo>
                  <a:lnTo>
                    <a:pt x="1406" y="424"/>
                  </a:lnTo>
                  <a:lnTo>
                    <a:pt x="1417" y="411"/>
                  </a:lnTo>
                  <a:lnTo>
                    <a:pt x="1426" y="397"/>
                  </a:lnTo>
                  <a:lnTo>
                    <a:pt x="1435" y="382"/>
                  </a:lnTo>
                  <a:lnTo>
                    <a:pt x="1443" y="366"/>
                  </a:lnTo>
                  <a:lnTo>
                    <a:pt x="1450" y="349"/>
                  </a:lnTo>
                  <a:lnTo>
                    <a:pt x="1457" y="332"/>
                  </a:lnTo>
                  <a:lnTo>
                    <a:pt x="1465" y="464"/>
                  </a:lnTo>
                  <a:lnTo>
                    <a:pt x="1572" y="464"/>
                  </a:lnTo>
                  <a:lnTo>
                    <a:pt x="1562" y="270"/>
                  </a:lnTo>
                  <a:lnTo>
                    <a:pt x="1561" y="261"/>
                  </a:lnTo>
                  <a:lnTo>
                    <a:pt x="1557" y="253"/>
                  </a:lnTo>
                  <a:lnTo>
                    <a:pt x="1553" y="247"/>
                  </a:lnTo>
                  <a:lnTo>
                    <a:pt x="1547" y="240"/>
                  </a:lnTo>
                  <a:lnTo>
                    <a:pt x="1540" y="234"/>
                  </a:lnTo>
                  <a:lnTo>
                    <a:pt x="1533" y="230"/>
                  </a:lnTo>
                  <a:lnTo>
                    <a:pt x="1524" y="228"/>
                  </a:lnTo>
                  <a:lnTo>
                    <a:pt x="1516" y="227"/>
                  </a:lnTo>
                  <a:lnTo>
                    <a:pt x="1495" y="227"/>
                  </a:lnTo>
                  <a:lnTo>
                    <a:pt x="1489" y="227"/>
                  </a:lnTo>
                  <a:lnTo>
                    <a:pt x="1483" y="228"/>
                  </a:lnTo>
                  <a:lnTo>
                    <a:pt x="1479" y="230"/>
                  </a:lnTo>
                  <a:lnTo>
                    <a:pt x="1473" y="233"/>
                  </a:lnTo>
                  <a:lnTo>
                    <a:pt x="1473" y="233"/>
                  </a:lnTo>
                  <a:lnTo>
                    <a:pt x="1473" y="232"/>
                  </a:lnTo>
                  <a:lnTo>
                    <a:pt x="1473" y="232"/>
                  </a:lnTo>
                  <a:lnTo>
                    <a:pt x="1473" y="232"/>
                  </a:lnTo>
                  <a:lnTo>
                    <a:pt x="1471" y="209"/>
                  </a:lnTo>
                  <a:lnTo>
                    <a:pt x="1466" y="185"/>
                  </a:lnTo>
                  <a:lnTo>
                    <a:pt x="1459" y="164"/>
                  </a:lnTo>
                  <a:lnTo>
                    <a:pt x="1451" y="143"/>
                  </a:lnTo>
                  <a:lnTo>
                    <a:pt x="1441" y="122"/>
                  </a:lnTo>
                  <a:lnTo>
                    <a:pt x="1428" y="104"/>
                  </a:lnTo>
                  <a:lnTo>
                    <a:pt x="1413" y="85"/>
                  </a:lnTo>
                  <a:lnTo>
                    <a:pt x="1397" y="68"/>
                  </a:lnTo>
                  <a:lnTo>
                    <a:pt x="1379" y="53"/>
                  </a:lnTo>
                  <a:lnTo>
                    <a:pt x="1359" y="39"/>
                  </a:lnTo>
                  <a:lnTo>
                    <a:pt x="1340" y="28"/>
                  </a:lnTo>
                  <a:lnTo>
                    <a:pt x="1319" y="17"/>
                  </a:lnTo>
                  <a:lnTo>
                    <a:pt x="1297" y="10"/>
                  </a:lnTo>
                  <a:lnTo>
                    <a:pt x="1275" y="5"/>
                  </a:lnTo>
                  <a:lnTo>
                    <a:pt x="1252" y="1"/>
                  </a:lnTo>
                  <a:lnTo>
                    <a:pt x="1229" y="0"/>
                  </a:lnTo>
                  <a:lnTo>
                    <a:pt x="1207" y="1"/>
                  </a:lnTo>
                  <a:lnTo>
                    <a:pt x="1186" y="3"/>
                  </a:lnTo>
                  <a:lnTo>
                    <a:pt x="1166" y="9"/>
                  </a:lnTo>
                  <a:lnTo>
                    <a:pt x="1146" y="15"/>
                  </a:lnTo>
                  <a:lnTo>
                    <a:pt x="1128" y="24"/>
                  </a:lnTo>
                  <a:lnTo>
                    <a:pt x="1110" y="33"/>
                  </a:lnTo>
                  <a:lnTo>
                    <a:pt x="1094" y="45"/>
                  </a:lnTo>
                  <a:lnTo>
                    <a:pt x="1079" y="59"/>
                  </a:lnTo>
                  <a:lnTo>
                    <a:pt x="1064" y="73"/>
                  </a:lnTo>
                  <a:lnTo>
                    <a:pt x="1053" y="89"/>
                  </a:lnTo>
                  <a:lnTo>
                    <a:pt x="1041" y="105"/>
                  </a:lnTo>
                  <a:lnTo>
                    <a:pt x="1032" y="123"/>
                  </a:lnTo>
                  <a:lnTo>
                    <a:pt x="1024" y="142"/>
                  </a:lnTo>
                  <a:lnTo>
                    <a:pt x="1018" y="161"/>
                  </a:lnTo>
                  <a:lnTo>
                    <a:pt x="1014" y="182"/>
                  </a:lnTo>
                  <a:lnTo>
                    <a:pt x="1011" y="204"/>
                  </a:lnTo>
                  <a:lnTo>
                    <a:pt x="988" y="223"/>
                  </a:lnTo>
                  <a:lnTo>
                    <a:pt x="962" y="248"/>
                  </a:lnTo>
                  <a:lnTo>
                    <a:pt x="933" y="275"/>
                  </a:lnTo>
                  <a:lnTo>
                    <a:pt x="905" y="304"/>
                  </a:lnTo>
                  <a:lnTo>
                    <a:pt x="880" y="333"/>
                  </a:lnTo>
                  <a:lnTo>
                    <a:pt x="860" y="361"/>
                  </a:lnTo>
                  <a:lnTo>
                    <a:pt x="848" y="386"/>
                  </a:lnTo>
                  <a:lnTo>
                    <a:pt x="845" y="408"/>
                  </a:lnTo>
                  <a:lnTo>
                    <a:pt x="848" y="416"/>
                  </a:lnTo>
                  <a:lnTo>
                    <a:pt x="851" y="423"/>
                  </a:lnTo>
                  <a:lnTo>
                    <a:pt x="857" y="429"/>
                  </a:lnTo>
                  <a:lnTo>
                    <a:pt x="864" y="433"/>
                  </a:lnTo>
                  <a:lnTo>
                    <a:pt x="874" y="438"/>
                  </a:lnTo>
                  <a:lnTo>
                    <a:pt x="885" y="442"/>
                  </a:lnTo>
                  <a:lnTo>
                    <a:pt x="897" y="446"/>
                  </a:lnTo>
                  <a:lnTo>
                    <a:pt x="910" y="449"/>
                  </a:lnTo>
                  <a:lnTo>
                    <a:pt x="923" y="453"/>
                  </a:lnTo>
                  <a:lnTo>
                    <a:pt x="936" y="455"/>
                  </a:lnTo>
                  <a:lnTo>
                    <a:pt x="950" y="458"/>
                  </a:lnTo>
                  <a:lnTo>
                    <a:pt x="964" y="460"/>
                  </a:lnTo>
                  <a:lnTo>
                    <a:pt x="977" y="462"/>
                  </a:lnTo>
                  <a:lnTo>
                    <a:pt x="991" y="463"/>
                  </a:lnTo>
                  <a:lnTo>
                    <a:pt x="1003" y="465"/>
                  </a:lnTo>
                  <a:lnTo>
                    <a:pt x="1015" y="467"/>
                  </a:lnTo>
                  <a:lnTo>
                    <a:pt x="1026" y="467"/>
                  </a:lnTo>
                  <a:lnTo>
                    <a:pt x="1037" y="468"/>
                  </a:lnTo>
                  <a:lnTo>
                    <a:pt x="1046" y="469"/>
                  </a:lnTo>
                  <a:lnTo>
                    <a:pt x="1054" y="469"/>
                  </a:lnTo>
                  <a:lnTo>
                    <a:pt x="1067" y="581"/>
                  </a:lnTo>
                  <a:lnTo>
                    <a:pt x="1067" y="584"/>
                  </a:lnTo>
                  <a:lnTo>
                    <a:pt x="1058" y="582"/>
                  </a:lnTo>
                  <a:lnTo>
                    <a:pt x="1052" y="579"/>
                  </a:lnTo>
                  <a:lnTo>
                    <a:pt x="1043" y="579"/>
                  </a:lnTo>
                  <a:lnTo>
                    <a:pt x="1035" y="582"/>
                  </a:lnTo>
                  <a:lnTo>
                    <a:pt x="1031" y="583"/>
                  </a:lnTo>
                  <a:lnTo>
                    <a:pt x="1027" y="584"/>
                  </a:lnTo>
                  <a:lnTo>
                    <a:pt x="1024" y="585"/>
                  </a:lnTo>
                  <a:lnTo>
                    <a:pt x="1022" y="586"/>
                  </a:lnTo>
                  <a:lnTo>
                    <a:pt x="955" y="494"/>
                  </a:lnTo>
                  <a:lnTo>
                    <a:pt x="954" y="493"/>
                  </a:lnTo>
                  <a:lnTo>
                    <a:pt x="949" y="490"/>
                  </a:lnTo>
                  <a:lnTo>
                    <a:pt x="943" y="486"/>
                  </a:lnTo>
                  <a:lnTo>
                    <a:pt x="938" y="484"/>
                  </a:lnTo>
                  <a:lnTo>
                    <a:pt x="929" y="482"/>
                  </a:lnTo>
                  <a:lnTo>
                    <a:pt x="923" y="482"/>
                  </a:lnTo>
                  <a:lnTo>
                    <a:pt x="914" y="484"/>
                  </a:lnTo>
                  <a:lnTo>
                    <a:pt x="906" y="486"/>
                  </a:lnTo>
                  <a:lnTo>
                    <a:pt x="898" y="492"/>
                  </a:lnTo>
                  <a:lnTo>
                    <a:pt x="887" y="507"/>
                  </a:lnTo>
                  <a:lnTo>
                    <a:pt x="883" y="522"/>
                  </a:lnTo>
                  <a:lnTo>
                    <a:pt x="886" y="536"/>
                  </a:lnTo>
                  <a:lnTo>
                    <a:pt x="890" y="546"/>
                  </a:lnTo>
                  <a:lnTo>
                    <a:pt x="893" y="549"/>
                  </a:lnTo>
                  <a:lnTo>
                    <a:pt x="898" y="556"/>
                  </a:lnTo>
                  <a:lnTo>
                    <a:pt x="906" y="568"/>
                  </a:lnTo>
                  <a:lnTo>
                    <a:pt x="917" y="582"/>
                  </a:lnTo>
                  <a:lnTo>
                    <a:pt x="927" y="596"/>
                  </a:lnTo>
                  <a:lnTo>
                    <a:pt x="939" y="611"/>
                  </a:lnTo>
                  <a:lnTo>
                    <a:pt x="948" y="623"/>
                  </a:lnTo>
                  <a:lnTo>
                    <a:pt x="956" y="634"/>
                  </a:lnTo>
                  <a:lnTo>
                    <a:pt x="931" y="627"/>
                  </a:lnTo>
                  <a:lnTo>
                    <a:pt x="909" y="619"/>
                  </a:lnTo>
                  <a:lnTo>
                    <a:pt x="889" y="609"/>
                  </a:lnTo>
                  <a:lnTo>
                    <a:pt x="873" y="600"/>
                  </a:lnTo>
                  <a:lnTo>
                    <a:pt x="860" y="591"/>
                  </a:lnTo>
                  <a:lnTo>
                    <a:pt x="850" y="581"/>
                  </a:lnTo>
                  <a:lnTo>
                    <a:pt x="844" y="570"/>
                  </a:lnTo>
                  <a:lnTo>
                    <a:pt x="842" y="559"/>
                  </a:lnTo>
                  <a:lnTo>
                    <a:pt x="841" y="551"/>
                  </a:lnTo>
                  <a:lnTo>
                    <a:pt x="841" y="544"/>
                  </a:lnTo>
                  <a:lnTo>
                    <a:pt x="841" y="537"/>
                  </a:lnTo>
                  <a:lnTo>
                    <a:pt x="842" y="530"/>
                  </a:lnTo>
                  <a:lnTo>
                    <a:pt x="843" y="510"/>
                  </a:lnTo>
                  <a:lnTo>
                    <a:pt x="825" y="513"/>
                  </a:lnTo>
                  <a:lnTo>
                    <a:pt x="790" y="516"/>
                  </a:lnTo>
                  <a:lnTo>
                    <a:pt x="756" y="521"/>
                  </a:lnTo>
                  <a:lnTo>
                    <a:pt x="721" y="524"/>
                  </a:lnTo>
                  <a:lnTo>
                    <a:pt x="688" y="530"/>
                  </a:lnTo>
                  <a:lnTo>
                    <a:pt x="654" y="535"/>
                  </a:lnTo>
                  <a:lnTo>
                    <a:pt x="622" y="540"/>
                  </a:lnTo>
                  <a:lnTo>
                    <a:pt x="591" y="546"/>
                  </a:lnTo>
                  <a:lnTo>
                    <a:pt x="559" y="552"/>
                  </a:lnTo>
                  <a:lnTo>
                    <a:pt x="529" y="559"/>
                  </a:lnTo>
                  <a:lnTo>
                    <a:pt x="499" y="566"/>
                  </a:lnTo>
                  <a:lnTo>
                    <a:pt x="469" y="573"/>
                  </a:lnTo>
                  <a:lnTo>
                    <a:pt x="440" y="581"/>
                  </a:lnTo>
                  <a:lnTo>
                    <a:pt x="411" y="587"/>
                  </a:lnTo>
                  <a:lnTo>
                    <a:pt x="385" y="596"/>
                  </a:lnTo>
                  <a:lnTo>
                    <a:pt x="357" y="605"/>
                  </a:lnTo>
                  <a:lnTo>
                    <a:pt x="332" y="613"/>
                  </a:lnTo>
                  <a:lnTo>
                    <a:pt x="306" y="622"/>
                  </a:lnTo>
                  <a:lnTo>
                    <a:pt x="281" y="631"/>
                  </a:lnTo>
                  <a:lnTo>
                    <a:pt x="258" y="640"/>
                  </a:lnTo>
                  <a:lnTo>
                    <a:pt x="235" y="651"/>
                  </a:lnTo>
                  <a:lnTo>
                    <a:pt x="212" y="661"/>
                  </a:lnTo>
                  <a:lnTo>
                    <a:pt x="191" y="672"/>
                  </a:lnTo>
                  <a:lnTo>
                    <a:pt x="170" y="682"/>
                  </a:lnTo>
                  <a:lnTo>
                    <a:pt x="151" y="692"/>
                  </a:lnTo>
                  <a:lnTo>
                    <a:pt x="132" y="704"/>
                  </a:lnTo>
                  <a:lnTo>
                    <a:pt x="114" y="715"/>
                  </a:lnTo>
                  <a:lnTo>
                    <a:pt x="97" y="727"/>
                  </a:lnTo>
                  <a:lnTo>
                    <a:pt x="81" y="738"/>
                  </a:lnTo>
                  <a:lnTo>
                    <a:pt x="66" y="751"/>
                  </a:lnTo>
                  <a:lnTo>
                    <a:pt x="52" y="763"/>
                  </a:lnTo>
                  <a:lnTo>
                    <a:pt x="39" y="775"/>
                  </a:lnTo>
                  <a:lnTo>
                    <a:pt x="26" y="788"/>
                  </a:lnTo>
                  <a:lnTo>
                    <a:pt x="8" y="824"/>
                  </a:lnTo>
                  <a:lnTo>
                    <a:pt x="0" y="870"/>
                  </a:lnTo>
                  <a:lnTo>
                    <a:pt x="0" y="913"/>
                  </a:lnTo>
                  <a:lnTo>
                    <a:pt x="1" y="945"/>
                  </a:lnTo>
                  <a:lnTo>
                    <a:pt x="3" y="969"/>
                  </a:lnTo>
                  <a:lnTo>
                    <a:pt x="8" y="994"/>
                  </a:lnTo>
                  <a:lnTo>
                    <a:pt x="14" y="1019"/>
                  </a:lnTo>
                  <a:lnTo>
                    <a:pt x="21" y="1044"/>
                  </a:lnTo>
                  <a:lnTo>
                    <a:pt x="29" y="1067"/>
                  </a:lnTo>
                  <a:lnTo>
                    <a:pt x="39" y="1087"/>
                  </a:lnTo>
                  <a:lnTo>
                    <a:pt x="51" y="1106"/>
                  </a:lnTo>
                  <a:lnTo>
                    <a:pt x="63" y="1120"/>
                  </a:lnTo>
                  <a:lnTo>
                    <a:pt x="79" y="1132"/>
                  </a:lnTo>
                  <a:lnTo>
                    <a:pt x="97" y="1145"/>
                  </a:lnTo>
                  <a:lnTo>
                    <a:pt x="116" y="1157"/>
                  </a:lnTo>
                  <a:lnTo>
                    <a:pt x="136" y="1167"/>
                  </a:lnTo>
                  <a:lnTo>
                    <a:pt x="158" y="1176"/>
                  </a:lnTo>
                  <a:lnTo>
                    <a:pt x="181" y="1185"/>
                  </a:lnTo>
                  <a:lnTo>
                    <a:pt x="205" y="1193"/>
                  </a:lnTo>
                  <a:lnTo>
                    <a:pt x="230" y="1200"/>
                  </a:lnTo>
                  <a:lnTo>
                    <a:pt x="238" y="1221"/>
                  </a:lnTo>
                  <a:lnTo>
                    <a:pt x="246" y="1241"/>
                  </a:lnTo>
                  <a:lnTo>
                    <a:pt x="257" y="1260"/>
                  </a:lnTo>
                  <a:lnTo>
                    <a:pt x="268" y="1280"/>
                  </a:lnTo>
                  <a:lnTo>
                    <a:pt x="281" y="1298"/>
                  </a:lnTo>
                  <a:lnTo>
                    <a:pt x="294" y="1316"/>
                  </a:lnTo>
                  <a:lnTo>
                    <a:pt x="309" y="1333"/>
                  </a:lnTo>
                  <a:lnTo>
                    <a:pt x="325" y="1349"/>
                  </a:lnTo>
                  <a:lnTo>
                    <a:pt x="337" y="1360"/>
                  </a:lnTo>
                  <a:lnTo>
                    <a:pt x="351" y="1372"/>
                  </a:lnTo>
                  <a:lnTo>
                    <a:pt x="365" y="1382"/>
                  </a:lnTo>
                  <a:lnTo>
                    <a:pt x="379" y="1392"/>
                  </a:lnTo>
                  <a:lnTo>
                    <a:pt x="394" y="1401"/>
                  </a:lnTo>
                  <a:lnTo>
                    <a:pt x="409" y="1409"/>
                  </a:lnTo>
                  <a:lnTo>
                    <a:pt x="424" y="1416"/>
                  </a:lnTo>
                  <a:lnTo>
                    <a:pt x="440" y="1423"/>
                  </a:lnTo>
                  <a:lnTo>
                    <a:pt x="455" y="1428"/>
                  </a:lnTo>
                  <a:lnTo>
                    <a:pt x="471" y="1434"/>
                  </a:lnTo>
                  <a:lnTo>
                    <a:pt x="487" y="1438"/>
                  </a:lnTo>
                  <a:lnTo>
                    <a:pt x="504" y="1441"/>
                  </a:lnTo>
                  <a:lnTo>
                    <a:pt x="521" y="1445"/>
                  </a:lnTo>
                  <a:lnTo>
                    <a:pt x="538" y="1447"/>
                  </a:lnTo>
                  <a:lnTo>
                    <a:pt x="554" y="1448"/>
                  </a:lnTo>
                  <a:lnTo>
                    <a:pt x="571" y="1448"/>
                  </a:lnTo>
                  <a:lnTo>
                    <a:pt x="589" y="1448"/>
                  </a:lnTo>
                  <a:lnTo>
                    <a:pt x="605" y="1447"/>
                  </a:lnTo>
                  <a:lnTo>
                    <a:pt x="622" y="1445"/>
                  </a:lnTo>
                  <a:lnTo>
                    <a:pt x="638" y="1441"/>
                  </a:lnTo>
                  <a:lnTo>
                    <a:pt x="654" y="1438"/>
                  </a:lnTo>
                  <a:lnTo>
                    <a:pt x="669" y="1434"/>
                  </a:lnTo>
                  <a:lnTo>
                    <a:pt x="685" y="1428"/>
                  </a:lnTo>
                  <a:lnTo>
                    <a:pt x="700" y="1423"/>
                  </a:lnTo>
                  <a:lnTo>
                    <a:pt x="715" y="1416"/>
                  </a:lnTo>
                  <a:lnTo>
                    <a:pt x="729" y="1409"/>
                  </a:lnTo>
                  <a:lnTo>
                    <a:pt x="743" y="1401"/>
                  </a:lnTo>
                  <a:lnTo>
                    <a:pt x="757" y="1392"/>
                  </a:lnTo>
                  <a:lnTo>
                    <a:pt x="769" y="1382"/>
                  </a:lnTo>
                  <a:lnTo>
                    <a:pt x="782" y="1372"/>
                  </a:lnTo>
                  <a:lnTo>
                    <a:pt x="795" y="1360"/>
                  </a:lnTo>
                  <a:lnTo>
                    <a:pt x="806" y="1349"/>
                  </a:lnTo>
                  <a:lnTo>
                    <a:pt x="818" y="1336"/>
                  </a:lnTo>
                  <a:lnTo>
                    <a:pt x="829" y="1322"/>
                  </a:lnTo>
                  <a:lnTo>
                    <a:pt x="838" y="1307"/>
                  </a:lnTo>
                  <a:lnTo>
                    <a:pt x="849" y="1292"/>
                  </a:lnTo>
                  <a:lnTo>
                    <a:pt x="857" y="1278"/>
                  </a:lnTo>
                  <a:lnTo>
                    <a:pt x="864" y="1263"/>
                  </a:lnTo>
                  <a:lnTo>
                    <a:pt x="871" y="1246"/>
                  </a:lnTo>
                  <a:lnTo>
                    <a:pt x="876" y="1230"/>
                  </a:lnTo>
                  <a:lnTo>
                    <a:pt x="895" y="1230"/>
                  </a:lnTo>
                  <a:lnTo>
                    <a:pt x="913" y="1229"/>
                  </a:lnTo>
                  <a:lnTo>
                    <a:pt x="932" y="1229"/>
                  </a:lnTo>
                  <a:lnTo>
                    <a:pt x="950" y="1229"/>
                  </a:lnTo>
                  <a:lnTo>
                    <a:pt x="969" y="1228"/>
                  </a:lnTo>
                  <a:lnTo>
                    <a:pt x="987" y="1228"/>
                  </a:lnTo>
                  <a:lnTo>
                    <a:pt x="1005" y="1228"/>
                  </a:lnTo>
                  <a:lnTo>
                    <a:pt x="1024" y="1227"/>
                  </a:lnTo>
                  <a:lnTo>
                    <a:pt x="1042" y="1227"/>
                  </a:lnTo>
                  <a:lnTo>
                    <a:pt x="1062" y="1227"/>
                  </a:lnTo>
                  <a:lnTo>
                    <a:pt x="1080" y="1227"/>
                  </a:lnTo>
                  <a:lnTo>
                    <a:pt x="1100" y="1226"/>
                  </a:lnTo>
                  <a:lnTo>
                    <a:pt x="1118" y="1226"/>
                  </a:lnTo>
                  <a:lnTo>
                    <a:pt x="1138" y="1226"/>
                  </a:lnTo>
                  <a:lnTo>
                    <a:pt x="1156" y="1226"/>
                  </a:lnTo>
                  <a:lnTo>
                    <a:pt x="1176" y="1226"/>
                  </a:lnTo>
                  <a:lnTo>
                    <a:pt x="1197" y="1226"/>
                  </a:lnTo>
                  <a:lnTo>
                    <a:pt x="1217" y="1226"/>
                  </a:lnTo>
                  <a:lnTo>
                    <a:pt x="1238" y="1226"/>
                  </a:lnTo>
                  <a:lnTo>
                    <a:pt x="1259" y="1227"/>
                  </a:lnTo>
                  <a:lnTo>
                    <a:pt x="1280" y="1227"/>
                  </a:lnTo>
                  <a:lnTo>
                    <a:pt x="1300" y="1227"/>
                  </a:lnTo>
                  <a:lnTo>
                    <a:pt x="1320" y="1228"/>
                  </a:lnTo>
                  <a:lnTo>
                    <a:pt x="1341" y="1228"/>
                  </a:lnTo>
                  <a:lnTo>
                    <a:pt x="1360" y="1229"/>
                  </a:lnTo>
                  <a:lnTo>
                    <a:pt x="1381" y="1230"/>
                  </a:lnTo>
                  <a:lnTo>
                    <a:pt x="1401" y="1230"/>
                  </a:lnTo>
                  <a:lnTo>
                    <a:pt x="1420" y="1231"/>
                  </a:lnTo>
                  <a:lnTo>
                    <a:pt x="1440" y="1233"/>
                  </a:lnTo>
                  <a:lnTo>
                    <a:pt x="1459" y="1234"/>
                  </a:lnTo>
                  <a:lnTo>
                    <a:pt x="1479" y="1234"/>
                  </a:lnTo>
                  <a:lnTo>
                    <a:pt x="1498" y="1235"/>
                  </a:lnTo>
                  <a:lnTo>
                    <a:pt x="1505" y="1251"/>
                  </a:lnTo>
                  <a:lnTo>
                    <a:pt x="1513" y="1266"/>
                  </a:lnTo>
                  <a:lnTo>
                    <a:pt x="1523" y="1281"/>
                  </a:lnTo>
                  <a:lnTo>
                    <a:pt x="1533" y="1295"/>
                  </a:lnTo>
                  <a:lnTo>
                    <a:pt x="1543" y="1310"/>
                  </a:lnTo>
                  <a:lnTo>
                    <a:pt x="1555" y="1322"/>
                  </a:lnTo>
                  <a:lnTo>
                    <a:pt x="1566" y="1336"/>
                  </a:lnTo>
                  <a:lnTo>
                    <a:pt x="1579" y="1349"/>
                  </a:lnTo>
                  <a:lnTo>
                    <a:pt x="1592" y="1360"/>
                  </a:lnTo>
                  <a:lnTo>
                    <a:pt x="1606" y="1372"/>
                  </a:lnTo>
                  <a:lnTo>
                    <a:pt x="1619" y="1382"/>
                  </a:lnTo>
                  <a:lnTo>
                    <a:pt x="1633" y="1392"/>
                  </a:lnTo>
                  <a:lnTo>
                    <a:pt x="1648" y="1401"/>
                  </a:lnTo>
                  <a:lnTo>
                    <a:pt x="1663" y="1409"/>
                  </a:lnTo>
                  <a:lnTo>
                    <a:pt x="1678" y="1416"/>
                  </a:lnTo>
                  <a:lnTo>
                    <a:pt x="1694" y="1423"/>
                  </a:lnTo>
                  <a:lnTo>
                    <a:pt x="1709" y="1428"/>
                  </a:lnTo>
                  <a:lnTo>
                    <a:pt x="1725" y="1434"/>
                  </a:lnTo>
                  <a:lnTo>
                    <a:pt x="1742" y="1438"/>
                  </a:lnTo>
                  <a:lnTo>
                    <a:pt x="1759" y="1441"/>
                  </a:lnTo>
                  <a:lnTo>
                    <a:pt x="1775" y="1445"/>
                  </a:lnTo>
                  <a:lnTo>
                    <a:pt x="1792" y="1447"/>
                  </a:lnTo>
                  <a:lnTo>
                    <a:pt x="1808" y="1448"/>
                  </a:lnTo>
                  <a:lnTo>
                    <a:pt x="1826" y="1448"/>
                  </a:lnTo>
                  <a:lnTo>
                    <a:pt x="1843" y="1448"/>
                  </a:lnTo>
                  <a:lnTo>
                    <a:pt x="1859" y="1447"/>
                  </a:lnTo>
                  <a:lnTo>
                    <a:pt x="1876" y="1445"/>
                  </a:lnTo>
                  <a:lnTo>
                    <a:pt x="1892" y="1441"/>
                  </a:lnTo>
                  <a:lnTo>
                    <a:pt x="1909" y="1438"/>
                  </a:lnTo>
                  <a:lnTo>
                    <a:pt x="1925" y="1434"/>
                  </a:lnTo>
                  <a:lnTo>
                    <a:pt x="1940" y="1428"/>
                  </a:lnTo>
                  <a:lnTo>
                    <a:pt x="1955" y="1423"/>
                  </a:lnTo>
                  <a:lnTo>
                    <a:pt x="1970" y="1416"/>
                  </a:lnTo>
                  <a:lnTo>
                    <a:pt x="1983" y="1409"/>
                  </a:lnTo>
                  <a:lnTo>
                    <a:pt x="1998" y="1401"/>
                  </a:lnTo>
                  <a:lnTo>
                    <a:pt x="2011" y="1392"/>
                  </a:lnTo>
                  <a:lnTo>
                    <a:pt x="2025" y="1382"/>
                  </a:lnTo>
                  <a:lnTo>
                    <a:pt x="2038" y="1372"/>
                  </a:lnTo>
                  <a:lnTo>
                    <a:pt x="2049" y="1360"/>
                  </a:lnTo>
                  <a:lnTo>
                    <a:pt x="2061" y="1349"/>
                  </a:lnTo>
                  <a:lnTo>
                    <a:pt x="2074" y="1334"/>
                  </a:lnTo>
                  <a:lnTo>
                    <a:pt x="2087" y="1317"/>
                  </a:lnTo>
                  <a:lnTo>
                    <a:pt x="2099" y="1301"/>
                  </a:lnTo>
                  <a:lnTo>
                    <a:pt x="2109" y="1282"/>
                  </a:lnTo>
                  <a:lnTo>
                    <a:pt x="2118" y="1264"/>
                  </a:lnTo>
                  <a:lnTo>
                    <a:pt x="2126" y="1245"/>
                  </a:lnTo>
                  <a:lnTo>
                    <a:pt x="2133" y="1226"/>
                  </a:lnTo>
                  <a:lnTo>
                    <a:pt x="2139" y="1206"/>
                  </a:lnTo>
                  <a:lnTo>
                    <a:pt x="2152" y="1201"/>
                  </a:lnTo>
                  <a:lnTo>
                    <a:pt x="2163" y="1196"/>
                  </a:lnTo>
                  <a:lnTo>
                    <a:pt x="2175" y="1191"/>
                  </a:lnTo>
                  <a:lnTo>
                    <a:pt x="2186" y="1185"/>
                  </a:lnTo>
                  <a:lnTo>
                    <a:pt x="2198" y="1180"/>
                  </a:lnTo>
                  <a:lnTo>
                    <a:pt x="2208" y="1174"/>
                  </a:lnTo>
                  <a:lnTo>
                    <a:pt x="2218" y="1168"/>
                  </a:lnTo>
                  <a:lnTo>
                    <a:pt x="2228" y="1161"/>
                  </a:lnTo>
                  <a:lnTo>
                    <a:pt x="2246" y="1144"/>
                  </a:lnTo>
                  <a:lnTo>
                    <a:pt x="2261" y="1122"/>
                  </a:lnTo>
                  <a:lnTo>
                    <a:pt x="2274" y="1096"/>
                  </a:lnTo>
                  <a:lnTo>
                    <a:pt x="2283" y="1067"/>
                  </a:lnTo>
                  <a:lnTo>
                    <a:pt x="2290" y="1036"/>
                  </a:lnTo>
                  <a:lnTo>
                    <a:pt x="2294" y="1003"/>
                  </a:lnTo>
                  <a:lnTo>
                    <a:pt x="2297" y="971"/>
                  </a:lnTo>
                  <a:lnTo>
                    <a:pt x="2297" y="94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0" name="Freeform 6"/>
            <p:cNvSpPr>
              <a:spLocks/>
            </p:cNvSpPr>
            <p:nvPr/>
          </p:nvSpPr>
          <p:spPr bwMode="auto">
            <a:xfrm>
              <a:off x="-571" y="2606"/>
              <a:ext cx="322" cy="116"/>
            </a:xfrm>
            <a:custGeom>
              <a:avLst/>
              <a:gdLst/>
              <a:ahLst/>
              <a:cxnLst>
                <a:cxn ang="0">
                  <a:pos x="644" y="232"/>
                </a:cxn>
                <a:cxn ang="0">
                  <a:pos x="617" y="214"/>
                </a:cxn>
                <a:cxn ang="0">
                  <a:pos x="586" y="197"/>
                </a:cxn>
                <a:cxn ang="0">
                  <a:pos x="553" y="180"/>
                </a:cxn>
                <a:cxn ang="0">
                  <a:pos x="519" y="164"/>
                </a:cxn>
                <a:cxn ang="0">
                  <a:pos x="482" y="147"/>
                </a:cxn>
                <a:cxn ang="0">
                  <a:pos x="444" y="132"/>
                </a:cxn>
                <a:cxn ang="0">
                  <a:pos x="405" y="117"/>
                </a:cxn>
                <a:cxn ang="0">
                  <a:pos x="364" y="104"/>
                </a:cxn>
                <a:cxn ang="0">
                  <a:pos x="322" y="90"/>
                </a:cxn>
                <a:cxn ang="0">
                  <a:pos x="278" y="77"/>
                </a:cxn>
                <a:cxn ang="0">
                  <a:pos x="233" y="66"/>
                </a:cxn>
                <a:cxn ang="0">
                  <a:pos x="188" y="54"/>
                </a:cxn>
                <a:cxn ang="0">
                  <a:pos x="142" y="44"/>
                </a:cxn>
                <a:cxn ang="0">
                  <a:pos x="95" y="35"/>
                </a:cxn>
                <a:cxn ang="0">
                  <a:pos x="48" y="25"/>
                </a:cxn>
                <a:cxn ang="0">
                  <a:pos x="0" y="18"/>
                </a:cxn>
                <a:cxn ang="0">
                  <a:pos x="2" y="14"/>
                </a:cxn>
                <a:cxn ang="0">
                  <a:pos x="2" y="9"/>
                </a:cxn>
                <a:cxn ang="0">
                  <a:pos x="3" y="5"/>
                </a:cxn>
                <a:cxn ang="0">
                  <a:pos x="3" y="0"/>
                </a:cxn>
                <a:cxn ang="0">
                  <a:pos x="53" y="8"/>
                </a:cxn>
                <a:cxn ang="0">
                  <a:pos x="103" y="17"/>
                </a:cxn>
                <a:cxn ang="0">
                  <a:pos x="150" y="26"/>
                </a:cxn>
                <a:cxn ang="0">
                  <a:pos x="197" y="37"/>
                </a:cxn>
                <a:cxn ang="0">
                  <a:pos x="244" y="48"/>
                </a:cxn>
                <a:cxn ang="0">
                  <a:pos x="287" y="60"/>
                </a:cxn>
                <a:cxn ang="0">
                  <a:pos x="330" y="73"/>
                </a:cxn>
                <a:cxn ang="0">
                  <a:pos x="370" y="86"/>
                </a:cxn>
                <a:cxn ang="0">
                  <a:pos x="409" y="100"/>
                </a:cxn>
                <a:cxn ang="0">
                  <a:pos x="447" y="114"/>
                </a:cxn>
                <a:cxn ang="0">
                  <a:pos x="483" y="130"/>
                </a:cxn>
                <a:cxn ang="0">
                  <a:pos x="516" y="145"/>
                </a:cxn>
                <a:cxn ang="0">
                  <a:pos x="548" y="162"/>
                </a:cxn>
                <a:cxn ang="0">
                  <a:pos x="578" y="179"/>
                </a:cxn>
                <a:cxn ang="0">
                  <a:pos x="604" y="196"/>
                </a:cxn>
                <a:cxn ang="0">
                  <a:pos x="629" y="214"/>
                </a:cxn>
                <a:cxn ang="0">
                  <a:pos x="634" y="218"/>
                </a:cxn>
                <a:cxn ang="0">
                  <a:pos x="637" y="222"/>
                </a:cxn>
                <a:cxn ang="0">
                  <a:pos x="641" y="227"/>
                </a:cxn>
                <a:cxn ang="0">
                  <a:pos x="644" y="232"/>
                </a:cxn>
              </a:cxnLst>
              <a:rect l="0" t="0" r="r" b="b"/>
              <a:pathLst>
                <a:path w="644" h="232">
                  <a:moveTo>
                    <a:pt x="644" y="232"/>
                  </a:moveTo>
                  <a:lnTo>
                    <a:pt x="617" y="214"/>
                  </a:lnTo>
                  <a:lnTo>
                    <a:pt x="586" y="197"/>
                  </a:lnTo>
                  <a:lnTo>
                    <a:pt x="553" y="180"/>
                  </a:lnTo>
                  <a:lnTo>
                    <a:pt x="519" y="164"/>
                  </a:lnTo>
                  <a:lnTo>
                    <a:pt x="482" y="147"/>
                  </a:lnTo>
                  <a:lnTo>
                    <a:pt x="444" y="132"/>
                  </a:lnTo>
                  <a:lnTo>
                    <a:pt x="405" y="117"/>
                  </a:lnTo>
                  <a:lnTo>
                    <a:pt x="364" y="104"/>
                  </a:lnTo>
                  <a:lnTo>
                    <a:pt x="322" y="90"/>
                  </a:lnTo>
                  <a:lnTo>
                    <a:pt x="278" y="77"/>
                  </a:lnTo>
                  <a:lnTo>
                    <a:pt x="233" y="66"/>
                  </a:lnTo>
                  <a:lnTo>
                    <a:pt x="188" y="54"/>
                  </a:lnTo>
                  <a:lnTo>
                    <a:pt x="142" y="44"/>
                  </a:lnTo>
                  <a:lnTo>
                    <a:pt x="95" y="35"/>
                  </a:lnTo>
                  <a:lnTo>
                    <a:pt x="48" y="25"/>
                  </a:lnTo>
                  <a:lnTo>
                    <a:pt x="0" y="18"/>
                  </a:lnTo>
                  <a:lnTo>
                    <a:pt x="2" y="14"/>
                  </a:lnTo>
                  <a:lnTo>
                    <a:pt x="2" y="9"/>
                  </a:lnTo>
                  <a:lnTo>
                    <a:pt x="3" y="5"/>
                  </a:lnTo>
                  <a:lnTo>
                    <a:pt x="3" y="0"/>
                  </a:lnTo>
                  <a:lnTo>
                    <a:pt x="53" y="8"/>
                  </a:lnTo>
                  <a:lnTo>
                    <a:pt x="103" y="17"/>
                  </a:lnTo>
                  <a:lnTo>
                    <a:pt x="150" y="26"/>
                  </a:lnTo>
                  <a:lnTo>
                    <a:pt x="197" y="37"/>
                  </a:lnTo>
                  <a:lnTo>
                    <a:pt x="244" y="48"/>
                  </a:lnTo>
                  <a:lnTo>
                    <a:pt x="287" y="60"/>
                  </a:lnTo>
                  <a:lnTo>
                    <a:pt x="330" y="73"/>
                  </a:lnTo>
                  <a:lnTo>
                    <a:pt x="370" y="86"/>
                  </a:lnTo>
                  <a:lnTo>
                    <a:pt x="409" y="100"/>
                  </a:lnTo>
                  <a:lnTo>
                    <a:pt x="447" y="114"/>
                  </a:lnTo>
                  <a:lnTo>
                    <a:pt x="483" y="130"/>
                  </a:lnTo>
                  <a:lnTo>
                    <a:pt x="516" y="145"/>
                  </a:lnTo>
                  <a:lnTo>
                    <a:pt x="548" y="162"/>
                  </a:lnTo>
                  <a:lnTo>
                    <a:pt x="578" y="179"/>
                  </a:lnTo>
                  <a:lnTo>
                    <a:pt x="604" y="196"/>
                  </a:lnTo>
                  <a:lnTo>
                    <a:pt x="629" y="214"/>
                  </a:lnTo>
                  <a:lnTo>
                    <a:pt x="634" y="218"/>
                  </a:lnTo>
                  <a:lnTo>
                    <a:pt x="637" y="222"/>
                  </a:lnTo>
                  <a:lnTo>
                    <a:pt x="641" y="227"/>
                  </a:lnTo>
                  <a:lnTo>
                    <a:pt x="644" y="23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1" name="Freeform 7"/>
            <p:cNvSpPr>
              <a:spLocks/>
            </p:cNvSpPr>
            <p:nvPr/>
          </p:nvSpPr>
          <p:spPr bwMode="auto">
            <a:xfrm>
              <a:off x="-623" y="2454"/>
              <a:ext cx="31" cy="180"/>
            </a:xfrm>
            <a:custGeom>
              <a:avLst/>
              <a:gdLst/>
              <a:ahLst/>
              <a:cxnLst>
                <a:cxn ang="0">
                  <a:pos x="11" y="0"/>
                </a:cxn>
                <a:cxn ang="0">
                  <a:pos x="33" y="0"/>
                </a:cxn>
                <a:cxn ang="0">
                  <a:pos x="38" y="1"/>
                </a:cxn>
                <a:cxn ang="0">
                  <a:pos x="41" y="3"/>
                </a:cxn>
                <a:cxn ang="0">
                  <a:pos x="45" y="8"/>
                </a:cxn>
                <a:cxn ang="0">
                  <a:pos x="46" y="13"/>
                </a:cxn>
                <a:cxn ang="0">
                  <a:pos x="63" y="332"/>
                </a:cxn>
                <a:cxn ang="0">
                  <a:pos x="63" y="332"/>
                </a:cxn>
                <a:cxn ang="0">
                  <a:pos x="60" y="335"/>
                </a:cxn>
                <a:cxn ang="0">
                  <a:pos x="55" y="339"/>
                </a:cxn>
                <a:cxn ang="0">
                  <a:pos x="50" y="342"/>
                </a:cxn>
                <a:cxn ang="0">
                  <a:pos x="45" y="345"/>
                </a:cxn>
                <a:cxn ang="0">
                  <a:pos x="39" y="349"/>
                </a:cxn>
                <a:cxn ang="0">
                  <a:pos x="33" y="352"/>
                </a:cxn>
                <a:cxn ang="0">
                  <a:pos x="26" y="356"/>
                </a:cxn>
                <a:cxn ang="0">
                  <a:pos x="19" y="359"/>
                </a:cxn>
                <a:cxn ang="0">
                  <a:pos x="0" y="13"/>
                </a:cxn>
                <a:cxn ang="0">
                  <a:pos x="1" y="8"/>
                </a:cxn>
                <a:cxn ang="0">
                  <a:pos x="3" y="3"/>
                </a:cxn>
                <a:cxn ang="0">
                  <a:pos x="7" y="1"/>
                </a:cxn>
                <a:cxn ang="0">
                  <a:pos x="11" y="0"/>
                </a:cxn>
              </a:cxnLst>
              <a:rect l="0" t="0" r="r" b="b"/>
              <a:pathLst>
                <a:path w="63" h="359">
                  <a:moveTo>
                    <a:pt x="11" y="0"/>
                  </a:moveTo>
                  <a:lnTo>
                    <a:pt x="33" y="0"/>
                  </a:lnTo>
                  <a:lnTo>
                    <a:pt x="38" y="1"/>
                  </a:lnTo>
                  <a:lnTo>
                    <a:pt x="41" y="3"/>
                  </a:lnTo>
                  <a:lnTo>
                    <a:pt x="45" y="8"/>
                  </a:lnTo>
                  <a:lnTo>
                    <a:pt x="46" y="13"/>
                  </a:lnTo>
                  <a:lnTo>
                    <a:pt x="63" y="332"/>
                  </a:lnTo>
                  <a:lnTo>
                    <a:pt x="63" y="332"/>
                  </a:lnTo>
                  <a:lnTo>
                    <a:pt x="60" y="335"/>
                  </a:lnTo>
                  <a:lnTo>
                    <a:pt x="55" y="339"/>
                  </a:lnTo>
                  <a:lnTo>
                    <a:pt x="50" y="342"/>
                  </a:lnTo>
                  <a:lnTo>
                    <a:pt x="45" y="345"/>
                  </a:lnTo>
                  <a:lnTo>
                    <a:pt x="39" y="349"/>
                  </a:lnTo>
                  <a:lnTo>
                    <a:pt x="33" y="352"/>
                  </a:lnTo>
                  <a:lnTo>
                    <a:pt x="26" y="356"/>
                  </a:lnTo>
                  <a:lnTo>
                    <a:pt x="19" y="359"/>
                  </a:lnTo>
                  <a:lnTo>
                    <a:pt x="0" y="13"/>
                  </a:lnTo>
                  <a:lnTo>
                    <a:pt x="1" y="8"/>
                  </a:lnTo>
                  <a:lnTo>
                    <a:pt x="3" y="3"/>
                  </a:lnTo>
                  <a:lnTo>
                    <a:pt x="7" y="1"/>
                  </a:lnTo>
                  <a:lnTo>
                    <a:pt x="11"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2" name="Freeform 8"/>
            <p:cNvSpPr>
              <a:spLocks/>
            </p:cNvSpPr>
            <p:nvPr/>
          </p:nvSpPr>
          <p:spPr bwMode="auto">
            <a:xfrm>
              <a:off x="-817" y="2613"/>
              <a:ext cx="160" cy="44"/>
            </a:xfrm>
            <a:custGeom>
              <a:avLst/>
              <a:gdLst/>
              <a:ahLst/>
              <a:cxnLst>
                <a:cxn ang="0">
                  <a:pos x="40" y="86"/>
                </a:cxn>
                <a:cxn ang="0">
                  <a:pos x="36" y="81"/>
                </a:cxn>
                <a:cxn ang="0">
                  <a:pos x="33" y="76"/>
                </a:cxn>
                <a:cxn ang="0">
                  <a:pos x="29" y="69"/>
                </a:cxn>
                <a:cxn ang="0">
                  <a:pos x="25" y="62"/>
                </a:cxn>
                <a:cxn ang="0">
                  <a:pos x="19" y="54"/>
                </a:cxn>
                <a:cxn ang="0">
                  <a:pos x="13" y="46"/>
                </a:cxn>
                <a:cxn ang="0">
                  <a:pos x="7" y="39"/>
                </a:cxn>
                <a:cxn ang="0">
                  <a:pos x="0" y="31"/>
                </a:cxn>
                <a:cxn ang="0">
                  <a:pos x="0" y="20"/>
                </a:cxn>
                <a:cxn ang="0">
                  <a:pos x="278" y="0"/>
                </a:cxn>
                <a:cxn ang="0">
                  <a:pos x="321" y="69"/>
                </a:cxn>
                <a:cxn ang="0">
                  <a:pos x="309" y="71"/>
                </a:cxn>
                <a:cxn ang="0">
                  <a:pos x="298" y="73"/>
                </a:cxn>
                <a:cxn ang="0">
                  <a:pos x="286" y="76"/>
                </a:cxn>
                <a:cxn ang="0">
                  <a:pos x="273" y="77"/>
                </a:cxn>
                <a:cxn ang="0">
                  <a:pos x="261" y="79"/>
                </a:cxn>
                <a:cxn ang="0">
                  <a:pos x="248" y="80"/>
                </a:cxn>
                <a:cxn ang="0">
                  <a:pos x="235" y="81"/>
                </a:cxn>
                <a:cxn ang="0">
                  <a:pos x="223" y="84"/>
                </a:cxn>
                <a:cxn ang="0">
                  <a:pos x="209" y="85"/>
                </a:cxn>
                <a:cxn ang="0">
                  <a:pos x="195" y="86"/>
                </a:cxn>
                <a:cxn ang="0">
                  <a:pos x="181" y="86"/>
                </a:cxn>
                <a:cxn ang="0">
                  <a:pos x="167" y="87"/>
                </a:cxn>
                <a:cxn ang="0">
                  <a:pos x="154" y="87"/>
                </a:cxn>
                <a:cxn ang="0">
                  <a:pos x="139" y="88"/>
                </a:cxn>
                <a:cxn ang="0">
                  <a:pos x="125" y="88"/>
                </a:cxn>
                <a:cxn ang="0">
                  <a:pos x="110" y="88"/>
                </a:cxn>
                <a:cxn ang="0">
                  <a:pos x="101" y="88"/>
                </a:cxn>
                <a:cxn ang="0">
                  <a:pos x="91" y="88"/>
                </a:cxn>
                <a:cxn ang="0">
                  <a:pos x="82" y="88"/>
                </a:cxn>
                <a:cxn ang="0">
                  <a:pos x="74" y="87"/>
                </a:cxn>
                <a:cxn ang="0">
                  <a:pos x="65" y="87"/>
                </a:cxn>
                <a:cxn ang="0">
                  <a:pos x="57" y="87"/>
                </a:cxn>
                <a:cxn ang="0">
                  <a:pos x="48" y="86"/>
                </a:cxn>
                <a:cxn ang="0">
                  <a:pos x="40" y="86"/>
                </a:cxn>
              </a:cxnLst>
              <a:rect l="0" t="0" r="r" b="b"/>
              <a:pathLst>
                <a:path w="321" h="88">
                  <a:moveTo>
                    <a:pt x="40" y="86"/>
                  </a:moveTo>
                  <a:lnTo>
                    <a:pt x="36" y="81"/>
                  </a:lnTo>
                  <a:lnTo>
                    <a:pt x="33" y="76"/>
                  </a:lnTo>
                  <a:lnTo>
                    <a:pt x="29" y="69"/>
                  </a:lnTo>
                  <a:lnTo>
                    <a:pt x="25" y="62"/>
                  </a:lnTo>
                  <a:lnTo>
                    <a:pt x="19" y="54"/>
                  </a:lnTo>
                  <a:lnTo>
                    <a:pt x="13" y="46"/>
                  </a:lnTo>
                  <a:lnTo>
                    <a:pt x="7" y="39"/>
                  </a:lnTo>
                  <a:lnTo>
                    <a:pt x="0" y="31"/>
                  </a:lnTo>
                  <a:lnTo>
                    <a:pt x="0" y="20"/>
                  </a:lnTo>
                  <a:lnTo>
                    <a:pt x="278" y="0"/>
                  </a:lnTo>
                  <a:lnTo>
                    <a:pt x="321" y="69"/>
                  </a:lnTo>
                  <a:lnTo>
                    <a:pt x="309" y="71"/>
                  </a:lnTo>
                  <a:lnTo>
                    <a:pt x="298" y="73"/>
                  </a:lnTo>
                  <a:lnTo>
                    <a:pt x="286" y="76"/>
                  </a:lnTo>
                  <a:lnTo>
                    <a:pt x="273" y="77"/>
                  </a:lnTo>
                  <a:lnTo>
                    <a:pt x="261" y="79"/>
                  </a:lnTo>
                  <a:lnTo>
                    <a:pt x="248" y="80"/>
                  </a:lnTo>
                  <a:lnTo>
                    <a:pt x="235" y="81"/>
                  </a:lnTo>
                  <a:lnTo>
                    <a:pt x="223" y="84"/>
                  </a:lnTo>
                  <a:lnTo>
                    <a:pt x="209" y="85"/>
                  </a:lnTo>
                  <a:lnTo>
                    <a:pt x="195" y="86"/>
                  </a:lnTo>
                  <a:lnTo>
                    <a:pt x="181" y="86"/>
                  </a:lnTo>
                  <a:lnTo>
                    <a:pt x="167" y="87"/>
                  </a:lnTo>
                  <a:lnTo>
                    <a:pt x="154" y="87"/>
                  </a:lnTo>
                  <a:lnTo>
                    <a:pt x="139" y="88"/>
                  </a:lnTo>
                  <a:lnTo>
                    <a:pt x="125" y="88"/>
                  </a:lnTo>
                  <a:lnTo>
                    <a:pt x="110" y="88"/>
                  </a:lnTo>
                  <a:lnTo>
                    <a:pt x="101" y="88"/>
                  </a:lnTo>
                  <a:lnTo>
                    <a:pt x="91" y="88"/>
                  </a:lnTo>
                  <a:lnTo>
                    <a:pt x="82" y="88"/>
                  </a:lnTo>
                  <a:lnTo>
                    <a:pt x="74" y="87"/>
                  </a:lnTo>
                  <a:lnTo>
                    <a:pt x="65" y="87"/>
                  </a:lnTo>
                  <a:lnTo>
                    <a:pt x="57" y="87"/>
                  </a:lnTo>
                  <a:lnTo>
                    <a:pt x="48" y="86"/>
                  </a:lnTo>
                  <a:lnTo>
                    <a:pt x="40" y="8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3" name="Freeform 9"/>
            <p:cNvSpPr>
              <a:spLocks/>
            </p:cNvSpPr>
            <p:nvPr/>
          </p:nvSpPr>
          <p:spPr bwMode="auto">
            <a:xfrm>
              <a:off x="-844" y="2341"/>
              <a:ext cx="200" cy="203"/>
            </a:xfrm>
            <a:custGeom>
              <a:avLst/>
              <a:gdLst/>
              <a:ahLst/>
              <a:cxnLst>
                <a:cxn ang="0">
                  <a:pos x="209" y="1"/>
                </a:cxn>
                <a:cxn ang="0">
                  <a:pos x="248" y="9"/>
                </a:cxn>
                <a:cxn ang="0">
                  <a:pos x="285" y="24"/>
                </a:cxn>
                <a:cxn ang="0">
                  <a:pos x="318" y="46"/>
                </a:cxn>
                <a:cxn ang="0">
                  <a:pos x="348" y="75"/>
                </a:cxn>
                <a:cxn ang="0">
                  <a:pos x="372" y="107"/>
                </a:cxn>
                <a:cxn ang="0">
                  <a:pos x="390" y="144"/>
                </a:cxn>
                <a:cxn ang="0">
                  <a:pos x="399" y="182"/>
                </a:cxn>
                <a:cxn ang="0">
                  <a:pos x="400" y="229"/>
                </a:cxn>
                <a:cxn ang="0">
                  <a:pos x="387" y="288"/>
                </a:cxn>
                <a:cxn ang="0">
                  <a:pos x="363" y="342"/>
                </a:cxn>
                <a:cxn ang="0">
                  <a:pos x="331" y="385"/>
                </a:cxn>
                <a:cxn ang="0">
                  <a:pos x="306" y="402"/>
                </a:cxn>
                <a:cxn ang="0">
                  <a:pos x="294" y="405"/>
                </a:cxn>
                <a:cxn ang="0">
                  <a:pos x="281" y="407"/>
                </a:cxn>
                <a:cxn ang="0">
                  <a:pos x="270" y="403"/>
                </a:cxn>
                <a:cxn ang="0">
                  <a:pos x="241" y="382"/>
                </a:cxn>
                <a:cxn ang="0">
                  <a:pos x="209" y="328"/>
                </a:cxn>
                <a:cxn ang="0">
                  <a:pos x="193" y="272"/>
                </a:cxn>
                <a:cxn ang="0">
                  <a:pos x="186" y="233"/>
                </a:cxn>
                <a:cxn ang="0">
                  <a:pos x="183" y="215"/>
                </a:cxn>
                <a:cxn ang="0">
                  <a:pos x="174" y="193"/>
                </a:cxn>
                <a:cxn ang="0">
                  <a:pos x="162" y="181"/>
                </a:cxn>
                <a:cxn ang="0">
                  <a:pos x="151" y="174"/>
                </a:cxn>
                <a:cxn ang="0">
                  <a:pos x="141" y="169"/>
                </a:cxn>
                <a:cxn ang="0">
                  <a:pos x="129" y="167"/>
                </a:cxn>
                <a:cxn ang="0">
                  <a:pos x="0" y="167"/>
                </a:cxn>
                <a:cxn ang="0">
                  <a:pos x="7" y="132"/>
                </a:cxn>
                <a:cxn ang="0">
                  <a:pos x="21" y="100"/>
                </a:cxn>
                <a:cxn ang="0">
                  <a:pos x="39" y="73"/>
                </a:cxn>
                <a:cxn ang="0">
                  <a:pos x="61" y="47"/>
                </a:cxn>
                <a:cxn ang="0">
                  <a:pos x="89" y="28"/>
                </a:cxn>
                <a:cxn ang="0">
                  <a:pos x="119" y="13"/>
                </a:cxn>
                <a:cxn ang="0">
                  <a:pos x="152" y="3"/>
                </a:cxn>
                <a:cxn ang="0">
                  <a:pos x="188" y="0"/>
                </a:cxn>
              </a:cxnLst>
              <a:rect l="0" t="0" r="r" b="b"/>
              <a:pathLst>
                <a:path w="401" h="407">
                  <a:moveTo>
                    <a:pt x="188" y="0"/>
                  </a:moveTo>
                  <a:lnTo>
                    <a:pt x="209" y="1"/>
                  </a:lnTo>
                  <a:lnTo>
                    <a:pt x="228" y="3"/>
                  </a:lnTo>
                  <a:lnTo>
                    <a:pt x="248" y="9"/>
                  </a:lnTo>
                  <a:lnTo>
                    <a:pt x="266" y="16"/>
                  </a:lnTo>
                  <a:lnTo>
                    <a:pt x="285" y="24"/>
                  </a:lnTo>
                  <a:lnTo>
                    <a:pt x="302" y="35"/>
                  </a:lnTo>
                  <a:lnTo>
                    <a:pt x="318" y="46"/>
                  </a:lnTo>
                  <a:lnTo>
                    <a:pt x="334" y="60"/>
                  </a:lnTo>
                  <a:lnTo>
                    <a:pt x="348" y="75"/>
                  </a:lnTo>
                  <a:lnTo>
                    <a:pt x="361" y="91"/>
                  </a:lnTo>
                  <a:lnTo>
                    <a:pt x="372" y="107"/>
                  </a:lnTo>
                  <a:lnTo>
                    <a:pt x="382" y="126"/>
                  </a:lnTo>
                  <a:lnTo>
                    <a:pt x="390" y="144"/>
                  </a:lnTo>
                  <a:lnTo>
                    <a:pt x="395" y="162"/>
                  </a:lnTo>
                  <a:lnTo>
                    <a:pt x="399" y="182"/>
                  </a:lnTo>
                  <a:lnTo>
                    <a:pt x="401" y="202"/>
                  </a:lnTo>
                  <a:lnTo>
                    <a:pt x="400" y="229"/>
                  </a:lnTo>
                  <a:lnTo>
                    <a:pt x="395" y="259"/>
                  </a:lnTo>
                  <a:lnTo>
                    <a:pt x="387" y="288"/>
                  </a:lnTo>
                  <a:lnTo>
                    <a:pt x="377" y="316"/>
                  </a:lnTo>
                  <a:lnTo>
                    <a:pt x="363" y="342"/>
                  </a:lnTo>
                  <a:lnTo>
                    <a:pt x="348" y="365"/>
                  </a:lnTo>
                  <a:lnTo>
                    <a:pt x="331" y="385"/>
                  </a:lnTo>
                  <a:lnTo>
                    <a:pt x="312" y="399"/>
                  </a:lnTo>
                  <a:lnTo>
                    <a:pt x="306" y="402"/>
                  </a:lnTo>
                  <a:lnTo>
                    <a:pt x="300" y="404"/>
                  </a:lnTo>
                  <a:lnTo>
                    <a:pt x="294" y="405"/>
                  </a:lnTo>
                  <a:lnTo>
                    <a:pt x="288" y="407"/>
                  </a:lnTo>
                  <a:lnTo>
                    <a:pt x="281" y="407"/>
                  </a:lnTo>
                  <a:lnTo>
                    <a:pt x="276" y="405"/>
                  </a:lnTo>
                  <a:lnTo>
                    <a:pt x="270" y="403"/>
                  </a:lnTo>
                  <a:lnTo>
                    <a:pt x="264" y="401"/>
                  </a:lnTo>
                  <a:lnTo>
                    <a:pt x="241" y="382"/>
                  </a:lnTo>
                  <a:lnTo>
                    <a:pt x="223" y="357"/>
                  </a:lnTo>
                  <a:lnTo>
                    <a:pt x="209" y="328"/>
                  </a:lnTo>
                  <a:lnTo>
                    <a:pt x="200" y="299"/>
                  </a:lnTo>
                  <a:lnTo>
                    <a:pt x="193" y="272"/>
                  </a:lnTo>
                  <a:lnTo>
                    <a:pt x="188" y="249"/>
                  </a:lnTo>
                  <a:lnTo>
                    <a:pt x="186" y="233"/>
                  </a:lnTo>
                  <a:lnTo>
                    <a:pt x="186" y="227"/>
                  </a:lnTo>
                  <a:lnTo>
                    <a:pt x="183" y="215"/>
                  </a:lnTo>
                  <a:lnTo>
                    <a:pt x="180" y="204"/>
                  </a:lnTo>
                  <a:lnTo>
                    <a:pt x="174" y="193"/>
                  </a:lnTo>
                  <a:lnTo>
                    <a:pt x="166" y="184"/>
                  </a:lnTo>
                  <a:lnTo>
                    <a:pt x="162" y="181"/>
                  </a:lnTo>
                  <a:lnTo>
                    <a:pt x="156" y="177"/>
                  </a:lnTo>
                  <a:lnTo>
                    <a:pt x="151" y="174"/>
                  </a:lnTo>
                  <a:lnTo>
                    <a:pt x="145" y="172"/>
                  </a:lnTo>
                  <a:lnTo>
                    <a:pt x="141" y="169"/>
                  </a:lnTo>
                  <a:lnTo>
                    <a:pt x="135" y="168"/>
                  </a:lnTo>
                  <a:lnTo>
                    <a:pt x="129" y="167"/>
                  </a:lnTo>
                  <a:lnTo>
                    <a:pt x="124" y="167"/>
                  </a:lnTo>
                  <a:lnTo>
                    <a:pt x="0" y="167"/>
                  </a:lnTo>
                  <a:lnTo>
                    <a:pt x="4" y="150"/>
                  </a:lnTo>
                  <a:lnTo>
                    <a:pt x="7" y="132"/>
                  </a:lnTo>
                  <a:lnTo>
                    <a:pt x="13" y="116"/>
                  </a:lnTo>
                  <a:lnTo>
                    <a:pt x="21" y="100"/>
                  </a:lnTo>
                  <a:lnTo>
                    <a:pt x="29" y="86"/>
                  </a:lnTo>
                  <a:lnTo>
                    <a:pt x="39" y="73"/>
                  </a:lnTo>
                  <a:lnTo>
                    <a:pt x="50" y="60"/>
                  </a:lnTo>
                  <a:lnTo>
                    <a:pt x="61" y="47"/>
                  </a:lnTo>
                  <a:lnTo>
                    <a:pt x="75" y="37"/>
                  </a:lnTo>
                  <a:lnTo>
                    <a:pt x="89" y="28"/>
                  </a:lnTo>
                  <a:lnTo>
                    <a:pt x="104" y="20"/>
                  </a:lnTo>
                  <a:lnTo>
                    <a:pt x="119" y="13"/>
                  </a:lnTo>
                  <a:lnTo>
                    <a:pt x="135" y="7"/>
                  </a:lnTo>
                  <a:lnTo>
                    <a:pt x="152" y="3"/>
                  </a:lnTo>
                  <a:lnTo>
                    <a:pt x="170" y="1"/>
                  </a:lnTo>
                  <a:lnTo>
                    <a:pt x="188" y="0"/>
                  </a:lnTo>
                  <a:close/>
                </a:path>
              </a:pathLst>
            </a:custGeom>
            <a:solidFill>
              <a:srgbClr val="11C12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4" name="Freeform 10"/>
            <p:cNvSpPr>
              <a:spLocks/>
            </p:cNvSpPr>
            <p:nvPr/>
          </p:nvSpPr>
          <p:spPr bwMode="auto">
            <a:xfrm>
              <a:off x="-928" y="2440"/>
              <a:ext cx="245" cy="168"/>
            </a:xfrm>
            <a:custGeom>
              <a:avLst/>
              <a:gdLst/>
              <a:ahLst/>
              <a:cxnLst>
                <a:cxn ang="0">
                  <a:pos x="0" y="177"/>
                </a:cxn>
                <a:cxn ang="0">
                  <a:pos x="1" y="168"/>
                </a:cxn>
                <a:cxn ang="0">
                  <a:pos x="8" y="153"/>
                </a:cxn>
                <a:cxn ang="0">
                  <a:pos x="22" y="134"/>
                </a:cxn>
                <a:cxn ang="0">
                  <a:pos x="42" y="111"/>
                </a:cxn>
                <a:cxn ang="0">
                  <a:pos x="65" y="85"/>
                </a:cxn>
                <a:cxn ang="0">
                  <a:pos x="92" y="58"/>
                </a:cxn>
                <a:cxn ang="0">
                  <a:pos x="124" y="29"/>
                </a:cxn>
                <a:cxn ang="0">
                  <a:pos x="156" y="0"/>
                </a:cxn>
                <a:cxn ang="0">
                  <a:pos x="292" y="0"/>
                </a:cxn>
                <a:cxn ang="0">
                  <a:pos x="297" y="1"/>
                </a:cxn>
                <a:cxn ang="0">
                  <a:pos x="303" y="2"/>
                </a:cxn>
                <a:cxn ang="0">
                  <a:pos x="308" y="5"/>
                </a:cxn>
                <a:cxn ang="0">
                  <a:pos x="312" y="8"/>
                </a:cxn>
                <a:cxn ang="0">
                  <a:pos x="316" y="13"/>
                </a:cxn>
                <a:cxn ang="0">
                  <a:pos x="319" y="17"/>
                </a:cxn>
                <a:cxn ang="0">
                  <a:pos x="321" y="23"/>
                </a:cxn>
                <a:cxn ang="0">
                  <a:pos x="322" y="29"/>
                </a:cxn>
                <a:cxn ang="0">
                  <a:pos x="323" y="37"/>
                </a:cxn>
                <a:cxn ang="0">
                  <a:pos x="325" y="57"/>
                </a:cxn>
                <a:cxn ang="0">
                  <a:pos x="330" y="82"/>
                </a:cxn>
                <a:cxn ang="0">
                  <a:pos x="338" y="113"/>
                </a:cxn>
                <a:cxn ang="0">
                  <a:pos x="349" y="145"/>
                </a:cxn>
                <a:cxn ang="0">
                  <a:pos x="367" y="177"/>
                </a:cxn>
                <a:cxn ang="0">
                  <a:pos x="388" y="206"/>
                </a:cxn>
                <a:cxn ang="0">
                  <a:pos x="417" y="228"/>
                </a:cxn>
                <a:cxn ang="0">
                  <a:pos x="425" y="232"/>
                </a:cxn>
                <a:cxn ang="0">
                  <a:pos x="433" y="235"/>
                </a:cxn>
                <a:cxn ang="0">
                  <a:pos x="440" y="237"/>
                </a:cxn>
                <a:cxn ang="0">
                  <a:pos x="448" y="239"/>
                </a:cxn>
                <a:cxn ang="0">
                  <a:pos x="456" y="239"/>
                </a:cxn>
                <a:cxn ang="0">
                  <a:pos x="465" y="239"/>
                </a:cxn>
                <a:cxn ang="0">
                  <a:pos x="473" y="236"/>
                </a:cxn>
                <a:cxn ang="0">
                  <a:pos x="481" y="234"/>
                </a:cxn>
                <a:cxn ang="0">
                  <a:pos x="490" y="316"/>
                </a:cxn>
                <a:cxn ang="0">
                  <a:pos x="220" y="336"/>
                </a:cxn>
                <a:cxn ang="0">
                  <a:pos x="205" y="211"/>
                </a:cxn>
                <a:cxn ang="0">
                  <a:pos x="192" y="211"/>
                </a:cxn>
                <a:cxn ang="0">
                  <a:pos x="190" y="211"/>
                </a:cxn>
                <a:cxn ang="0">
                  <a:pos x="186" y="211"/>
                </a:cxn>
                <a:cxn ang="0">
                  <a:pos x="179" y="210"/>
                </a:cxn>
                <a:cxn ang="0">
                  <a:pos x="170" y="210"/>
                </a:cxn>
                <a:cxn ang="0">
                  <a:pos x="158" y="209"/>
                </a:cxn>
                <a:cxn ang="0">
                  <a:pos x="145" y="207"/>
                </a:cxn>
                <a:cxn ang="0">
                  <a:pos x="132" y="206"/>
                </a:cxn>
                <a:cxn ang="0">
                  <a:pos x="117" y="205"/>
                </a:cxn>
                <a:cxn ang="0">
                  <a:pos x="102" y="203"/>
                </a:cxn>
                <a:cxn ang="0">
                  <a:pos x="86" y="201"/>
                </a:cxn>
                <a:cxn ang="0">
                  <a:pos x="69" y="198"/>
                </a:cxn>
                <a:cxn ang="0">
                  <a:pos x="54" y="195"/>
                </a:cxn>
                <a:cxn ang="0">
                  <a:pos x="39" y="191"/>
                </a:cxn>
                <a:cxn ang="0">
                  <a:pos x="26" y="188"/>
                </a:cxn>
                <a:cxn ang="0">
                  <a:pos x="13" y="183"/>
                </a:cxn>
                <a:cxn ang="0">
                  <a:pos x="1" y="179"/>
                </a:cxn>
                <a:cxn ang="0">
                  <a:pos x="0" y="177"/>
                </a:cxn>
                <a:cxn ang="0">
                  <a:pos x="0" y="177"/>
                </a:cxn>
                <a:cxn ang="0">
                  <a:pos x="0" y="177"/>
                </a:cxn>
                <a:cxn ang="0">
                  <a:pos x="0" y="177"/>
                </a:cxn>
              </a:cxnLst>
              <a:rect l="0" t="0" r="r" b="b"/>
              <a:pathLst>
                <a:path w="490" h="336">
                  <a:moveTo>
                    <a:pt x="0" y="177"/>
                  </a:moveTo>
                  <a:lnTo>
                    <a:pt x="1" y="168"/>
                  </a:lnTo>
                  <a:lnTo>
                    <a:pt x="8" y="153"/>
                  </a:lnTo>
                  <a:lnTo>
                    <a:pt x="22" y="134"/>
                  </a:lnTo>
                  <a:lnTo>
                    <a:pt x="42" y="111"/>
                  </a:lnTo>
                  <a:lnTo>
                    <a:pt x="65" y="85"/>
                  </a:lnTo>
                  <a:lnTo>
                    <a:pt x="92" y="58"/>
                  </a:lnTo>
                  <a:lnTo>
                    <a:pt x="124" y="29"/>
                  </a:lnTo>
                  <a:lnTo>
                    <a:pt x="156" y="0"/>
                  </a:lnTo>
                  <a:lnTo>
                    <a:pt x="292" y="0"/>
                  </a:lnTo>
                  <a:lnTo>
                    <a:pt x="297" y="1"/>
                  </a:lnTo>
                  <a:lnTo>
                    <a:pt x="303" y="2"/>
                  </a:lnTo>
                  <a:lnTo>
                    <a:pt x="308" y="5"/>
                  </a:lnTo>
                  <a:lnTo>
                    <a:pt x="312" y="8"/>
                  </a:lnTo>
                  <a:lnTo>
                    <a:pt x="316" y="13"/>
                  </a:lnTo>
                  <a:lnTo>
                    <a:pt x="319" y="17"/>
                  </a:lnTo>
                  <a:lnTo>
                    <a:pt x="321" y="23"/>
                  </a:lnTo>
                  <a:lnTo>
                    <a:pt x="322" y="29"/>
                  </a:lnTo>
                  <a:lnTo>
                    <a:pt x="323" y="37"/>
                  </a:lnTo>
                  <a:lnTo>
                    <a:pt x="325" y="57"/>
                  </a:lnTo>
                  <a:lnTo>
                    <a:pt x="330" y="82"/>
                  </a:lnTo>
                  <a:lnTo>
                    <a:pt x="338" y="113"/>
                  </a:lnTo>
                  <a:lnTo>
                    <a:pt x="349" y="145"/>
                  </a:lnTo>
                  <a:lnTo>
                    <a:pt x="367" y="177"/>
                  </a:lnTo>
                  <a:lnTo>
                    <a:pt x="388" y="206"/>
                  </a:lnTo>
                  <a:lnTo>
                    <a:pt x="417" y="228"/>
                  </a:lnTo>
                  <a:lnTo>
                    <a:pt x="425" y="232"/>
                  </a:lnTo>
                  <a:lnTo>
                    <a:pt x="433" y="235"/>
                  </a:lnTo>
                  <a:lnTo>
                    <a:pt x="440" y="237"/>
                  </a:lnTo>
                  <a:lnTo>
                    <a:pt x="448" y="239"/>
                  </a:lnTo>
                  <a:lnTo>
                    <a:pt x="456" y="239"/>
                  </a:lnTo>
                  <a:lnTo>
                    <a:pt x="465" y="239"/>
                  </a:lnTo>
                  <a:lnTo>
                    <a:pt x="473" y="236"/>
                  </a:lnTo>
                  <a:lnTo>
                    <a:pt x="481" y="234"/>
                  </a:lnTo>
                  <a:lnTo>
                    <a:pt x="490" y="316"/>
                  </a:lnTo>
                  <a:lnTo>
                    <a:pt x="220" y="336"/>
                  </a:lnTo>
                  <a:lnTo>
                    <a:pt x="205" y="211"/>
                  </a:lnTo>
                  <a:lnTo>
                    <a:pt x="192" y="211"/>
                  </a:lnTo>
                  <a:lnTo>
                    <a:pt x="190" y="211"/>
                  </a:lnTo>
                  <a:lnTo>
                    <a:pt x="186" y="211"/>
                  </a:lnTo>
                  <a:lnTo>
                    <a:pt x="179" y="210"/>
                  </a:lnTo>
                  <a:lnTo>
                    <a:pt x="170" y="210"/>
                  </a:lnTo>
                  <a:lnTo>
                    <a:pt x="158" y="209"/>
                  </a:lnTo>
                  <a:lnTo>
                    <a:pt x="145" y="207"/>
                  </a:lnTo>
                  <a:lnTo>
                    <a:pt x="132" y="206"/>
                  </a:lnTo>
                  <a:lnTo>
                    <a:pt x="117" y="205"/>
                  </a:lnTo>
                  <a:lnTo>
                    <a:pt x="102" y="203"/>
                  </a:lnTo>
                  <a:lnTo>
                    <a:pt x="86" y="201"/>
                  </a:lnTo>
                  <a:lnTo>
                    <a:pt x="69" y="198"/>
                  </a:lnTo>
                  <a:lnTo>
                    <a:pt x="54" y="195"/>
                  </a:lnTo>
                  <a:lnTo>
                    <a:pt x="39" y="191"/>
                  </a:lnTo>
                  <a:lnTo>
                    <a:pt x="26" y="188"/>
                  </a:lnTo>
                  <a:lnTo>
                    <a:pt x="13" y="183"/>
                  </a:lnTo>
                  <a:lnTo>
                    <a:pt x="1" y="179"/>
                  </a:lnTo>
                  <a:lnTo>
                    <a:pt x="0" y="177"/>
                  </a:lnTo>
                  <a:lnTo>
                    <a:pt x="0" y="177"/>
                  </a:lnTo>
                  <a:lnTo>
                    <a:pt x="0" y="177"/>
                  </a:lnTo>
                  <a:lnTo>
                    <a:pt x="0" y="17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5" name="Freeform 11"/>
            <p:cNvSpPr>
              <a:spLocks/>
            </p:cNvSpPr>
            <p:nvPr/>
          </p:nvSpPr>
          <p:spPr bwMode="auto">
            <a:xfrm>
              <a:off x="-869" y="2631"/>
              <a:ext cx="53" cy="24"/>
            </a:xfrm>
            <a:custGeom>
              <a:avLst/>
              <a:gdLst/>
              <a:ahLst/>
              <a:cxnLst>
                <a:cxn ang="0">
                  <a:pos x="53" y="0"/>
                </a:cxn>
                <a:cxn ang="0">
                  <a:pos x="56" y="0"/>
                </a:cxn>
                <a:cxn ang="0">
                  <a:pos x="61" y="2"/>
                </a:cxn>
                <a:cxn ang="0">
                  <a:pos x="67" y="4"/>
                </a:cxn>
                <a:cxn ang="0">
                  <a:pos x="72" y="8"/>
                </a:cxn>
                <a:cxn ang="0">
                  <a:pos x="72" y="11"/>
                </a:cxn>
                <a:cxn ang="0">
                  <a:pos x="76" y="12"/>
                </a:cxn>
                <a:cxn ang="0">
                  <a:pos x="84" y="20"/>
                </a:cxn>
                <a:cxn ang="0">
                  <a:pos x="91" y="28"/>
                </a:cxn>
                <a:cxn ang="0">
                  <a:pos x="99" y="38"/>
                </a:cxn>
                <a:cxn ang="0">
                  <a:pos x="106" y="49"/>
                </a:cxn>
                <a:cxn ang="0">
                  <a:pos x="92" y="48"/>
                </a:cxn>
                <a:cxn ang="0">
                  <a:pos x="78" y="46"/>
                </a:cxn>
                <a:cxn ang="0">
                  <a:pos x="64" y="44"/>
                </a:cxn>
                <a:cxn ang="0">
                  <a:pos x="50" y="43"/>
                </a:cxn>
                <a:cxn ang="0">
                  <a:pos x="38" y="41"/>
                </a:cxn>
                <a:cxn ang="0">
                  <a:pos x="25" y="38"/>
                </a:cxn>
                <a:cxn ang="0">
                  <a:pos x="12" y="36"/>
                </a:cxn>
                <a:cxn ang="0">
                  <a:pos x="0" y="34"/>
                </a:cxn>
                <a:cxn ang="0">
                  <a:pos x="33" y="22"/>
                </a:cxn>
                <a:cxn ang="0">
                  <a:pos x="30" y="12"/>
                </a:cxn>
                <a:cxn ang="0">
                  <a:pos x="32" y="10"/>
                </a:cxn>
                <a:cxn ang="0">
                  <a:pos x="37" y="7"/>
                </a:cxn>
                <a:cxn ang="0">
                  <a:pos x="42" y="4"/>
                </a:cxn>
                <a:cxn ang="0">
                  <a:pos x="53" y="0"/>
                </a:cxn>
              </a:cxnLst>
              <a:rect l="0" t="0" r="r" b="b"/>
              <a:pathLst>
                <a:path w="106" h="49">
                  <a:moveTo>
                    <a:pt x="53" y="0"/>
                  </a:moveTo>
                  <a:lnTo>
                    <a:pt x="56" y="0"/>
                  </a:lnTo>
                  <a:lnTo>
                    <a:pt x="61" y="2"/>
                  </a:lnTo>
                  <a:lnTo>
                    <a:pt x="67" y="4"/>
                  </a:lnTo>
                  <a:lnTo>
                    <a:pt x="72" y="8"/>
                  </a:lnTo>
                  <a:lnTo>
                    <a:pt x="72" y="11"/>
                  </a:lnTo>
                  <a:lnTo>
                    <a:pt x="76" y="12"/>
                  </a:lnTo>
                  <a:lnTo>
                    <a:pt x="84" y="20"/>
                  </a:lnTo>
                  <a:lnTo>
                    <a:pt x="91" y="28"/>
                  </a:lnTo>
                  <a:lnTo>
                    <a:pt x="99" y="38"/>
                  </a:lnTo>
                  <a:lnTo>
                    <a:pt x="106" y="49"/>
                  </a:lnTo>
                  <a:lnTo>
                    <a:pt x="92" y="48"/>
                  </a:lnTo>
                  <a:lnTo>
                    <a:pt x="78" y="46"/>
                  </a:lnTo>
                  <a:lnTo>
                    <a:pt x="64" y="44"/>
                  </a:lnTo>
                  <a:lnTo>
                    <a:pt x="50" y="43"/>
                  </a:lnTo>
                  <a:lnTo>
                    <a:pt x="38" y="41"/>
                  </a:lnTo>
                  <a:lnTo>
                    <a:pt x="25" y="38"/>
                  </a:lnTo>
                  <a:lnTo>
                    <a:pt x="12" y="36"/>
                  </a:lnTo>
                  <a:lnTo>
                    <a:pt x="0" y="34"/>
                  </a:lnTo>
                  <a:lnTo>
                    <a:pt x="33" y="22"/>
                  </a:lnTo>
                  <a:lnTo>
                    <a:pt x="30" y="12"/>
                  </a:lnTo>
                  <a:lnTo>
                    <a:pt x="32" y="10"/>
                  </a:lnTo>
                  <a:lnTo>
                    <a:pt x="37" y="7"/>
                  </a:lnTo>
                  <a:lnTo>
                    <a:pt x="42" y="4"/>
                  </a:lnTo>
                  <a:lnTo>
                    <a:pt x="53"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6" name="Freeform 12"/>
            <p:cNvSpPr>
              <a:spLocks/>
            </p:cNvSpPr>
            <p:nvPr/>
          </p:nvSpPr>
          <p:spPr bwMode="auto">
            <a:xfrm>
              <a:off x="-908" y="2582"/>
              <a:ext cx="41" cy="52"/>
            </a:xfrm>
            <a:custGeom>
              <a:avLst/>
              <a:gdLst/>
              <a:ahLst/>
              <a:cxnLst>
                <a:cxn ang="0">
                  <a:pos x="5" y="3"/>
                </a:cxn>
                <a:cxn ang="0">
                  <a:pos x="9" y="1"/>
                </a:cxn>
                <a:cxn ang="0">
                  <a:pos x="12" y="0"/>
                </a:cxn>
                <a:cxn ang="0">
                  <a:pos x="15" y="0"/>
                </a:cxn>
                <a:cxn ang="0">
                  <a:pos x="19" y="2"/>
                </a:cxn>
                <a:cxn ang="0">
                  <a:pos x="83" y="89"/>
                </a:cxn>
                <a:cxn ang="0">
                  <a:pos x="82" y="91"/>
                </a:cxn>
                <a:cxn ang="0">
                  <a:pos x="81" y="93"/>
                </a:cxn>
                <a:cxn ang="0">
                  <a:pos x="80" y="94"/>
                </a:cxn>
                <a:cxn ang="0">
                  <a:pos x="80" y="96"/>
                </a:cxn>
                <a:cxn ang="0">
                  <a:pos x="65" y="102"/>
                </a:cxn>
                <a:cxn ang="0">
                  <a:pos x="2" y="17"/>
                </a:cxn>
                <a:cxn ang="0">
                  <a:pos x="0" y="15"/>
                </a:cxn>
                <a:cxn ang="0">
                  <a:pos x="0" y="11"/>
                </a:cxn>
                <a:cxn ang="0">
                  <a:pos x="2" y="8"/>
                </a:cxn>
                <a:cxn ang="0">
                  <a:pos x="5" y="3"/>
                </a:cxn>
              </a:cxnLst>
              <a:rect l="0" t="0" r="r" b="b"/>
              <a:pathLst>
                <a:path w="83" h="102">
                  <a:moveTo>
                    <a:pt x="5" y="3"/>
                  </a:moveTo>
                  <a:lnTo>
                    <a:pt x="9" y="1"/>
                  </a:lnTo>
                  <a:lnTo>
                    <a:pt x="12" y="0"/>
                  </a:lnTo>
                  <a:lnTo>
                    <a:pt x="15" y="0"/>
                  </a:lnTo>
                  <a:lnTo>
                    <a:pt x="19" y="2"/>
                  </a:lnTo>
                  <a:lnTo>
                    <a:pt x="83" y="89"/>
                  </a:lnTo>
                  <a:lnTo>
                    <a:pt x="82" y="91"/>
                  </a:lnTo>
                  <a:lnTo>
                    <a:pt x="81" y="93"/>
                  </a:lnTo>
                  <a:lnTo>
                    <a:pt x="80" y="94"/>
                  </a:lnTo>
                  <a:lnTo>
                    <a:pt x="80" y="96"/>
                  </a:lnTo>
                  <a:lnTo>
                    <a:pt x="65" y="102"/>
                  </a:lnTo>
                  <a:lnTo>
                    <a:pt x="2" y="17"/>
                  </a:lnTo>
                  <a:lnTo>
                    <a:pt x="0" y="15"/>
                  </a:lnTo>
                  <a:lnTo>
                    <a:pt x="0" y="11"/>
                  </a:lnTo>
                  <a:lnTo>
                    <a:pt x="2" y="8"/>
                  </a:lnTo>
                  <a:lnTo>
                    <a:pt x="5" y="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7" name="Freeform 13"/>
            <p:cNvSpPr>
              <a:spLocks/>
            </p:cNvSpPr>
            <p:nvPr/>
          </p:nvSpPr>
          <p:spPr bwMode="auto">
            <a:xfrm>
              <a:off x="-1288" y="2598"/>
              <a:ext cx="328" cy="91"/>
            </a:xfrm>
            <a:custGeom>
              <a:avLst/>
              <a:gdLst/>
              <a:ahLst/>
              <a:cxnLst>
                <a:cxn ang="0">
                  <a:pos x="657" y="18"/>
                </a:cxn>
                <a:cxn ang="0">
                  <a:pos x="605" y="24"/>
                </a:cxn>
                <a:cxn ang="0">
                  <a:pos x="554" y="31"/>
                </a:cxn>
                <a:cxn ang="0">
                  <a:pos x="506" y="38"/>
                </a:cxn>
                <a:cxn ang="0">
                  <a:pos x="458" y="46"/>
                </a:cxn>
                <a:cxn ang="0">
                  <a:pos x="412" y="54"/>
                </a:cxn>
                <a:cxn ang="0">
                  <a:pos x="367" y="63"/>
                </a:cxn>
                <a:cxn ang="0">
                  <a:pos x="323" y="72"/>
                </a:cxn>
                <a:cxn ang="0">
                  <a:pos x="280" y="83"/>
                </a:cxn>
                <a:cxn ang="0">
                  <a:pos x="240" y="93"/>
                </a:cxn>
                <a:cxn ang="0">
                  <a:pos x="201" y="104"/>
                </a:cxn>
                <a:cxn ang="0">
                  <a:pos x="164" y="116"/>
                </a:cxn>
                <a:cxn ang="0">
                  <a:pos x="127" y="128"/>
                </a:cxn>
                <a:cxn ang="0">
                  <a:pos x="94" y="140"/>
                </a:cxn>
                <a:cxn ang="0">
                  <a:pos x="60" y="154"/>
                </a:cxn>
                <a:cxn ang="0">
                  <a:pos x="29" y="168"/>
                </a:cxn>
                <a:cxn ang="0">
                  <a:pos x="0" y="182"/>
                </a:cxn>
                <a:cxn ang="0">
                  <a:pos x="29" y="166"/>
                </a:cxn>
                <a:cxn ang="0">
                  <a:pos x="59" y="150"/>
                </a:cxn>
                <a:cxn ang="0">
                  <a:pos x="91" y="135"/>
                </a:cxn>
                <a:cxn ang="0">
                  <a:pos x="126" y="121"/>
                </a:cxn>
                <a:cxn ang="0">
                  <a:pos x="162" y="107"/>
                </a:cxn>
                <a:cxn ang="0">
                  <a:pos x="199" y="93"/>
                </a:cxn>
                <a:cxn ang="0">
                  <a:pos x="238" y="82"/>
                </a:cxn>
                <a:cxn ang="0">
                  <a:pos x="279" y="69"/>
                </a:cxn>
                <a:cxn ang="0">
                  <a:pos x="322" y="59"/>
                </a:cxn>
                <a:cxn ang="0">
                  <a:pos x="366" y="47"/>
                </a:cxn>
                <a:cxn ang="0">
                  <a:pos x="410" y="38"/>
                </a:cxn>
                <a:cxn ang="0">
                  <a:pos x="457" y="29"/>
                </a:cxn>
                <a:cxn ang="0">
                  <a:pos x="505" y="21"/>
                </a:cxn>
                <a:cxn ang="0">
                  <a:pos x="554" y="13"/>
                </a:cxn>
                <a:cxn ang="0">
                  <a:pos x="604" y="6"/>
                </a:cxn>
                <a:cxn ang="0">
                  <a:pos x="656" y="0"/>
                </a:cxn>
                <a:cxn ang="0">
                  <a:pos x="656" y="4"/>
                </a:cxn>
                <a:cxn ang="0">
                  <a:pos x="656" y="9"/>
                </a:cxn>
                <a:cxn ang="0">
                  <a:pos x="656" y="14"/>
                </a:cxn>
                <a:cxn ang="0">
                  <a:pos x="657" y="18"/>
                </a:cxn>
              </a:cxnLst>
              <a:rect l="0" t="0" r="r" b="b"/>
              <a:pathLst>
                <a:path w="657" h="182">
                  <a:moveTo>
                    <a:pt x="657" y="18"/>
                  </a:moveTo>
                  <a:lnTo>
                    <a:pt x="605" y="24"/>
                  </a:lnTo>
                  <a:lnTo>
                    <a:pt x="554" y="31"/>
                  </a:lnTo>
                  <a:lnTo>
                    <a:pt x="506" y="38"/>
                  </a:lnTo>
                  <a:lnTo>
                    <a:pt x="458" y="46"/>
                  </a:lnTo>
                  <a:lnTo>
                    <a:pt x="412" y="54"/>
                  </a:lnTo>
                  <a:lnTo>
                    <a:pt x="367" y="63"/>
                  </a:lnTo>
                  <a:lnTo>
                    <a:pt x="323" y="72"/>
                  </a:lnTo>
                  <a:lnTo>
                    <a:pt x="280" y="83"/>
                  </a:lnTo>
                  <a:lnTo>
                    <a:pt x="240" y="93"/>
                  </a:lnTo>
                  <a:lnTo>
                    <a:pt x="201" y="104"/>
                  </a:lnTo>
                  <a:lnTo>
                    <a:pt x="164" y="116"/>
                  </a:lnTo>
                  <a:lnTo>
                    <a:pt x="127" y="128"/>
                  </a:lnTo>
                  <a:lnTo>
                    <a:pt x="94" y="140"/>
                  </a:lnTo>
                  <a:lnTo>
                    <a:pt x="60" y="154"/>
                  </a:lnTo>
                  <a:lnTo>
                    <a:pt x="29" y="168"/>
                  </a:lnTo>
                  <a:lnTo>
                    <a:pt x="0" y="182"/>
                  </a:lnTo>
                  <a:lnTo>
                    <a:pt x="29" y="166"/>
                  </a:lnTo>
                  <a:lnTo>
                    <a:pt x="59" y="150"/>
                  </a:lnTo>
                  <a:lnTo>
                    <a:pt x="91" y="135"/>
                  </a:lnTo>
                  <a:lnTo>
                    <a:pt x="126" y="121"/>
                  </a:lnTo>
                  <a:lnTo>
                    <a:pt x="162" y="107"/>
                  </a:lnTo>
                  <a:lnTo>
                    <a:pt x="199" y="93"/>
                  </a:lnTo>
                  <a:lnTo>
                    <a:pt x="238" y="82"/>
                  </a:lnTo>
                  <a:lnTo>
                    <a:pt x="279" y="69"/>
                  </a:lnTo>
                  <a:lnTo>
                    <a:pt x="322" y="59"/>
                  </a:lnTo>
                  <a:lnTo>
                    <a:pt x="366" y="47"/>
                  </a:lnTo>
                  <a:lnTo>
                    <a:pt x="410" y="38"/>
                  </a:lnTo>
                  <a:lnTo>
                    <a:pt x="457" y="29"/>
                  </a:lnTo>
                  <a:lnTo>
                    <a:pt x="505" y="21"/>
                  </a:lnTo>
                  <a:lnTo>
                    <a:pt x="554" y="13"/>
                  </a:lnTo>
                  <a:lnTo>
                    <a:pt x="604" y="6"/>
                  </a:lnTo>
                  <a:lnTo>
                    <a:pt x="656" y="0"/>
                  </a:lnTo>
                  <a:lnTo>
                    <a:pt x="656" y="4"/>
                  </a:lnTo>
                  <a:lnTo>
                    <a:pt x="656" y="9"/>
                  </a:lnTo>
                  <a:lnTo>
                    <a:pt x="656" y="14"/>
                  </a:lnTo>
                  <a:lnTo>
                    <a:pt x="657"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8" name="Freeform 14"/>
            <p:cNvSpPr>
              <a:spLocks/>
            </p:cNvSpPr>
            <p:nvPr/>
          </p:nvSpPr>
          <p:spPr bwMode="auto">
            <a:xfrm>
              <a:off x="-1244" y="2725"/>
              <a:ext cx="310" cy="310"/>
            </a:xfrm>
            <a:custGeom>
              <a:avLst/>
              <a:gdLst/>
              <a:ahLst/>
              <a:cxnLst>
                <a:cxn ang="0">
                  <a:pos x="312" y="620"/>
                </a:cxn>
                <a:cxn ang="0">
                  <a:pos x="281" y="617"/>
                </a:cxn>
                <a:cxn ang="0">
                  <a:pos x="251" y="611"/>
                </a:cxn>
                <a:cxn ang="0">
                  <a:pos x="221" y="602"/>
                </a:cxn>
                <a:cxn ang="0">
                  <a:pos x="192" y="590"/>
                </a:cxn>
                <a:cxn ang="0">
                  <a:pos x="166" y="576"/>
                </a:cxn>
                <a:cxn ang="0">
                  <a:pos x="139" y="559"/>
                </a:cxn>
                <a:cxn ang="0">
                  <a:pos x="114" y="539"/>
                </a:cxn>
                <a:cxn ang="0">
                  <a:pos x="81" y="506"/>
                </a:cxn>
                <a:cxn ang="0">
                  <a:pos x="44" y="455"/>
                </a:cxn>
                <a:cxn ang="0">
                  <a:pos x="18" y="400"/>
                </a:cxn>
                <a:cxn ang="0">
                  <a:pos x="3" y="341"/>
                </a:cxn>
                <a:cxn ang="0">
                  <a:pos x="0" y="279"/>
                </a:cxn>
                <a:cxn ang="0">
                  <a:pos x="8" y="220"/>
                </a:cxn>
                <a:cxn ang="0">
                  <a:pos x="28" y="165"/>
                </a:cxn>
                <a:cxn ang="0">
                  <a:pos x="59" y="114"/>
                </a:cxn>
                <a:cxn ang="0">
                  <a:pos x="89" y="81"/>
                </a:cxn>
                <a:cxn ang="0">
                  <a:pos x="112" y="61"/>
                </a:cxn>
                <a:cxn ang="0">
                  <a:pos x="136" y="44"/>
                </a:cxn>
                <a:cxn ang="0">
                  <a:pos x="161" y="30"/>
                </a:cxn>
                <a:cxn ang="0">
                  <a:pos x="189" y="19"/>
                </a:cxn>
                <a:cxn ang="0">
                  <a:pos x="218" y="10"/>
                </a:cxn>
                <a:cxn ang="0">
                  <a:pos x="246" y="4"/>
                </a:cxn>
                <a:cxn ang="0">
                  <a:pos x="278" y="0"/>
                </a:cxn>
                <a:cxn ang="0">
                  <a:pos x="307" y="0"/>
                </a:cxn>
                <a:cxn ang="0">
                  <a:pos x="339" y="4"/>
                </a:cxn>
                <a:cxn ang="0">
                  <a:pos x="369" y="10"/>
                </a:cxn>
                <a:cxn ang="0">
                  <a:pos x="398" y="19"/>
                </a:cxn>
                <a:cxn ang="0">
                  <a:pos x="427" y="30"/>
                </a:cxn>
                <a:cxn ang="0">
                  <a:pos x="454" y="44"/>
                </a:cxn>
                <a:cxn ang="0">
                  <a:pos x="480" y="61"/>
                </a:cxn>
                <a:cxn ang="0">
                  <a:pos x="506" y="81"/>
                </a:cxn>
                <a:cxn ang="0">
                  <a:pos x="539" y="114"/>
                </a:cxn>
                <a:cxn ang="0">
                  <a:pos x="575" y="165"/>
                </a:cxn>
                <a:cxn ang="0">
                  <a:pos x="601" y="220"/>
                </a:cxn>
                <a:cxn ang="0">
                  <a:pos x="616" y="279"/>
                </a:cxn>
                <a:cxn ang="0">
                  <a:pos x="620" y="341"/>
                </a:cxn>
                <a:cxn ang="0">
                  <a:pos x="610" y="402"/>
                </a:cxn>
                <a:cxn ang="0">
                  <a:pos x="590" y="458"/>
                </a:cxn>
                <a:cxn ang="0">
                  <a:pos x="560" y="507"/>
                </a:cxn>
                <a:cxn ang="0">
                  <a:pos x="519" y="549"/>
                </a:cxn>
                <a:cxn ang="0">
                  <a:pos x="472" y="582"/>
                </a:cxn>
                <a:cxn ang="0">
                  <a:pos x="418" y="606"/>
                </a:cxn>
                <a:cxn ang="0">
                  <a:pos x="358" y="619"/>
                </a:cxn>
              </a:cxnLst>
              <a:rect l="0" t="0" r="r" b="b"/>
              <a:pathLst>
                <a:path w="620" h="620">
                  <a:moveTo>
                    <a:pt x="327" y="620"/>
                  </a:moveTo>
                  <a:lnTo>
                    <a:pt x="312" y="620"/>
                  </a:lnTo>
                  <a:lnTo>
                    <a:pt x="296" y="619"/>
                  </a:lnTo>
                  <a:lnTo>
                    <a:pt x="281" y="617"/>
                  </a:lnTo>
                  <a:lnTo>
                    <a:pt x="266" y="614"/>
                  </a:lnTo>
                  <a:lnTo>
                    <a:pt x="251" y="611"/>
                  </a:lnTo>
                  <a:lnTo>
                    <a:pt x="236" y="606"/>
                  </a:lnTo>
                  <a:lnTo>
                    <a:pt x="221" y="602"/>
                  </a:lnTo>
                  <a:lnTo>
                    <a:pt x="207" y="597"/>
                  </a:lnTo>
                  <a:lnTo>
                    <a:pt x="192" y="590"/>
                  </a:lnTo>
                  <a:lnTo>
                    <a:pt x="178" y="583"/>
                  </a:lnTo>
                  <a:lnTo>
                    <a:pt x="166" y="576"/>
                  </a:lnTo>
                  <a:lnTo>
                    <a:pt x="152" y="568"/>
                  </a:lnTo>
                  <a:lnTo>
                    <a:pt x="139" y="559"/>
                  </a:lnTo>
                  <a:lnTo>
                    <a:pt x="127" y="550"/>
                  </a:lnTo>
                  <a:lnTo>
                    <a:pt x="114" y="539"/>
                  </a:lnTo>
                  <a:lnTo>
                    <a:pt x="102" y="529"/>
                  </a:lnTo>
                  <a:lnTo>
                    <a:pt x="81" y="506"/>
                  </a:lnTo>
                  <a:lnTo>
                    <a:pt x="61" y="482"/>
                  </a:lnTo>
                  <a:lnTo>
                    <a:pt x="44" y="455"/>
                  </a:lnTo>
                  <a:lnTo>
                    <a:pt x="30" y="429"/>
                  </a:lnTo>
                  <a:lnTo>
                    <a:pt x="18" y="400"/>
                  </a:lnTo>
                  <a:lnTo>
                    <a:pt x="9" y="371"/>
                  </a:lnTo>
                  <a:lnTo>
                    <a:pt x="3" y="341"/>
                  </a:lnTo>
                  <a:lnTo>
                    <a:pt x="0" y="310"/>
                  </a:lnTo>
                  <a:lnTo>
                    <a:pt x="0" y="279"/>
                  </a:lnTo>
                  <a:lnTo>
                    <a:pt x="2" y="249"/>
                  </a:lnTo>
                  <a:lnTo>
                    <a:pt x="8" y="220"/>
                  </a:lnTo>
                  <a:lnTo>
                    <a:pt x="17" y="192"/>
                  </a:lnTo>
                  <a:lnTo>
                    <a:pt x="28" y="165"/>
                  </a:lnTo>
                  <a:lnTo>
                    <a:pt x="43" y="139"/>
                  </a:lnTo>
                  <a:lnTo>
                    <a:pt x="59" y="114"/>
                  </a:lnTo>
                  <a:lnTo>
                    <a:pt x="78" y="91"/>
                  </a:lnTo>
                  <a:lnTo>
                    <a:pt x="89" y="81"/>
                  </a:lnTo>
                  <a:lnTo>
                    <a:pt x="100" y="71"/>
                  </a:lnTo>
                  <a:lnTo>
                    <a:pt x="112" y="61"/>
                  </a:lnTo>
                  <a:lnTo>
                    <a:pt x="123" y="52"/>
                  </a:lnTo>
                  <a:lnTo>
                    <a:pt x="136" y="44"/>
                  </a:lnTo>
                  <a:lnTo>
                    <a:pt x="149" y="37"/>
                  </a:lnTo>
                  <a:lnTo>
                    <a:pt x="161" y="30"/>
                  </a:lnTo>
                  <a:lnTo>
                    <a:pt x="175" y="23"/>
                  </a:lnTo>
                  <a:lnTo>
                    <a:pt x="189" y="19"/>
                  </a:lnTo>
                  <a:lnTo>
                    <a:pt x="203" y="14"/>
                  </a:lnTo>
                  <a:lnTo>
                    <a:pt x="218" y="10"/>
                  </a:lnTo>
                  <a:lnTo>
                    <a:pt x="231" y="6"/>
                  </a:lnTo>
                  <a:lnTo>
                    <a:pt x="246" y="4"/>
                  </a:lnTo>
                  <a:lnTo>
                    <a:pt x="261" y="1"/>
                  </a:lnTo>
                  <a:lnTo>
                    <a:pt x="278" y="0"/>
                  </a:lnTo>
                  <a:lnTo>
                    <a:pt x="293" y="0"/>
                  </a:lnTo>
                  <a:lnTo>
                    <a:pt x="307" y="0"/>
                  </a:lnTo>
                  <a:lnTo>
                    <a:pt x="324" y="1"/>
                  </a:lnTo>
                  <a:lnTo>
                    <a:pt x="339" y="4"/>
                  </a:lnTo>
                  <a:lnTo>
                    <a:pt x="354" y="6"/>
                  </a:lnTo>
                  <a:lnTo>
                    <a:pt x="369" y="10"/>
                  </a:lnTo>
                  <a:lnTo>
                    <a:pt x="384" y="14"/>
                  </a:lnTo>
                  <a:lnTo>
                    <a:pt x="398" y="19"/>
                  </a:lnTo>
                  <a:lnTo>
                    <a:pt x="412" y="23"/>
                  </a:lnTo>
                  <a:lnTo>
                    <a:pt x="427" y="30"/>
                  </a:lnTo>
                  <a:lnTo>
                    <a:pt x="441" y="37"/>
                  </a:lnTo>
                  <a:lnTo>
                    <a:pt x="454" y="44"/>
                  </a:lnTo>
                  <a:lnTo>
                    <a:pt x="468" y="52"/>
                  </a:lnTo>
                  <a:lnTo>
                    <a:pt x="480" y="61"/>
                  </a:lnTo>
                  <a:lnTo>
                    <a:pt x="493" y="71"/>
                  </a:lnTo>
                  <a:lnTo>
                    <a:pt x="506" y="81"/>
                  </a:lnTo>
                  <a:lnTo>
                    <a:pt x="517" y="91"/>
                  </a:lnTo>
                  <a:lnTo>
                    <a:pt x="539" y="114"/>
                  </a:lnTo>
                  <a:lnTo>
                    <a:pt x="559" y="139"/>
                  </a:lnTo>
                  <a:lnTo>
                    <a:pt x="575" y="165"/>
                  </a:lnTo>
                  <a:lnTo>
                    <a:pt x="590" y="192"/>
                  </a:lnTo>
                  <a:lnTo>
                    <a:pt x="601" y="220"/>
                  </a:lnTo>
                  <a:lnTo>
                    <a:pt x="610" y="249"/>
                  </a:lnTo>
                  <a:lnTo>
                    <a:pt x="616" y="279"/>
                  </a:lnTo>
                  <a:lnTo>
                    <a:pt x="620" y="310"/>
                  </a:lnTo>
                  <a:lnTo>
                    <a:pt x="620" y="341"/>
                  </a:lnTo>
                  <a:lnTo>
                    <a:pt x="616" y="372"/>
                  </a:lnTo>
                  <a:lnTo>
                    <a:pt x="610" y="402"/>
                  </a:lnTo>
                  <a:lnTo>
                    <a:pt x="602" y="430"/>
                  </a:lnTo>
                  <a:lnTo>
                    <a:pt x="590" y="458"/>
                  </a:lnTo>
                  <a:lnTo>
                    <a:pt x="576" y="483"/>
                  </a:lnTo>
                  <a:lnTo>
                    <a:pt x="560" y="507"/>
                  </a:lnTo>
                  <a:lnTo>
                    <a:pt x="541" y="529"/>
                  </a:lnTo>
                  <a:lnTo>
                    <a:pt x="519" y="549"/>
                  </a:lnTo>
                  <a:lnTo>
                    <a:pt x="498" y="567"/>
                  </a:lnTo>
                  <a:lnTo>
                    <a:pt x="472" y="582"/>
                  </a:lnTo>
                  <a:lnTo>
                    <a:pt x="446" y="596"/>
                  </a:lnTo>
                  <a:lnTo>
                    <a:pt x="418" y="606"/>
                  </a:lnTo>
                  <a:lnTo>
                    <a:pt x="389" y="614"/>
                  </a:lnTo>
                  <a:lnTo>
                    <a:pt x="358" y="619"/>
                  </a:lnTo>
                  <a:lnTo>
                    <a:pt x="327" y="620"/>
                  </a:lnTo>
                  <a:close/>
                </a:path>
              </a:pathLst>
            </a:custGeom>
            <a:solidFill>
              <a:srgbClr val="1938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9" name="Freeform 15"/>
            <p:cNvSpPr>
              <a:spLocks/>
            </p:cNvSpPr>
            <p:nvPr/>
          </p:nvSpPr>
          <p:spPr bwMode="auto">
            <a:xfrm>
              <a:off x="-617" y="2725"/>
              <a:ext cx="310" cy="310"/>
            </a:xfrm>
            <a:custGeom>
              <a:avLst/>
              <a:gdLst/>
              <a:ahLst/>
              <a:cxnLst>
                <a:cxn ang="0">
                  <a:pos x="312" y="620"/>
                </a:cxn>
                <a:cxn ang="0">
                  <a:pos x="281" y="617"/>
                </a:cxn>
                <a:cxn ang="0">
                  <a:pos x="251" y="611"/>
                </a:cxn>
                <a:cxn ang="0">
                  <a:pos x="221" y="602"/>
                </a:cxn>
                <a:cxn ang="0">
                  <a:pos x="193" y="590"/>
                </a:cxn>
                <a:cxn ang="0">
                  <a:pos x="166" y="576"/>
                </a:cxn>
                <a:cxn ang="0">
                  <a:pos x="140" y="559"/>
                </a:cxn>
                <a:cxn ang="0">
                  <a:pos x="114" y="539"/>
                </a:cxn>
                <a:cxn ang="0">
                  <a:pos x="81" y="506"/>
                </a:cxn>
                <a:cxn ang="0">
                  <a:pos x="45" y="455"/>
                </a:cxn>
                <a:cxn ang="0">
                  <a:pos x="19" y="400"/>
                </a:cxn>
                <a:cxn ang="0">
                  <a:pos x="4" y="341"/>
                </a:cxn>
                <a:cxn ang="0">
                  <a:pos x="0" y="279"/>
                </a:cxn>
                <a:cxn ang="0">
                  <a:pos x="8" y="220"/>
                </a:cxn>
                <a:cxn ang="0">
                  <a:pos x="28" y="165"/>
                </a:cxn>
                <a:cxn ang="0">
                  <a:pos x="59" y="114"/>
                </a:cxn>
                <a:cxn ang="0">
                  <a:pos x="89" y="81"/>
                </a:cxn>
                <a:cxn ang="0">
                  <a:pos x="112" y="61"/>
                </a:cxn>
                <a:cxn ang="0">
                  <a:pos x="136" y="44"/>
                </a:cxn>
                <a:cxn ang="0">
                  <a:pos x="162" y="30"/>
                </a:cxn>
                <a:cxn ang="0">
                  <a:pos x="189" y="19"/>
                </a:cxn>
                <a:cxn ang="0">
                  <a:pos x="218" y="10"/>
                </a:cxn>
                <a:cxn ang="0">
                  <a:pos x="247" y="4"/>
                </a:cxn>
                <a:cxn ang="0">
                  <a:pos x="278" y="0"/>
                </a:cxn>
                <a:cxn ang="0">
                  <a:pos x="308" y="0"/>
                </a:cxn>
                <a:cxn ang="0">
                  <a:pos x="339" y="4"/>
                </a:cxn>
                <a:cxn ang="0">
                  <a:pos x="369" y="10"/>
                </a:cxn>
                <a:cxn ang="0">
                  <a:pos x="399" y="19"/>
                </a:cxn>
                <a:cxn ang="0">
                  <a:pos x="428" y="30"/>
                </a:cxn>
                <a:cxn ang="0">
                  <a:pos x="454" y="44"/>
                </a:cxn>
                <a:cxn ang="0">
                  <a:pos x="481" y="61"/>
                </a:cxn>
                <a:cxn ang="0">
                  <a:pos x="506" y="81"/>
                </a:cxn>
                <a:cxn ang="0">
                  <a:pos x="539" y="114"/>
                </a:cxn>
                <a:cxn ang="0">
                  <a:pos x="575" y="165"/>
                </a:cxn>
                <a:cxn ang="0">
                  <a:pos x="602" y="220"/>
                </a:cxn>
                <a:cxn ang="0">
                  <a:pos x="617" y="279"/>
                </a:cxn>
                <a:cxn ang="0">
                  <a:pos x="620" y="341"/>
                </a:cxn>
                <a:cxn ang="0">
                  <a:pos x="611" y="402"/>
                </a:cxn>
                <a:cxn ang="0">
                  <a:pos x="590" y="458"/>
                </a:cxn>
                <a:cxn ang="0">
                  <a:pos x="560" y="507"/>
                </a:cxn>
                <a:cxn ang="0">
                  <a:pos x="520" y="549"/>
                </a:cxn>
                <a:cxn ang="0">
                  <a:pos x="473" y="582"/>
                </a:cxn>
                <a:cxn ang="0">
                  <a:pos x="418" y="606"/>
                </a:cxn>
                <a:cxn ang="0">
                  <a:pos x="359" y="619"/>
                </a:cxn>
              </a:cxnLst>
              <a:rect l="0" t="0" r="r" b="b"/>
              <a:pathLst>
                <a:path w="620" h="620">
                  <a:moveTo>
                    <a:pt x="327" y="620"/>
                  </a:moveTo>
                  <a:lnTo>
                    <a:pt x="312" y="620"/>
                  </a:lnTo>
                  <a:lnTo>
                    <a:pt x="296" y="619"/>
                  </a:lnTo>
                  <a:lnTo>
                    <a:pt x="281" y="617"/>
                  </a:lnTo>
                  <a:lnTo>
                    <a:pt x="266" y="614"/>
                  </a:lnTo>
                  <a:lnTo>
                    <a:pt x="251" y="611"/>
                  </a:lnTo>
                  <a:lnTo>
                    <a:pt x="236" y="606"/>
                  </a:lnTo>
                  <a:lnTo>
                    <a:pt x="221" y="602"/>
                  </a:lnTo>
                  <a:lnTo>
                    <a:pt x="208" y="597"/>
                  </a:lnTo>
                  <a:lnTo>
                    <a:pt x="193" y="590"/>
                  </a:lnTo>
                  <a:lnTo>
                    <a:pt x="179" y="583"/>
                  </a:lnTo>
                  <a:lnTo>
                    <a:pt x="166" y="576"/>
                  </a:lnTo>
                  <a:lnTo>
                    <a:pt x="152" y="568"/>
                  </a:lnTo>
                  <a:lnTo>
                    <a:pt x="140" y="559"/>
                  </a:lnTo>
                  <a:lnTo>
                    <a:pt x="127" y="550"/>
                  </a:lnTo>
                  <a:lnTo>
                    <a:pt x="114" y="539"/>
                  </a:lnTo>
                  <a:lnTo>
                    <a:pt x="103" y="529"/>
                  </a:lnTo>
                  <a:lnTo>
                    <a:pt x="81" y="506"/>
                  </a:lnTo>
                  <a:lnTo>
                    <a:pt x="61" y="482"/>
                  </a:lnTo>
                  <a:lnTo>
                    <a:pt x="45" y="455"/>
                  </a:lnTo>
                  <a:lnTo>
                    <a:pt x="30" y="429"/>
                  </a:lnTo>
                  <a:lnTo>
                    <a:pt x="19" y="400"/>
                  </a:lnTo>
                  <a:lnTo>
                    <a:pt x="10" y="371"/>
                  </a:lnTo>
                  <a:lnTo>
                    <a:pt x="4" y="341"/>
                  </a:lnTo>
                  <a:lnTo>
                    <a:pt x="0" y="310"/>
                  </a:lnTo>
                  <a:lnTo>
                    <a:pt x="0" y="279"/>
                  </a:lnTo>
                  <a:lnTo>
                    <a:pt x="3" y="249"/>
                  </a:lnTo>
                  <a:lnTo>
                    <a:pt x="8" y="220"/>
                  </a:lnTo>
                  <a:lnTo>
                    <a:pt x="18" y="192"/>
                  </a:lnTo>
                  <a:lnTo>
                    <a:pt x="28" y="165"/>
                  </a:lnTo>
                  <a:lnTo>
                    <a:pt x="43" y="139"/>
                  </a:lnTo>
                  <a:lnTo>
                    <a:pt x="59" y="114"/>
                  </a:lnTo>
                  <a:lnTo>
                    <a:pt x="79" y="91"/>
                  </a:lnTo>
                  <a:lnTo>
                    <a:pt x="89" y="81"/>
                  </a:lnTo>
                  <a:lnTo>
                    <a:pt x="101" y="71"/>
                  </a:lnTo>
                  <a:lnTo>
                    <a:pt x="112" y="61"/>
                  </a:lnTo>
                  <a:lnTo>
                    <a:pt x="124" y="52"/>
                  </a:lnTo>
                  <a:lnTo>
                    <a:pt x="136" y="44"/>
                  </a:lnTo>
                  <a:lnTo>
                    <a:pt x="149" y="37"/>
                  </a:lnTo>
                  <a:lnTo>
                    <a:pt x="162" y="30"/>
                  </a:lnTo>
                  <a:lnTo>
                    <a:pt x="175" y="23"/>
                  </a:lnTo>
                  <a:lnTo>
                    <a:pt x="189" y="19"/>
                  </a:lnTo>
                  <a:lnTo>
                    <a:pt x="203" y="14"/>
                  </a:lnTo>
                  <a:lnTo>
                    <a:pt x="218" y="10"/>
                  </a:lnTo>
                  <a:lnTo>
                    <a:pt x="232" y="6"/>
                  </a:lnTo>
                  <a:lnTo>
                    <a:pt x="247" y="4"/>
                  </a:lnTo>
                  <a:lnTo>
                    <a:pt x="262" y="1"/>
                  </a:lnTo>
                  <a:lnTo>
                    <a:pt x="278" y="0"/>
                  </a:lnTo>
                  <a:lnTo>
                    <a:pt x="293" y="0"/>
                  </a:lnTo>
                  <a:lnTo>
                    <a:pt x="308" y="0"/>
                  </a:lnTo>
                  <a:lnTo>
                    <a:pt x="324" y="1"/>
                  </a:lnTo>
                  <a:lnTo>
                    <a:pt x="339" y="4"/>
                  </a:lnTo>
                  <a:lnTo>
                    <a:pt x="354" y="6"/>
                  </a:lnTo>
                  <a:lnTo>
                    <a:pt x="369" y="10"/>
                  </a:lnTo>
                  <a:lnTo>
                    <a:pt x="384" y="14"/>
                  </a:lnTo>
                  <a:lnTo>
                    <a:pt x="399" y="19"/>
                  </a:lnTo>
                  <a:lnTo>
                    <a:pt x="413" y="23"/>
                  </a:lnTo>
                  <a:lnTo>
                    <a:pt x="428" y="30"/>
                  </a:lnTo>
                  <a:lnTo>
                    <a:pt x="441" y="37"/>
                  </a:lnTo>
                  <a:lnTo>
                    <a:pt x="454" y="44"/>
                  </a:lnTo>
                  <a:lnTo>
                    <a:pt x="468" y="52"/>
                  </a:lnTo>
                  <a:lnTo>
                    <a:pt x="481" y="61"/>
                  </a:lnTo>
                  <a:lnTo>
                    <a:pt x="493" y="71"/>
                  </a:lnTo>
                  <a:lnTo>
                    <a:pt x="506" y="81"/>
                  </a:lnTo>
                  <a:lnTo>
                    <a:pt x="517" y="91"/>
                  </a:lnTo>
                  <a:lnTo>
                    <a:pt x="539" y="114"/>
                  </a:lnTo>
                  <a:lnTo>
                    <a:pt x="559" y="139"/>
                  </a:lnTo>
                  <a:lnTo>
                    <a:pt x="575" y="165"/>
                  </a:lnTo>
                  <a:lnTo>
                    <a:pt x="590" y="192"/>
                  </a:lnTo>
                  <a:lnTo>
                    <a:pt x="602" y="220"/>
                  </a:lnTo>
                  <a:lnTo>
                    <a:pt x="611" y="249"/>
                  </a:lnTo>
                  <a:lnTo>
                    <a:pt x="617" y="279"/>
                  </a:lnTo>
                  <a:lnTo>
                    <a:pt x="620" y="310"/>
                  </a:lnTo>
                  <a:lnTo>
                    <a:pt x="620" y="341"/>
                  </a:lnTo>
                  <a:lnTo>
                    <a:pt x="617" y="372"/>
                  </a:lnTo>
                  <a:lnTo>
                    <a:pt x="611" y="402"/>
                  </a:lnTo>
                  <a:lnTo>
                    <a:pt x="603" y="430"/>
                  </a:lnTo>
                  <a:lnTo>
                    <a:pt x="590" y="458"/>
                  </a:lnTo>
                  <a:lnTo>
                    <a:pt x="576" y="483"/>
                  </a:lnTo>
                  <a:lnTo>
                    <a:pt x="560" y="507"/>
                  </a:lnTo>
                  <a:lnTo>
                    <a:pt x="542" y="529"/>
                  </a:lnTo>
                  <a:lnTo>
                    <a:pt x="520" y="549"/>
                  </a:lnTo>
                  <a:lnTo>
                    <a:pt x="498" y="567"/>
                  </a:lnTo>
                  <a:lnTo>
                    <a:pt x="473" y="582"/>
                  </a:lnTo>
                  <a:lnTo>
                    <a:pt x="446" y="596"/>
                  </a:lnTo>
                  <a:lnTo>
                    <a:pt x="418" y="606"/>
                  </a:lnTo>
                  <a:lnTo>
                    <a:pt x="390" y="614"/>
                  </a:lnTo>
                  <a:lnTo>
                    <a:pt x="359" y="619"/>
                  </a:lnTo>
                  <a:lnTo>
                    <a:pt x="327" y="620"/>
                  </a:lnTo>
                  <a:close/>
                </a:path>
              </a:pathLst>
            </a:custGeom>
            <a:solidFill>
              <a:srgbClr val="1938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0" name="Freeform 16"/>
            <p:cNvSpPr>
              <a:spLocks/>
            </p:cNvSpPr>
            <p:nvPr/>
          </p:nvSpPr>
          <p:spPr bwMode="auto">
            <a:xfrm>
              <a:off x="-1351" y="2623"/>
              <a:ext cx="1119" cy="305"/>
            </a:xfrm>
            <a:custGeom>
              <a:avLst/>
              <a:gdLst/>
              <a:ahLst/>
              <a:cxnLst>
                <a:cxn ang="0">
                  <a:pos x="2229" y="441"/>
                </a:cxn>
                <a:cxn ang="0">
                  <a:pos x="2192" y="530"/>
                </a:cxn>
                <a:cxn ang="0">
                  <a:pos x="2156" y="557"/>
                </a:cxn>
                <a:cxn ang="0">
                  <a:pos x="2124" y="574"/>
                </a:cxn>
                <a:cxn ang="0">
                  <a:pos x="2118" y="530"/>
                </a:cxn>
                <a:cxn ang="0">
                  <a:pos x="2097" y="416"/>
                </a:cxn>
                <a:cxn ang="0">
                  <a:pos x="2028" y="300"/>
                </a:cxn>
                <a:cxn ang="0">
                  <a:pos x="1965" y="241"/>
                </a:cxn>
                <a:cxn ang="0">
                  <a:pos x="1906" y="206"/>
                </a:cxn>
                <a:cxn ang="0">
                  <a:pos x="1843" y="185"/>
                </a:cxn>
                <a:cxn ang="0">
                  <a:pos x="1776" y="174"/>
                </a:cxn>
                <a:cxn ang="0">
                  <a:pos x="1659" y="189"/>
                </a:cxn>
                <a:cxn ang="0">
                  <a:pos x="1547" y="253"/>
                </a:cxn>
                <a:cxn ang="0">
                  <a:pos x="1468" y="353"/>
                </a:cxn>
                <a:cxn ang="0">
                  <a:pos x="1436" y="481"/>
                </a:cxn>
                <a:cxn ang="0">
                  <a:pos x="1449" y="588"/>
                </a:cxn>
                <a:cxn ang="0">
                  <a:pos x="1399" y="608"/>
                </a:cxn>
                <a:cxn ang="0">
                  <a:pos x="1323" y="605"/>
                </a:cxn>
                <a:cxn ang="0">
                  <a:pos x="1245" y="603"/>
                </a:cxn>
                <a:cxn ang="0">
                  <a:pos x="1164" y="602"/>
                </a:cxn>
                <a:cxn ang="0">
                  <a:pos x="1088" y="602"/>
                </a:cxn>
                <a:cxn ang="0">
                  <a:pos x="1016" y="603"/>
                </a:cxn>
                <a:cxn ang="0">
                  <a:pos x="944" y="604"/>
                </a:cxn>
                <a:cxn ang="0">
                  <a:pos x="873" y="606"/>
                </a:cxn>
                <a:cxn ang="0">
                  <a:pos x="864" y="538"/>
                </a:cxn>
                <a:cxn ang="0">
                  <a:pos x="843" y="416"/>
                </a:cxn>
                <a:cxn ang="0">
                  <a:pos x="774" y="300"/>
                </a:cxn>
                <a:cxn ang="0">
                  <a:pos x="709" y="241"/>
                </a:cxn>
                <a:cxn ang="0">
                  <a:pos x="651" y="206"/>
                </a:cxn>
                <a:cxn ang="0">
                  <a:pos x="588" y="185"/>
                </a:cxn>
                <a:cxn ang="0">
                  <a:pos x="522" y="174"/>
                </a:cxn>
                <a:cxn ang="0">
                  <a:pos x="404" y="189"/>
                </a:cxn>
                <a:cxn ang="0">
                  <a:pos x="292" y="253"/>
                </a:cxn>
                <a:cxn ang="0">
                  <a:pos x="214" y="353"/>
                </a:cxn>
                <a:cxn ang="0">
                  <a:pos x="182" y="481"/>
                </a:cxn>
                <a:cxn ang="0">
                  <a:pos x="188" y="559"/>
                </a:cxn>
                <a:cxn ang="0">
                  <a:pos x="131" y="552"/>
                </a:cxn>
                <a:cxn ang="0">
                  <a:pos x="67" y="514"/>
                </a:cxn>
                <a:cxn ang="0">
                  <a:pos x="28" y="464"/>
                </a:cxn>
                <a:cxn ang="0">
                  <a:pos x="4" y="377"/>
                </a:cxn>
                <a:cxn ang="0">
                  <a:pos x="2" y="278"/>
                </a:cxn>
                <a:cxn ang="0">
                  <a:pos x="28" y="234"/>
                </a:cxn>
                <a:cxn ang="0">
                  <a:pos x="86" y="191"/>
                </a:cxn>
                <a:cxn ang="0">
                  <a:pos x="161" y="151"/>
                </a:cxn>
                <a:cxn ang="0">
                  <a:pos x="249" y="114"/>
                </a:cxn>
                <a:cxn ang="0">
                  <a:pos x="351" y="81"/>
                </a:cxn>
                <a:cxn ang="0">
                  <a:pos x="464" y="52"/>
                </a:cxn>
                <a:cxn ang="0">
                  <a:pos x="588" y="28"/>
                </a:cxn>
                <a:cxn ang="0">
                  <a:pos x="723" y="8"/>
                </a:cxn>
                <a:cxn ang="0">
                  <a:pos x="802" y="11"/>
                </a:cxn>
                <a:cxn ang="0">
                  <a:pos x="825" y="30"/>
                </a:cxn>
                <a:cxn ang="0">
                  <a:pos x="904" y="66"/>
                </a:cxn>
                <a:cxn ang="0">
                  <a:pos x="1079" y="96"/>
                </a:cxn>
                <a:cxn ang="0">
                  <a:pos x="1277" y="96"/>
                </a:cxn>
                <a:cxn ang="0">
                  <a:pos x="1450" y="66"/>
                </a:cxn>
                <a:cxn ang="0">
                  <a:pos x="1530" y="27"/>
                </a:cxn>
                <a:cxn ang="0">
                  <a:pos x="1600" y="22"/>
                </a:cxn>
                <a:cxn ang="0">
                  <a:pos x="1799" y="65"/>
                </a:cxn>
                <a:cxn ang="0">
                  <a:pos x="1980" y="122"/>
                </a:cxn>
                <a:cxn ang="0">
                  <a:pos x="2132" y="191"/>
                </a:cxn>
                <a:cxn ang="0">
                  <a:pos x="2222" y="244"/>
                </a:cxn>
                <a:cxn ang="0">
                  <a:pos x="2237" y="346"/>
                </a:cxn>
              </a:cxnLst>
              <a:rect l="0" t="0" r="r" b="b"/>
              <a:pathLst>
                <a:path w="2237" h="611">
                  <a:moveTo>
                    <a:pt x="2237" y="346"/>
                  </a:moveTo>
                  <a:lnTo>
                    <a:pt x="2236" y="379"/>
                  </a:lnTo>
                  <a:lnTo>
                    <a:pt x="2233" y="411"/>
                  </a:lnTo>
                  <a:lnTo>
                    <a:pt x="2229" y="441"/>
                  </a:lnTo>
                  <a:lnTo>
                    <a:pt x="2222" y="468"/>
                  </a:lnTo>
                  <a:lnTo>
                    <a:pt x="2214" y="493"/>
                  </a:lnTo>
                  <a:lnTo>
                    <a:pt x="2203" y="514"/>
                  </a:lnTo>
                  <a:lnTo>
                    <a:pt x="2192" y="530"/>
                  </a:lnTo>
                  <a:lnTo>
                    <a:pt x="2179" y="543"/>
                  </a:lnTo>
                  <a:lnTo>
                    <a:pt x="2172" y="547"/>
                  </a:lnTo>
                  <a:lnTo>
                    <a:pt x="2164" y="552"/>
                  </a:lnTo>
                  <a:lnTo>
                    <a:pt x="2156" y="557"/>
                  </a:lnTo>
                  <a:lnTo>
                    <a:pt x="2149" y="561"/>
                  </a:lnTo>
                  <a:lnTo>
                    <a:pt x="2140" y="565"/>
                  </a:lnTo>
                  <a:lnTo>
                    <a:pt x="2132" y="569"/>
                  </a:lnTo>
                  <a:lnTo>
                    <a:pt x="2124" y="574"/>
                  </a:lnTo>
                  <a:lnTo>
                    <a:pt x="2115" y="577"/>
                  </a:lnTo>
                  <a:lnTo>
                    <a:pt x="2117" y="561"/>
                  </a:lnTo>
                  <a:lnTo>
                    <a:pt x="2118" y="546"/>
                  </a:lnTo>
                  <a:lnTo>
                    <a:pt x="2118" y="530"/>
                  </a:lnTo>
                  <a:lnTo>
                    <a:pt x="2117" y="515"/>
                  </a:lnTo>
                  <a:lnTo>
                    <a:pt x="2114" y="482"/>
                  </a:lnTo>
                  <a:lnTo>
                    <a:pt x="2107" y="448"/>
                  </a:lnTo>
                  <a:lnTo>
                    <a:pt x="2097" y="416"/>
                  </a:lnTo>
                  <a:lnTo>
                    <a:pt x="2085" y="385"/>
                  </a:lnTo>
                  <a:lnTo>
                    <a:pt x="2069" y="355"/>
                  </a:lnTo>
                  <a:lnTo>
                    <a:pt x="2050" y="326"/>
                  </a:lnTo>
                  <a:lnTo>
                    <a:pt x="2028" y="300"/>
                  </a:lnTo>
                  <a:lnTo>
                    <a:pt x="2004" y="274"/>
                  </a:lnTo>
                  <a:lnTo>
                    <a:pt x="1991" y="263"/>
                  </a:lnTo>
                  <a:lnTo>
                    <a:pt x="1978" y="251"/>
                  </a:lnTo>
                  <a:lnTo>
                    <a:pt x="1965" y="241"/>
                  </a:lnTo>
                  <a:lnTo>
                    <a:pt x="1950" y="232"/>
                  </a:lnTo>
                  <a:lnTo>
                    <a:pt x="1936" y="223"/>
                  </a:lnTo>
                  <a:lnTo>
                    <a:pt x="1921" y="215"/>
                  </a:lnTo>
                  <a:lnTo>
                    <a:pt x="1906" y="206"/>
                  </a:lnTo>
                  <a:lnTo>
                    <a:pt x="1890" y="200"/>
                  </a:lnTo>
                  <a:lnTo>
                    <a:pt x="1875" y="194"/>
                  </a:lnTo>
                  <a:lnTo>
                    <a:pt x="1859" y="189"/>
                  </a:lnTo>
                  <a:lnTo>
                    <a:pt x="1843" y="185"/>
                  </a:lnTo>
                  <a:lnTo>
                    <a:pt x="1826" y="181"/>
                  </a:lnTo>
                  <a:lnTo>
                    <a:pt x="1809" y="178"/>
                  </a:lnTo>
                  <a:lnTo>
                    <a:pt x="1792" y="175"/>
                  </a:lnTo>
                  <a:lnTo>
                    <a:pt x="1776" y="174"/>
                  </a:lnTo>
                  <a:lnTo>
                    <a:pt x="1759" y="174"/>
                  </a:lnTo>
                  <a:lnTo>
                    <a:pt x="1724" y="177"/>
                  </a:lnTo>
                  <a:lnTo>
                    <a:pt x="1691" y="181"/>
                  </a:lnTo>
                  <a:lnTo>
                    <a:pt x="1659" y="189"/>
                  </a:lnTo>
                  <a:lnTo>
                    <a:pt x="1627" y="201"/>
                  </a:lnTo>
                  <a:lnTo>
                    <a:pt x="1599" y="216"/>
                  </a:lnTo>
                  <a:lnTo>
                    <a:pt x="1571" y="233"/>
                  </a:lnTo>
                  <a:lnTo>
                    <a:pt x="1547" y="253"/>
                  </a:lnTo>
                  <a:lnTo>
                    <a:pt x="1524" y="274"/>
                  </a:lnTo>
                  <a:lnTo>
                    <a:pt x="1503" y="299"/>
                  </a:lnTo>
                  <a:lnTo>
                    <a:pt x="1485" y="325"/>
                  </a:lnTo>
                  <a:lnTo>
                    <a:pt x="1468" y="353"/>
                  </a:lnTo>
                  <a:lnTo>
                    <a:pt x="1456" y="383"/>
                  </a:lnTo>
                  <a:lnTo>
                    <a:pt x="1447" y="414"/>
                  </a:lnTo>
                  <a:lnTo>
                    <a:pt x="1440" y="446"/>
                  </a:lnTo>
                  <a:lnTo>
                    <a:pt x="1436" y="481"/>
                  </a:lnTo>
                  <a:lnTo>
                    <a:pt x="1436" y="515"/>
                  </a:lnTo>
                  <a:lnTo>
                    <a:pt x="1439" y="539"/>
                  </a:lnTo>
                  <a:lnTo>
                    <a:pt x="1443" y="564"/>
                  </a:lnTo>
                  <a:lnTo>
                    <a:pt x="1449" y="588"/>
                  </a:lnTo>
                  <a:lnTo>
                    <a:pt x="1456" y="611"/>
                  </a:lnTo>
                  <a:lnTo>
                    <a:pt x="1437" y="610"/>
                  </a:lnTo>
                  <a:lnTo>
                    <a:pt x="1419" y="610"/>
                  </a:lnTo>
                  <a:lnTo>
                    <a:pt x="1399" y="608"/>
                  </a:lnTo>
                  <a:lnTo>
                    <a:pt x="1381" y="607"/>
                  </a:lnTo>
                  <a:lnTo>
                    <a:pt x="1361" y="606"/>
                  </a:lnTo>
                  <a:lnTo>
                    <a:pt x="1342" y="606"/>
                  </a:lnTo>
                  <a:lnTo>
                    <a:pt x="1323" y="605"/>
                  </a:lnTo>
                  <a:lnTo>
                    <a:pt x="1304" y="604"/>
                  </a:lnTo>
                  <a:lnTo>
                    <a:pt x="1284" y="604"/>
                  </a:lnTo>
                  <a:lnTo>
                    <a:pt x="1265" y="603"/>
                  </a:lnTo>
                  <a:lnTo>
                    <a:pt x="1245" y="603"/>
                  </a:lnTo>
                  <a:lnTo>
                    <a:pt x="1224" y="603"/>
                  </a:lnTo>
                  <a:lnTo>
                    <a:pt x="1205" y="602"/>
                  </a:lnTo>
                  <a:lnTo>
                    <a:pt x="1185" y="602"/>
                  </a:lnTo>
                  <a:lnTo>
                    <a:pt x="1164" y="602"/>
                  </a:lnTo>
                  <a:lnTo>
                    <a:pt x="1145" y="602"/>
                  </a:lnTo>
                  <a:lnTo>
                    <a:pt x="1126" y="602"/>
                  </a:lnTo>
                  <a:lnTo>
                    <a:pt x="1108" y="602"/>
                  </a:lnTo>
                  <a:lnTo>
                    <a:pt x="1088" y="602"/>
                  </a:lnTo>
                  <a:lnTo>
                    <a:pt x="1070" y="602"/>
                  </a:lnTo>
                  <a:lnTo>
                    <a:pt x="1053" y="603"/>
                  </a:lnTo>
                  <a:lnTo>
                    <a:pt x="1034" y="603"/>
                  </a:lnTo>
                  <a:lnTo>
                    <a:pt x="1016" y="603"/>
                  </a:lnTo>
                  <a:lnTo>
                    <a:pt x="997" y="603"/>
                  </a:lnTo>
                  <a:lnTo>
                    <a:pt x="980" y="604"/>
                  </a:lnTo>
                  <a:lnTo>
                    <a:pt x="962" y="604"/>
                  </a:lnTo>
                  <a:lnTo>
                    <a:pt x="944" y="604"/>
                  </a:lnTo>
                  <a:lnTo>
                    <a:pt x="926" y="605"/>
                  </a:lnTo>
                  <a:lnTo>
                    <a:pt x="909" y="605"/>
                  </a:lnTo>
                  <a:lnTo>
                    <a:pt x="890" y="605"/>
                  </a:lnTo>
                  <a:lnTo>
                    <a:pt x="873" y="606"/>
                  </a:lnTo>
                  <a:lnTo>
                    <a:pt x="856" y="606"/>
                  </a:lnTo>
                  <a:lnTo>
                    <a:pt x="859" y="584"/>
                  </a:lnTo>
                  <a:lnTo>
                    <a:pt x="863" y="561"/>
                  </a:lnTo>
                  <a:lnTo>
                    <a:pt x="864" y="538"/>
                  </a:lnTo>
                  <a:lnTo>
                    <a:pt x="863" y="515"/>
                  </a:lnTo>
                  <a:lnTo>
                    <a:pt x="859" y="482"/>
                  </a:lnTo>
                  <a:lnTo>
                    <a:pt x="852" y="448"/>
                  </a:lnTo>
                  <a:lnTo>
                    <a:pt x="843" y="416"/>
                  </a:lnTo>
                  <a:lnTo>
                    <a:pt x="830" y="385"/>
                  </a:lnTo>
                  <a:lnTo>
                    <a:pt x="814" y="355"/>
                  </a:lnTo>
                  <a:lnTo>
                    <a:pt x="796" y="326"/>
                  </a:lnTo>
                  <a:lnTo>
                    <a:pt x="774" y="300"/>
                  </a:lnTo>
                  <a:lnTo>
                    <a:pt x="750" y="274"/>
                  </a:lnTo>
                  <a:lnTo>
                    <a:pt x="737" y="263"/>
                  </a:lnTo>
                  <a:lnTo>
                    <a:pt x="723" y="251"/>
                  </a:lnTo>
                  <a:lnTo>
                    <a:pt x="709" y="241"/>
                  </a:lnTo>
                  <a:lnTo>
                    <a:pt x="696" y="232"/>
                  </a:lnTo>
                  <a:lnTo>
                    <a:pt x="681" y="223"/>
                  </a:lnTo>
                  <a:lnTo>
                    <a:pt x="667" y="215"/>
                  </a:lnTo>
                  <a:lnTo>
                    <a:pt x="651" y="206"/>
                  </a:lnTo>
                  <a:lnTo>
                    <a:pt x="636" y="200"/>
                  </a:lnTo>
                  <a:lnTo>
                    <a:pt x="620" y="194"/>
                  </a:lnTo>
                  <a:lnTo>
                    <a:pt x="605" y="189"/>
                  </a:lnTo>
                  <a:lnTo>
                    <a:pt x="588" y="185"/>
                  </a:lnTo>
                  <a:lnTo>
                    <a:pt x="571" y="181"/>
                  </a:lnTo>
                  <a:lnTo>
                    <a:pt x="555" y="178"/>
                  </a:lnTo>
                  <a:lnTo>
                    <a:pt x="538" y="175"/>
                  </a:lnTo>
                  <a:lnTo>
                    <a:pt x="522" y="174"/>
                  </a:lnTo>
                  <a:lnTo>
                    <a:pt x="504" y="174"/>
                  </a:lnTo>
                  <a:lnTo>
                    <a:pt x="470" y="177"/>
                  </a:lnTo>
                  <a:lnTo>
                    <a:pt x="436" y="181"/>
                  </a:lnTo>
                  <a:lnTo>
                    <a:pt x="404" y="189"/>
                  </a:lnTo>
                  <a:lnTo>
                    <a:pt x="373" y="201"/>
                  </a:lnTo>
                  <a:lnTo>
                    <a:pt x="344" y="216"/>
                  </a:lnTo>
                  <a:lnTo>
                    <a:pt x="317" y="233"/>
                  </a:lnTo>
                  <a:lnTo>
                    <a:pt x="292" y="253"/>
                  </a:lnTo>
                  <a:lnTo>
                    <a:pt x="269" y="274"/>
                  </a:lnTo>
                  <a:lnTo>
                    <a:pt x="249" y="299"/>
                  </a:lnTo>
                  <a:lnTo>
                    <a:pt x="230" y="325"/>
                  </a:lnTo>
                  <a:lnTo>
                    <a:pt x="214" y="353"/>
                  </a:lnTo>
                  <a:lnTo>
                    <a:pt x="201" y="383"/>
                  </a:lnTo>
                  <a:lnTo>
                    <a:pt x="192" y="414"/>
                  </a:lnTo>
                  <a:lnTo>
                    <a:pt x="185" y="446"/>
                  </a:lnTo>
                  <a:lnTo>
                    <a:pt x="182" y="481"/>
                  </a:lnTo>
                  <a:lnTo>
                    <a:pt x="182" y="515"/>
                  </a:lnTo>
                  <a:lnTo>
                    <a:pt x="183" y="530"/>
                  </a:lnTo>
                  <a:lnTo>
                    <a:pt x="185" y="544"/>
                  </a:lnTo>
                  <a:lnTo>
                    <a:pt x="188" y="559"/>
                  </a:lnTo>
                  <a:lnTo>
                    <a:pt x="191" y="574"/>
                  </a:lnTo>
                  <a:lnTo>
                    <a:pt x="170" y="567"/>
                  </a:lnTo>
                  <a:lnTo>
                    <a:pt x="150" y="560"/>
                  </a:lnTo>
                  <a:lnTo>
                    <a:pt x="131" y="552"/>
                  </a:lnTo>
                  <a:lnTo>
                    <a:pt x="114" y="544"/>
                  </a:lnTo>
                  <a:lnTo>
                    <a:pt x="97" y="535"/>
                  </a:lnTo>
                  <a:lnTo>
                    <a:pt x="80" y="524"/>
                  </a:lnTo>
                  <a:lnTo>
                    <a:pt x="67" y="514"/>
                  </a:lnTo>
                  <a:lnTo>
                    <a:pt x="53" y="504"/>
                  </a:lnTo>
                  <a:lnTo>
                    <a:pt x="44" y="494"/>
                  </a:lnTo>
                  <a:lnTo>
                    <a:pt x="36" y="481"/>
                  </a:lnTo>
                  <a:lnTo>
                    <a:pt x="28" y="464"/>
                  </a:lnTo>
                  <a:lnTo>
                    <a:pt x="21" y="446"/>
                  </a:lnTo>
                  <a:lnTo>
                    <a:pt x="15" y="425"/>
                  </a:lnTo>
                  <a:lnTo>
                    <a:pt x="9" y="401"/>
                  </a:lnTo>
                  <a:lnTo>
                    <a:pt x="4" y="377"/>
                  </a:lnTo>
                  <a:lnTo>
                    <a:pt x="2" y="350"/>
                  </a:lnTo>
                  <a:lnTo>
                    <a:pt x="0" y="324"/>
                  </a:lnTo>
                  <a:lnTo>
                    <a:pt x="0" y="300"/>
                  </a:lnTo>
                  <a:lnTo>
                    <a:pt x="2" y="278"/>
                  </a:lnTo>
                  <a:lnTo>
                    <a:pt x="4" y="257"/>
                  </a:lnTo>
                  <a:lnTo>
                    <a:pt x="4" y="257"/>
                  </a:lnTo>
                  <a:lnTo>
                    <a:pt x="16" y="246"/>
                  </a:lnTo>
                  <a:lnTo>
                    <a:pt x="28" y="234"/>
                  </a:lnTo>
                  <a:lnTo>
                    <a:pt x="41" y="224"/>
                  </a:lnTo>
                  <a:lnTo>
                    <a:pt x="55" y="212"/>
                  </a:lnTo>
                  <a:lnTo>
                    <a:pt x="70" y="202"/>
                  </a:lnTo>
                  <a:lnTo>
                    <a:pt x="86" y="191"/>
                  </a:lnTo>
                  <a:lnTo>
                    <a:pt x="104" y="181"/>
                  </a:lnTo>
                  <a:lnTo>
                    <a:pt x="122" y="171"/>
                  </a:lnTo>
                  <a:lnTo>
                    <a:pt x="140" y="160"/>
                  </a:lnTo>
                  <a:lnTo>
                    <a:pt x="161" y="151"/>
                  </a:lnTo>
                  <a:lnTo>
                    <a:pt x="182" y="142"/>
                  </a:lnTo>
                  <a:lnTo>
                    <a:pt x="204" y="133"/>
                  </a:lnTo>
                  <a:lnTo>
                    <a:pt x="226" y="124"/>
                  </a:lnTo>
                  <a:lnTo>
                    <a:pt x="249" y="114"/>
                  </a:lnTo>
                  <a:lnTo>
                    <a:pt x="273" y="105"/>
                  </a:lnTo>
                  <a:lnTo>
                    <a:pt x="298" y="97"/>
                  </a:lnTo>
                  <a:lnTo>
                    <a:pt x="325" y="89"/>
                  </a:lnTo>
                  <a:lnTo>
                    <a:pt x="351" y="81"/>
                  </a:lnTo>
                  <a:lnTo>
                    <a:pt x="378" y="74"/>
                  </a:lnTo>
                  <a:lnTo>
                    <a:pt x="406" y="66"/>
                  </a:lnTo>
                  <a:lnTo>
                    <a:pt x="435" y="59"/>
                  </a:lnTo>
                  <a:lnTo>
                    <a:pt x="464" y="52"/>
                  </a:lnTo>
                  <a:lnTo>
                    <a:pt x="494" y="45"/>
                  </a:lnTo>
                  <a:lnTo>
                    <a:pt x="525" y="39"/>
                  </a:lnTo>
                  <a:lnTo>
                    <a:pt x="556" y="34"/>
                  </a:lnTo>
                  <a:lnTo>
                    <a:pt x="588" y="28"/>
                  </a:lnTo>
                  <a:lnTo>
                    <a:pt x="622" y="22"/>
                  </a:lnTo>
                  <a:lnTo>
                    <a:pt x="655" y="18"/>
                  </a:lnTo>
                  <a:lnTo>
                    <a:pt x="689" y="13"/>
                  </a:lnTo>
                  <a:lnTo>
                    <a:pt x="723" y="8"/>
                  </a:lnTo>
                  <a:lnTo>
                    <a:pt x="758" y="4"/>
                  </a:lnTo>
                  <a:lnTo>
                    <a:pt x="793" y="0"/>
                  </a:lnTo>
                  <a:lnTo>
                    <a:pt x="797" y="5"/>
                  </a:lnTo>
                  <a:lnTo>
                    <a:pt x="802" y="11"/>
                  </a:lnTo>
                  <a:lnTo>
                    <a:pt x="806" y="15"/>
                  </a:lnTo>
                  <a:lnTo>
                    <a:pt x="812" y="21"/>
                  </a:lnTo>
                  <a:lnTo>
                    <a:pt x="818" y="26"/>
                  </a:lnTo>
                  <a:lnTo>
                    <a:pt x="825" y="30"/>
                  </a:lnTo>
                  <a:lnTo>
                    <a:pt x="831" y="35"/>
                  </a:lnTo>
                  <a:lnTo>
                    <a:pt x="840" y="39"/>
                  </a:lnTo>
                  <a:lnTo>
                    <a:pt x="870" y="53"/>
                  </a:lnTo>
                  <a:lnTo>
                    <a:pt x="904" y="66"/>
                  </a:lnTo>
                  <a:lnTo>
                    <a:pt x="943" y="76"/>
                  </a:lnTo>
                  <a:lnTo>
                    <a:pt x="986" y="84"/>
                  </a:lnTo>
                  <a:lnTo>
                    <a:pt x="1032" y="90"/>
                  </a:lnTo>
                  <a:lnTo>
                    <a:pt x="1079" y="96"/>
                  </a:lnTo>
                  <a:lnTo>
                    <a:pt x="1129" y="98"/>
                  </a:lnTo>
                  <a:lnTo>
                    <a:pt x="1179" y="99"/>
                  </a:lnTo>
                  <a:lnTo>
                    <a:pt x="1229" y="98"/>
                  </a:lnTo>
                  <a:lnTo>
                    <a:pt x="1277" y="96"/>
                  </a:lnTo>
                  <a:lnTo>
                    <a:pt x="1324" y="90"/>
                  </a:lnTo>
                  <a:lnTo>
                    <a:pt x="1369" y="84"/>
                  </a:lnTo>
                  <a:lnTo>
                    <a:pt x="1412" y="76"/>
                  </a:lnTo>
                  <a:lnTo>
                    <a:pt x="1450" y="66"/>
                  </a:lnTo>
                  <a:lnTo>
                    <a:pt x="1483" y="53"/>
                  </a:lnTo>
                  <a:lnTo>
                    <a:pt x="1511" y="39"/>
                  </a:lnTo>
                  <a:lnTo>
                    <a:pt x="1520" y="34"/>
                  </a:lnTo>
                  <a:lnTo>
                    <a:pt x="1530" y="27"/>
                  </a:lnTo>
                  <a:lnTo>
                    <a:pt x="1536" y="21"/>
                  </a:lnTo>
                  <a:lnTo>
                    <a:pt x="1543" y="14"/>
                  </a:lnTo>
                  <a:lnTo>
                    <a:pt x="1549" y="14"/>
                  </a:lnTo>
                  <a:lnTo>
                    <a:pt x="1600" y="22"/>
                  </a:lnTo>
                  <a:lnTo>
                    <a:pt x="1650" y="31"/>
                  </a:lnTo>
                  <a:lnTo>
                    <a:pt x="1701" y="42"/>
                  </a:lnTo>
                  <a:lnTo>
                    <a:pt x="1751" y="53"/>
                  </a:lnTo>
                  <a:lnTo>
                    <a:pt x="1799" y="65"/>
                  </a:lnTo>
                  <a:lnTo>
                    <a:pt x="1846" y="79"/>
                  </a:lnTo>
                  <a:lnTo>
                    <a:pt x="1892" y="92"/>
                  </a:lnTo>
                  <a:lnTo>
                    <a:pt x="1936" y="107"/>
                  </a:lnTo>
                  <a:lnTo>
                    <a:pt x="1980" y="122"/>
                  </a:lnTo>
                  <a:lnTo>
                    <a:pt x="2020" y="140"/>
                  </a:lnTo>
                  <a:lnTo>
                    <a:pt x="2059" y="156"/>
                  </a:lnTo>
                  <a:lnTo>
                    <a:pt x="2096" y="174"/>
                  </a:lnTo>
                  <a:lnTo>
                    <a:pt x="2132" y="191"/>
                  </a:lnTo>
                  <a:lnTo>
                    <a:pt x="2163" y="210"/>
                  </a:lnTo>
                  <a:lnTo>
                    <a:pt x="2193" y="228"/>
                  </a:lnTo>
                  <a:lnTo>
                    <a:pt x="2219" y="248"/>
                  </a:lnTo>
                  <a:lnTo>
                    <a:pt x="2222" y="244"/>
                  </a:lnTo>
                  <a:lnTo>
                    <a:pt x="2228" y="266"/>
                  </a:lnTo>
                  <a:lnTo>
                    <a:pt x="2232" y="292"/>
                  </a:lnTo>
                  <a:lnTo>
                    <a:pt x="2236" y="318"/>
                  </a:lnTo>
                  <a:lnTo>
                    <a:pt x="2237" y="346"/>
                  </a:lnTo>
                  <a:close/>
                </a:path>
              </a:pathLst>
            </a:custGeom>
            <a:solidFill>
              <a:srgbClr val="11C12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1" name="Freeform 17"/>
            <p:cNvSpPr>
              <a:spLocks/>
            </p:cNvSpPr>
            <p:nvPr/>
          </p:nvSpPr>
          <p:spPr bwMode="auto">
            <a:xfrm>
              <a:off x="-871" y="2467"/>
              <a:ext cx="23" cy="35"/>
            </a:xfrm>
            <a:custGeom>
              <a:avLst/>
              <a:gdLst/>
              <a:ahLst/>
              <a:cxnLst>
                <a:cxn ang="0">
                  <a:pos x="19" y="0"/>
                </a:cxn>
                <a:cxn ang="0">
                  <a:pos x="17" y="0"/>
                </a:cxn>
                <a:cxn ang="0">
                  <a:pos x="15" y="0"/>
                </a:cxn>
                <a:cxn ang="0">
                  <a:pos x="14" y="1"/>
                </a:cxn>
                <a:cxn ang="0">
                  <a:pos x="12" y="1"/>
                </a:cxn>
                <a:cxn ang="0">
                  <a:pos x="19" y="6"/>
                </a:cxn>
                <a:cxn ang="0">
                  <a:pos x="26" y="14"/>
                </a:cxn>
                <a:cxn ang="0">
                  <a:pos x="30" y="23"/>
                </a:cxn>
                <a:cxn ang="0">
                  <a:pos x="31" y="35"/>
                </a:cxn>
                <a:cxn ang="0">
                  <a:pos x="31" y="36"/>
                </a:cxn>
                <a:cxn ang="0">
                  <a:pos x="31" y="38"/>
                </a:cxn>
                <a:cxn ang="0">
                  <a:pos x="31" y="39"/>
                </a:cxn>
                <a:cxn ang="0">
                  <a:pos x="31" y="42"/>
                </a:cxn>
                <a:cxn ang="0">
                  <a:pos x="29" y="35"/>
                </a:cxn>
                <a:cxn ang="0">
                  <a:pos x="26" y="30"/>
                </a:cxn>
                <a:cxn ang="0">
                  <a:pos x="20" y="27"/>
                </a:cxn>
                <a:cxn ang="0">
                  <a:pos x="15" y="26"/>
                </a:cxn>
                <a:cxn ang="0">
                  <a:pos x="8" y="28"/>
                </a:cxn>
                <a:cxn ang="0">
                  <a:pos x="4" y="32"/>
                </a:cxn>
                <a:cxn ang="0">
                  <a:pos x="0" y="39"/>
                </a:cxn>
                <a:cxn ang="0">
                  <a:pos x="0" y="47"/>
                </a:cxn>
                <a:cxn ang="0">
                  <a:pos x="3" y="56"/>
                </a:cxn>
                <a:cxn ang="0">
                  <a:pos x="6" y="62"/>
                </a:cxn>
                <a:cxn ang="0">
                  <a:pos x="11" y="67"/>
                </a:cxn>
                <a:cxn ang="0">
                  <a:pos x="17" y="69"/>
                </a:cxn>
                <a:cxn ang="0">
                  <a:pos x="17" y="69"/>
                </a:cxn>
                <a:cxn ang="0">
                  <a:pos x="17" y="69"/>
                </a:cxn>
                <a:cxn ang="0">
                  <a:pos x="17" y="69"/>
                </a:cxn>
                <a:cxn ang="0">
                  <a:pos x="17" y="69"/>
                </a:cxn>
                <a:cxn ang="0">
                  <a:pos x="19" y="69"/>
                </a:cxn>
                <a:cxn ang="0">
                  <a:pos x="20" y="69"/>
                </a:cxn>
                <a:cxn ang="0">
                  <a:pos x="21" y="69"/>
                </a:cxn>
                <a:cxn ang="0">
                  <a:pos x="22" y="69"/>
                </a:cxn>
                <a:cxn ang="0">
                  <a:pos x="32" y="67"/>
                </a:cxn>
                <a:cxn ang="0">
                  <a:pos x="41" y="59"/>
                </a:cxn>
                <a:cxn ang="0">
                  <a:pos x="45" y="49"/>
                </a:cxn>
                <a:cxn ang="0">
                  <a:pos x="46" y="35"/>
                </a:cxn>
                <a:cxn ang="0">
                  <a:pos x="44" y="21"/>
                </a:cxn>
                <a:cxn ang="0">
                  <a:pos x="37" y="11"/>
                </a:cxn>
                <a:cxn ang="0">
                  <a:pos x="29" y="3"/>
                </a:cxn>
                <a:cxn ang="0">
                  <a:pos x="19" y="0"/>
                </a:cxn>
              </a:cxnLst>
              <a:rect l="0" t="0" r="r" b="b"/>
              <a:pathLst>
                <a:path w="46" h="69">
                  <a:moveTo>
                    <a:pt x="19" y="0"/>
                  </a:moveTo>
                  <a:lnTo>
                    <a:pt x="17" y="0"/>
                  </a:lnTo>
                  <a:lnTo>
                    <a:pt x="15" y="0"/>
                  </a:lnTo>
                  <a:lnTo>
                    <a:pt x="14" y="1"/>
                  </a:lnTo>
                  <a:lnTo>
                    <a:pt x="12" y="1"/>
                  </a:lnTo>
                  <a:lnTo>
                    <a:pt x="19" y="6"/>
                  </a:lnTo>
                  <a:lnTo>
                    <a:pt x="26" y="14"/>
                  </a:lnTo>
                  <a:lnTo>
                    <a:pt x="30" y="23"/>
                  </a:lnTo>
                  <a:lnTo>
                    <a:pt x="31" y="35"/>
                  </a:lnTo>
                  <a:lnTo>
                    <a:pt x="31" y="36"/>
                  </a:lnTo>
                  <a:lnTo>
                    <a:pt x="31" y="38"/>
                  </a:lnTo>
                  <a:lnTo>
                    <a:pt x="31" y="39"/>
                  </a:lnTo>
                  <a:lnTo>
                    <a:pt x="31" y="42"/>
                  </a:lnTo>
                  <a:lnTo>
                    <a:pt x="29" y="35"/>
                  </a:lnTo>
                  <a:lnTo>
                    <a:pt x="26" y="30"/>
                  </a:lnTo>
                  <a:lnTo>
                    <a:pt x="20" y="27"/>
                  </a:lnTo>
                  <a:lnTo>
                    <a:pt x="15" y="26"/>
                  </a:lnTo>
                  <a:lnTo>
                    <a:pt x="8" y="28"/>
                  </a:lnTo>
                  <a:lnTo>
                    <a:pt x="4" y="32"/>
                  </a:lnTo>
                  <a:lnTo>
                    <a:pt x="0" y="39"/>
                  </a:lnTo>
                  <a:lnTo>
                    <a:pt x="0" y="47"/>
                  </a:lnTo>
                  <a:lnTo>
                    <a:pt x="3" y="56"/>
                  </a:lnTo>
                  <a:lnTo>
                    <a:pt x="6" y="62"/>
                  </a:lnTo>
                  <a:lnTo>
                    <a:pt x="11" y="67"/>
                  </a:lnTo>
                  <a:lnTo>
                    <a:pt x="17" y="69"/>
                  </a:lnTo>
                  <a:lnTo>
                    <a:pt x="17" y="69"/>
                  </a:lnTo>
                  <a:lnTo>
                    <a:pt x="17" y="69"/>
                  </a:lnTo>
                  <a:lnTo>
                    <a:pt x="17" y="69"/>
                  </a:lnTo>
                  <a:lnTo>
                    <a:pt x="17" y="69"/>
                  </a:lnTo>
                  <a:lnTo>
                    <a:pt x="19" y="69"/>
                  </a:lnTo>
                  <a:lnTo>
                    <a:pt x="20" y="69"/>
                  </a:lnTo>
                  <a:lnTo>
                    <a:pt x="21" y="69"/>
                  </a:lnTo>
                  <a:lnTo>
                    <a:pt x="22" y="69"/>
                  </a:lnTo>
                  <a:lnTo>
                    <a:pt x="32" y="67"/>
                  </a:lnTo>
                  <a:lnTo>
                    <a:pt x="41" y="59"/>
                  </a:lnTo>
                  <a:lnTo>
                    <a:pt x="45" y="49"/>
                  </a:lnTo>
                  <a:lnTo>
                    <a:pt x="46" y="35"/>
                  </a:lnTo>
                  <a:lnTo>
                    <a:pt x="44" y="21"/>
                  </a:lnTo>
                  <a:lnTo>
                    <a:pt x="37" y="11"/>
                  </a:lnTo>
                  <a:lnTo>
                    <a:pt x="29" y="3"/>
                  </a:lnTo>
                  <a:lnTo>
                    <a:pt x="19"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2" name="Freeform 18"/>
            <p:cNvSpPr>
              <a:spLocks/>
            </p:cNvSpPr>
            <p:nvPr/>
          </p:nvSpPr>
          <p:spPr bwMode="auto">
            <a:xfrm>
              <a:off x="-812" y="2468"/>
              <a:ext cx="23" cy="35"/>
            </a:xfrm>
            <a:custGeom>
              <a:avLst/>
              <a:gdLst/>
              <a:ahLst/>
              <a:cxnLst>
                <a:cxn ang="0">
                  <a:pos x="17" y="67"/>
                </a:cxn>
                <a:cxn ang="0">
                  <a:pos x="17" y="67"/>
                </a:cxn>
                <a:cxn ang="0">
                  <a:pos x="17" y="67"/>
                </a:cxn>
                <a:cxn ang="0">
                  <a:pos x="17" y="67"/>
                </a:cxn>
                <a:cxn ang="0">
                  <a:pos x="18" y="67"/>
                </a:cxn>
                <a:cxn ang="0">
                  <a:pos x="20" y="69"/>
                </a:cxn>
                <a:cxn ang="0">
                  <a:pos x="21" y="69"/>
                </a:cxn>
                <a:cxn ang="0">
                  <a:pos x="21" y="69"/>
                </a:cxn>
                <a:cxn ang="0">
                  <a:pos x="22" y="69"/>
                </a:cxn>
                <a:cxn ang="0">
                  <a:pos x="32" y="66"/>
                </a:cxn>
                <a:cxn ang="0">
                  <a:pos x="39" y="58"/>
                </a:cxn>
                <a:cxn ang="0">
                  <a:pos x="44" y="47"/>
                </a:cxn>
                <a:cxn ang="0">
                  <a:pos x="45" y="34"/>
                </a:cxn>
                <a:cxn ang="0">
                  <a:pos x="43" y="20"/>
                </a:cxn>
                <a:cxn ang="0">
                  <a:pos x="37" y="10"/>
                </a:cxn>
                <a:cxn ang="0">
                  <a:pos x="29" y="2"/>
                </a:cxn>
                <a:cxn ang="0">
                  <a:pos x="18" y="0"/>
                </a:cxn>
                <a:cxn ang="0">
                  <a:pos x="17" y="0"/>
                </a:cxn>
                <a:cxn ang="0">
                  <a:pos x="15" y="0"/>
                </a:cxn>
                <a:cxn ang="0">
                  <a:pos x="14" y="0"/>
                </a:cxn>
                <a:cxn ang="0">
                  <a:pos x="12" y="1"/>
                </a:cxn>
                <a:cxn ang="0">
                  <a:pos x="18" y="5"/>
                </a:cxn>
                <a:cxn ang="0">
                  <a:pos x="25" y="13"/>
                </a:cxn>
                <a:cxn ang="0">
                  <a:pos x="30" y="23"/>
                </a:cxn>
                <a:cxn ang="0">
                  <a:pos x="31" y="34"/>
                </a:cxn>
                <a:cxn ang="0">
                  <a:pos x="32" y="35"/>
                </a:cxn>
                <a:cxn ang="0">
                  <a:pos x="32" y="38"/>
                </a:cxn>
                <a:cxn ang="0">
                  <a:pos x="32" y="39"/>
                </a:cxn>
                <a:cxn ang="0">
                  <a:pos x="31" y="40"/>
                </a:cxn>
                <a:cxn ang="0">
                  <a:pos x="29" y="34"/>
                </a:cxn>
                <a:cxn ang="0">
                  <a:pos x="25" y="29"/>
                </a:cxn>
                <a:cxn ang="0">
                  <a:pos x="21" y="26"/>
                </a:cxn>
                <a:cxn ang="0">
                  <a:pos x="15" y="25"/>
                </a:cxn>
                <a:cxn ang="0">
                  <a:pos x="9" y="26"/>
                </a:cxn>
                <a:cxn ang="0">
                  <a:pos x="5" y="31"/>
                </a:cxn>
                <a:cxn ang="0">
                  <a:pos x="1" y="38"/>
                </a:cxn>
                <a:cxn ang="0">
                  <a:pos x="0" y="47"/>
                </a:cxn>
                <a:cxn ang="0">
                  <a:pos x="2" y="55"/>
                </a:cxn>
                <a:cxn ang="0">
                  <a:pos x="6" y="62"/>
                </a:cxn>
                <a:cxn ang="0">
                  <a:pos x="10" y="66"/>
                </a:cxn>
                <a:cxn ang="0">
                  <a:pos x="17" y="67"/>
                </a:cxn>
              </a:cxnLst>
              <a:rect l="0" t="0" r="r" b="b"/>
              <a:pathLst>
                <a:path w="45" h="69">
                  <a:moveTo>
                    <a:pt x="17" y="67"/>
                  </a:moveTo>
                  <a:lnTo>
                    <a:pt x="17" y="67"/>
                  </a:lnTo>
                  <a:lnTo>
                    <a:pt x="17" y="67"/>
                  </a:lnTo>
                  <a:lnTo>
                    <a:pt x="17" y="67"/>
                  </a:lnTo>
                  <a:lnTo>
                    <a:pt x="18" y="67"/>
                  </a:lnTo>
                  <a:lnTo>
                    <a:pt x="20" y="69"/>
                  </a:lnTo>
                  <a:lnTo>
                    <a:pt x="21" y="69"/>
                  </a:lnTo>
                  <a:lnTo>
                    <a:pt x="21" y="69"/>
                  </a:lnTo>
                  <a:lnTo>
                    <a:pt x="22" y="69"/>
                  </a:lnTo>
                  <a:lnTo>
                    <a:pt x="32" y="66"/>
                  </a:lnTo>
                  <a:lnTo>
                    <a:pt x="39" y="58"/>
                  </a:lnTo>
                  <a:lnTo>
                    <a:pt x="44" y="47"/>
                  </a:lnTo>
                  <a:lnTo>
                    <a:pt x="45" y="34"/>
                  </a:lnTo>
                  <a:lnTo>
                    <a:pt x="43" y="20"/>
                  </a:lnTo>
                  <a:lnTo>
                    <a:pt x="37" y="10"/>
                  </a:lnTo>
                  <a:lnTo>
                    <a:pt x="29" y="2"/>
                  </a:lnTo>
                  <a:lnTo>
                    <a:pt x="18" y="0"/>
                  </a:lnTo>
                  <a:lnTo>
                    <a:pt x="17" y="0"/>
                  </a:lnTo>
                  <a:lnTo>
                    <a:pt x="15" y="0"/>
                  </a:lnTo>
                  <a:lnTo>
                    <a:pt x="14" y="0"/>
                  </a:lnTo>
                  <a:lnTo>
                    <a:pt x="12" y="1"/>
                  </a:lnTo>
                  <a:lnTo>
                    <a:pt x="18" y="5"/>
                  </a:lnTo>
                  <a:lnTo>
                    <a:pt x="25" y="13"/>
                  </a:lnTo>
                  <a:lnTo>
                    <a:pt x="30" y="23"/>
                  </a:lnTo>
                  <a:lnTo>
                    <a:pt x="31" y="34"/>
                  </a:lnTo>
                  <a:lnTo>
                    <a:pt x="32" y="35"/>
                  </a:lnTo>
                  <a:lnTo>
                    <a:pt x="32" y="38"/>
                  </a:lnTo>
                  <a:lnTo>
                    <a:pt x="32" y="39"/>
                  </a:lnTo>
                  <a:lnTo>
                    <a:pt x="31" y="40"/>
                  </a:lnTo>
                  <a:lnTo>
                    <a:pt x="29" y="34"/>
                  </a:lnTo>
                  <a:lnTo>
                    <a:pt x="25" y="29"/>
                  </a:lnTo>
                  <a:lnTo>
                    <a:pt x="21" y="26"/>
                  </a:lnTo>
                  <a:lnTo>
                    <a:pt x="15" y="25"/>
                  </a:lnTo>
                  <a:lnTo>
                    <a:pt x="9" y="26"/>
                  </a:lnTo>
                  <a:lnTo>
                    <a:pt x="5" y="31"/>
                  </a:lnTo>
                  <a:lnTo>
                    <a:pt x="1" y="38"/>
                  </a:lnTo>
                  <a:lnTo>
                    <a:pt x="0" y="47"/>
                  </a:lnTo>
                  <a:lnTo>
                    <a:pt x="2" y="55"/>
                  </a:lnTo>
                  <a:lnTo>
                    <a:pt x="6" y="62"/>
                  </a:lnTo>
                  <a:lnTo>
                    <a:pt x="10" y="66"/>
                  </a:lnTo>
                  <a:lnTo>
                    <a:pt x="17" y="6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3" name="Freeform 19"/>
            <p:cNvSpPr>
              <a:spLocks/>
            </p:cNvSpPr>
            <p:nvPr/>
          </p:nvSpPr>
          <p:spPr bwMode="auto">
            <a:xfrm>
              <a:off x="-1191" y="2779"/>
              <a:ext cx="203" cy="202"/>
            </a:xfrm>
            <a:custGeom>
              <a:avLst/>
              <a:gdLst/>
              <a:ahLst/>
              <a:cxnLst>
                <a:cxn ang="0">
                  <a:pos x="172" y="2"/>
                </a:cxn>
                <a:cxn ang="0">
                  <a:pos x="132" y="10"/>
                </a:cxn>
                <a:cxn ang="0">
                  <a:pos x="97" y="25"/>
                </a:cxn>
                <a:cxn ang="0">
                  <a:pos x="66" y="47"/>
                </a:cxn>
                <a:cxn ang="0">
                  <a:pos x="40" y="74"/>
                </a:cxn>
                <a:cxn ang="0">
                  <a:pos x="20" y="106"/>
                </a:cxn>
                <a:cxn ang="0">
                  <a:pos x="6" y="143"/>
                </a:cxn>
                <a:cxn ang="0">
                  <a:pos x="0" y="182"/>
                </a:cxn>
                <a:cxn ang="0">
                  <a:pos x="2" y="223"/>
                </a:cxn>
                <a:cxn ang="0">
                  <a:pos x="13" y="262"/>
                </a:cxn>
                <a:cxn ang="0">
                  <a:pos x="30" y="299"/>
                </a:cxn>
                <a:cxn ang="0">
                  <a:pos x="54" y="332"/>
                </a:cxn>
                <a:cxn ang="0">
                  <a:pos x="84" y="361"/>
                </a:cxn>
                <a:cxn ang="0">
                  <a:pos x="117" y="383"/>
                </a:cxn>
                <a:cxn ang="0">
                  <a:pos x="154" y="398"/>
                </a:cxn>
                <a:cxn ang="0">
                  <a:pos x="193" y="405"/>
                </a:cxn>
                <a:cxn ang="0">
                  <a:pos x="235" y="405"/>
                </a:cxn>
                <a:cxn ang="0">
                  <a:pos x="274" y="398"/>
                </a:cxn>
                <a:cxn ang="0">
                  <a:pos x="309" y="383"/>
                </a:cxn>
                <a:cxn ang="0">
                  <a:pos x="341" y="361"/>
                </a:cxn>
                <a:cxn ang="0">
                  <a:pos x="367" y="332"/>
                </a:cxn>
                <a:cxn ang="0">
                  <a:pos x="388" y="299"/>
                </a:cxn>
                <a:cxn ang="0">
                  <a:pos x="402" y="262"/>
                </a:cxn>
                <a:cxn ang="0">
                  <a:pos x="407" y="223"/>
                </a:cxn>
                <a:cxn ang="0">
                  <a:pos x="404" y="184"/>
                </a:cxn>
                <a:cxn ang="0">
                  <a:pos x="395" y="144"/>
                </a:cxn>
                <a:cxn ang="0">
                  <a:pos x="378" y="108"/>
                </a:cxn>
                <a:cxn ang="0">
                  <a:pos x="354" y="74"/>
                </a:cxn>
                <a:cxn ang="0">
                  <a:pos x="324" y="45"/>
                </a:cxn>
                <a:cxn ang="0">
                  <a:pos x="290" y="23"/>
                </a:cxn>
                <a:cxn ang="0">
                  <a:pos x="252" y="8"/>
                </a:cxn>
                <a:cxn ang="0">
                  <a:pos x="213" y="2"/>
                </a:cxn>
              </a:cxnLst>
              <a:rect l="0" t="0" r="r" b="b"/>
              <a:pathLst>
                <a:path w="407" h="406">
                  <a:moveTo>
                    <a:pt x="192" y="0"/>
                  </a:moveTo>
                  <a:lnTo>
                    <a:pt x="172" y="2"/>
                  </a:lnTo>
                  <a:lnTo>
                    <a:pt x="152" y="5"/>
                  </a:lnTo>
                  <a:lnTo>
                    <a:pt x="132" y="10"/>
                  </a:lnTo>
                  <a:lnTo>
                    <a:pt x="114" y="17"/>
                  </a:lnTo>
                  <a:lnTo>
                    <a:pt x="97" y="25"/>
                  </a:lnTo>
                  <a:lnTo>
                    <a:pt x="81" y="35"/>
                  </a:lnTo>
                  <a:lnTo>
                    <a:pt x="66" y="47"/>
                  </a:lnTo>
                  <a:lnTo>
                    <a:pt x="52" y="60"/>
                  </a:lnTo>
                  <a:lnTo>
                    <a:pt x="40" y="74"/>
                  </a:lnTo>
                  <a:lnTo>
                    <a:pt x="29" y="90"/>
                  </a:lnTo>
                  <a:lnTo>
                    <a:pt x="20" y="106"/>
                  </a:lnTo>
                  <a:lnTo>
                    <a:pt x="11" y="125"/>
                  </a:lnTo>
                  <a:lnTo>
                    <a:pt x="6" y="143"/>
                  </a:lnTo>
                  <a:lnTo>
                    <a:pt x="2" y="163"/>
                  </a:lnTo>
                  <a:lnTo>
                    <a:pt x="0" y="182"/>
                  </a:lnTo>
                  <a:lnTo>
                    <a:pt x="0" y="203"/>
                  </a:lnTo>
                  <a:lnTo>
                    <a:pt x="2" y="223"/>
                  </a:lnTo>
                  <a:lnTo>
                    <a:pt x="7" y="243"/>
                  </a:lnTo>
                  <a:lnTo>
                    <a:pt x="13" y="262"/>
                  </a:lnTo>
                  <a:lnTo>
                    <a:pt x="21" y="280"/>
                  </a:lnTo>
                  <a:lnTo>
                    <a:pt x="30" y="299"/>
                  </a:lnTo>
                  <a:lnTo>
                    <a:pt x="40" y="316"/>
                  </a:lnTo>
                  <a:lnTo>
                    <a:pt x="54" y="332"/>
                  </a:lnTo>
                  <a:lnTo>
                    <a:pt x="68" y="347"/>
                  </a:lnTo>
                  <a:lnTo>
                    <a:pt x="84" y="361"/>
                  </a:lnTo>
                  <a:lnTo>
                    <a:pt x="100" y="373"/>
                  </a:lnTo>
                  <a:lnTo>
                    <a:pt x="117" y="383"/>
                  </a:lnTo>
                  <a:lnTo>
                    <a:pt x="136" y="391"/>
                  </a:lnTo>
                  <a:lnTo>
                    <a:pt x="154" y="398"/>
                  </a:lnTo>
                  <a:lnTo>
                    <a:pt x="174" y="402"/>
                  </a:lnTo>
                  <a:lnTo>
                    <a:pt x="193" y="405"/>
                  </a:lnTo>
                  <a:lnTo>
                    <a:pt x="214" y="406"/>
                  </a:lnTo>
                  <a:lnTo>
                    <a:pt x="235" y="405"/>
                  </a:lnTo>
                  <a:lnTo>
                    <a:pt x="254" y="402"/>
                  </a:lnTo>
                  <a:lnTo>
                    <a:pt x="274" y="398"/>
                  </a:lnTo>
                  <a:lnTo>
                    <a:pt x="291" y="391"/>
                  </a:lnTo>
                  <a:lnTo>
                    <a:pt x="309" y="383"/>
                  </a:lnTo>
                  <a:lnTo>
                    <a:pt x="326" y="373"/>
                  </a:lnTo>
                  <a:lnTo>
                    <a:pt x="341" y="361"/>
                  </a:lnTo>
                  <a:lnTo>
                    <a:pt x="355" y="347"/>
                  </a:lnTo>
                  <a:lnTo>
                    <a:pt x="367" y="332"/>
                  </a:lnTo>
                  <a:lnTo>
                    <a:pt x="379" y="316"/>
                  </a:lnTo>
                  <a:lnTo>
                    <a:pt x="388" y="299"/>
                  </a:lnTo>
                  <a:lnTo>
                    <a:pt x="396" y="280"/>
                  </a:lnTo>
                  <a:lnTo>
                    <a:pt x="402" y="262"/>
                  </a:lnTo>
                  <a:lnTo>
                    <a:pt x="405" y="243"/>
                  </a:lnTo>
                  <a:lnTo>
                    <a:pt x="407" y="223"/>
                  </a:lnTo>
                  <a:lnTo>
                    <a:pt x="407" y="203"/>
                  </a:lnTo>
                  <a:lnTo>
                    <a:pt x="404" y="184"/>
                  </a:lnTo>
                  <a:lnTo>
                    <a:pt x="401" y="163"/>
                  </a:lnTo>
                  <a:lnTo>
                    <a:pt x="395" y="144"/>
                  </a:lnTo>
                  <a:lnTo>
                    <a:pt x="387" y="126"/>
                  </a:lnTo>
                  <a:lnTo>
                    <a:pt x="378" y="108"/>
                  </a:lnTo>
                  <a:lnTo>
                    <a:pt x="367" y="90"/>
                  </a:lnTo>
                  <a:lnTo>
                    <a:pt x="354" y="74"/>
                  </a:lnTo>
                  <a:lnTo>
                    <a:pt x="340" y="59"/>
                  </a:lnTo>
                  <a:lnTo>
                    <a:pt x="324" y="45"/>
                  </a:lnTo>
                  <a:lnTo>
                    <a:pt x="307" y="34"/>
                  </a:lnTo>
                  <a:lnTo>
                    <a:pt x="290" y="23"/>
                  </a:lnTo>
                  <a:lnTo>
                    <a:pt x="272" y="15"/>
                  </a:lnTo>
                  <a:lnTo>
                    <a:pt x="252" y="8"/>
                  </a:lnTo>
                  <a:lnTo>
                    <a:pt x="233" y="4"/>
                  </a:lnTo>
                  <a:lnTo>
                    <a:pt x="213" y="2"/>
                  </a:lnTo>
                  <a:lnTo>
                    <a:pt x="192"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4" name="Freeform 20"/>
            <p:cNvSpPr>
              <a:spLocks/>
            </p:cNvSpPr>
            <p:nvPr/>
          </p:nvSpPr>
          <p:spPr bwMode="auto">
            <a:xfrm>
              <a:off x="-1175" y="2794"/>
              <a:ext cx="172" cy="172"/>
            </a:xfrm>
            <a:custGeom>
              <a:avLst/>
              <a:gdLst/>
              <a:ahLst/>
              <a:cxnLst>
                <a:cxn ang="0">
                  <a:pos x="182" y="346"/>
                </a:cxn>
                <a:cxn ang="0">
                  <a:pos x="165" y="345"/>
                </a:cxn>
                <a:cxn ang="0">
                  <a:pos x="147" y="343"/>
                </a:cxn>
                <a:cxn ang="0">
                  <a:pos x="131" y="338"/>
                </a:cxn>
                <a:cxn ang="0">
                  <a:pos x="115" y="332"/>
                </a:cxn>
                <a:cxn ang="0">
                  <a:pos x="100" y="325"/>
                </a:cxn>
                <a:cxn ang="0">
                  <a:pos x="85" y="317"/>
                </a:cxn>
                <a:cxn ang="0">
                  <a:pos x="71" y="307"/>
                </a:cxn>
                <a:cxn ang="0">
                  <a:pos x="58" y="295"/>
                </a:cxn>
                <a:cxn ang="0">
                  <a:pos x="45" y="283"/>
                </a:cxn>
                <a:cxn ang="0">
                  <a:pos x="35" y="269"/>
                </a:cxn>
                <a:cxn ang="0">
                  <a:pos x="25" y="255"/>
                </a:cxn>
                <a:cxn ang="0">
                  <a:pos x="17" y="239"/>
                </a:cxn>
                <a:cxn ang="0">
                  <a:pos x="10" y="224"/>
                </a:cxn>
                <a:cxn ang="0">
                  <a:pos x="5" y="207"/>
                </a:cxn>
                <a:cxn ang="0">
                  <a:pos x="1" y="190"/>
                </a:cxn>
                <a:cxn ang="0">
                  <a:pos x="0" y="173"/>
                </a:cxn>
                <a:cxn ang="0">
                  <a:pos x="0" y="156"/>
                </a:cxn>
                <a:cxn ang="0">
                  <a:pos x="1" y="139"/>
                </a:cxn>
                <a:cxn ang="0">
                  <a:pos x="5" y="122"/>
                </a:cxn>
                <a:cxn ang="0">
                  <a:pos x="9" y="106"/>
                </a:cxn>
                <a:cxn ang="0">
                  <a:pos x="16" y="91"/>
                </a:cxn>
                <a:cxn ang="0">
                  <a:pos x="23" y="78"/>
                </a:cxn>
                <a:cxn ang="0">
                  <a:pos x="33" y="64"/>
                </a:cxn>
                <a:cxn ang="0">
                  <a:pos x="44" y="51"/>
                </a:cxn>
                <a:cxn ang="0">
                  <a:pos x="56" y="40"/>
                </a:cxn>
                <a:cxn ang="0">
                  <a:pos x="69" y="29"/>
                </a:cxn>
                <a:cxn ang="0">
                  <a:pos x="83" y="21"/>
                </a:cxn>
                <a:cxn ang="0">
                  <a:pos x="98" y="13"/>
                </a:cxn>
                <a:cxn ang="0">
                  <a:pos x="114" y="8"/>
                </a:cxn>
                <a:cxn ang="0">
                  <a:pos x="130" y="4"/>
                </a:cxn>
                <a:cxn ang="0">
                  <a:pos x="146" y="2"/>
                </a:cxn>
                <a:cxn ang="0">
                  <a:pos x="164" y="0"/>
                </a:cxn>
                <a:cxn ang="0">
                  <a:pos x="181" y="2"/>
                </a:cxn>
                <a:cxn ang="0">
                  <a:pos x="198" y="4"/>
                </a:cxn>
                <a:cxn ang="0">
                  <a:pos x="214" y="8"/>
                </a:cxn>
                <a:cxn ang="0">
                  <a:pos x="230" y="13"/>
                </a:cxn>
                <a:cxn ang="0">
                  <a:pos x="245" y="21"/>
                </a:cxn>
                <a:cxn ang="0">
                  <a:pos x="260" y="29"/>
                </a:cxn>
                <a:cxn ang="0">
                  <a:pos x="274" y="40"/>
                </a:cxn>
                <a:cxn ang="0">
                  <a:pos x="288" y="51"/>
                </a:cxn>
                <a:cxn ang="0">
                  <a:pos x="301" y="64"/>
                </a:cxn>
                <a:cxn ang="0">
                  <a:pos x="311" y="78"/>
                </a:cxn>
                <a:cxn ang="0">
                  <a:pos x="320" y="91"/>
                </a:cxn>
                <a:cxn ang="0">
                  <a:pos x="328" y="106"/>
                </a:cxn>
                <a:cxn ang="0">
                  <a:pos x="335" y="122"/>
                </a:cxn>
                <a:cxn ang="0">
                  <a:pos x="340" y="139"/>
                </a:cxn>
                <a:cxn ang="0">
                  <a:pos x="343" y="156"/>
                </a:cxn>
                <a:cxn ang="0">
                  <a:pos x="346" y="173"/>
                </a:cxn>
                <a:cxn ang="0">
                  <a:pos x="343" y="208"/>
                </a:cxn>
                <a:cxn ang="0">
                  <a:pos x="335" y="240"/>
                </a:cxn>
                <a:cxn ang="0">
                  <a:pos x="321" y="270"/>
                </a:cxn>
                <a:cxn ang="0">
                  <a:pos x="302" y="295"/>
                </a:cxn>
                <a:cxn ang="0">
                  <a:pos x="276" y="316"/>
                </a:cxn>
                <a:cxn ang="0">
                  <a:pos x="249" y="332"/>
                </a:cxn>
                <a:cxn ang="0">
                  <a:pos x="217" y="343"/>
                </a:cxn>
                <a:cxn ang="0">
                  <a:pos x="182" y="346"/>
                </a:cxn>
              </a:cxnLst>
              <a:rect l="0" t="0" r="r" b="b"/>
              <a:pathLst>
                <a:path w="346" h="346">
                  <a:moveTo>
                    <a:pt x="182" y="346"/>
                  </a:moveTo>
                  <a:lnTo>
                    <a:pt x="165" y="345"/>
                  </a:lnTo>
                  <a:lnTo>
                    <a:pt x="147" y="343"/>
                  </a:lnTo>
                  <a:lnTo>
                    <a:pt x="131" y="338"/>
                  </a:lnTo>
                  <a:lnTo>
                    <a:pt x="115" y="332"/>
                  </a:lnTo>
                  <a:lnTo>
                    <a:pt x="100" y="325"/>
                  </a:lnTo>
                  <a:lnTo>
                    <a:pt x="85" y="317"/>
                  </a:lnTo>
                  <a:lnTo>
                    <a:pt x="71" y="307"/>
                  </a:lnTo>
                  <a:lnTo>
                    <a:pt x="58" y="295"/>
                  </a:lnTo>
                  <a:lnTo>
                    <a:pt x="45" y="283"/>
                  </a:lnTo>
                  <a:lnTo>
                    <a:pt x="35" y="269"/>
                  </a:lnTo>
                  <a:lnTo>
                    <a:pt x="25" y="255"/>
                  </a:lnTo>
                  <a:lnTo>
                    <a:pt x="17" y="239"/>
                  </a:lnTo>
                  <a:lnTo>
                    <a:pt x="10" y="224"/>
                  </a:lnTo>
                  <a:lnTo>
                    <a:pt x="5" y="207"/>
                  </a:lnTo>
                  <a:lnTo>
                    <a:pt x="1" y="190"/>
                  </a:lnTo>
                  <a:lnTo>
                    <a:pt x="0" y="173"/>
                  </a:lnTo>
                  <a:lnTo>
                    <a:pt x="0" y="156"/>
                  </a:lnTo>
                  <a:lnTo>
                    <a:pt x="1" y="139"/>
                  </a:lnTo>
                  <a:lnTo>
                    <a:pt x="5" y="122"/>
                  </a:lnTo>
                  <a:lnTo>
                    <a:pt x="9" y="106"/>
                  </a:lnTo>
                  <a:lnTo>
                    <a:pt x="16" y="91"/>
                  </a:lnTo>
                  <a:lnTo>
                    <a:pt x="23" y="78"/>
                  </a:lnTo>
                  <a:lnTo>
                    <a:pt x="33" y="64"/>
                  </a:lnTo>
                  <a:lnTo>
                    <a:pt x="44" y="51"/>
                  </a:lnTo>
                  <a:lnTo>
                    <a:pt x="56" y="40"/>
                  </a:lnTo>
                  <a:lnTo>
                    <a:pt x="69" y="29"/>
                  </a:lnTo>
                  <a:lnTo>
                    <a:pt x="83" y="21"/>
                  </a:lnTo>
                  <a:lnTo>
                    <a:pt x="98" y="13"/>
                  </a:lnTo>
                  <a:lnTo>
                    <a:pt x="114" y="8"/>
                  </a:lnTo>
                  <a:lnTo>
                    <a:pt x="130" y="4"/>
                  </a:lnTo>
                  <a:lnTo>
                    <a:pt x="146" y="2"/>
                  </a:lnTo>
                  <a:lnTo>
                    <a:pt x="164" y="0"/>
                  </a:lnTo>
                  <a:lnTo>
                    <a:pt x="181" y="2"/>
                  </a:lnTo>
                  <a:lnTo>
                    <a:pt x="198" y="4"/>
                  </a:lnTo>
                  <a:lnTo>
                    <a:pt x="214" y="8"/>
                  </a:lnTo>
                  <a:lnTo>
                    <a:pt x="230" y="13"/>
                  </a:lnTo>
                  <a:lnTo>
                    <a:pt x="245" y="21"/>
                  </a:lnTo>
                  <a:lnTo>
                    <a:pt x="260" y="29"/>
                  </a:lnTo>
                  <a:lnTo>
                    <a:pt x="274" y="40"/>
                  </a:lnTo>
                  <a:lnTo>
                    <a:pt x="288" y="51"/>
                  </a:lnTo>
                  <a:lnTo>
                    <a:pt x="301" y="64"/>
                  </a:lnTo>
                  <a:lnTo>
                    <a:pt x="311" y="78"/>
                  </a:lnTo>
                  <a:lnTo>
                    <a:pt x="320" y="91"/>
                  </a:lnTo>
                  <a:lnTo>
                    <a:pt x="328" y="106"/>
                  </a:lnTo>
                  <a:lnTo>
                    <a:pt x="335" y="122"/>
                  </a:lnTo>
                  <a:lnTo>
                    <a:pt x="340" y="139"/>
                  </a:lnTo>
                  <a:lnTo>
                    <a:pt x="343" y="156"/>
                  </a:lnTo>
                  <a:lnTo>
                    <a:pt x="346" y="173"/>
                  </a:lnTo>
                  <a:lnTo>
                    <a:pt x="343" y="208"/>
                  </a:lnTo>
                  <a:lnTo>
                    <a:pt x="335" y="240"/>
                  </a:lnTo>
                  <a:lnTo>
                    <a:pt x="321" y="270"/>
                  </a:lnTo>
                  <a:lnTo>
                    <a:pt x="302" y="295"/>
                  </a:lnTo>
                  <a:lnTo>
                    <a:pt x="276" y="316"/>
                  </a:lnTo>
                  <a:lnTo>
                    <a:pt x="249" y="332"/>
                  </a:lnTo>
                  <a:lnTo>
                    <a:pt x="217" y="343"/>
                  </a:lnTo>
                  <a:lnTo>
                    <a:pt x="182" y="34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5" name="Freeform 21"/>
            <p:cNvSpPr>
              <a:spLocks/>
            </p:cNvSpPr>
            <p:nvPr/>
          </p:nvSpPr>
          <p:spPr bwMode="auto">
            <a:xfrm>
              <a:off x="-1166" y="2803"/>
              <a:ext cx="153" cy="153"/>
            </a:xfrm>
            <a:custGeom>
              <a:avLst/>
              <a:gdLst/>
              <a:ahLst/>
              <a:cxnLst>
                <a:cxn ang="0">
                  <a:pos x="145" y="0"/>
                </a:cxn>
                <a:cxn ang="0">
                  <a:pos x="114" y="3"/>
                </a:cxn>
                <a:cxn ang="0">
                  <a:pos x="86" y="13"/>
                </a:cxn>
                <a:cxn ang="0">
                  <a:pos x="61" y="26"/>
                </a:cxn>
                <a:cxn ang="0">
                  <a:pos x="39" y="45"/>
                </a:cxn>
                <a:cxn ang="0">
                  <a:pos x="21" y="68"/>
                </a:cxn>
                <a:cxn ang="0">
                  <a:pos x="9" y="93"/>
                </a:cxn>
                <a:cxn ang="0">
                  <a:pos x="1" y="122"/>
                </a:cxn>
                <a:cxn ang="0">
                  <a:pos x="0" y="153"/>
                </a:cxn>
                <a:cxn ang="0">
                  <a:pos x="1" y="168"/>
                </a:cxn>
                <a:cxn ang="0">
                  <a:pos x="4" y="183"/>
                </a:cxn>
                <a:cxn ang="0">
                  <a:pos x="9" y="198"/>
                </a:cxn>
                <a:cxn ang="0">
                  <a:pos x="15" y="212"/>
                </a:cxn>
                <a:cxn ang="0">
                  <a:pos x="21" y="225"/>
                </a:cxn>
                <a:cxn ang="0">
                  <a:pos x="30" y="238"/>
                </a:cxn>
                <a:cxn ang="0">
                  <a:pos x="40" y="250"/>
                </a:cxn>
                <a:cxn ang="0">
                  <a:pos x="50" y="261"/>
                </a:cxn>
                <a:cxn ang="0">
                  <a:pos x="62" y="272"/>
                </a:cxn>
                <a:cxn ang="0">
                  <a:pos x="74" y="280"/>
                </a:cxn>
                <a:cxn ang="0">
                  <a:pos x="88" y="288"/>
                </a:cxn>
                <a:cxn ang="0">
                  <a:pos x="102" y="294"/>
                </a:cxn>
                <a:cxn ang="0">
                  <a:pos x="116" y="299"/>
                </a:cxn>
                <a:cxn ang="0">
                  <a:pos x="131" y="303"/>
                </a:cxn>
                <a:cxn ang="0">
                  <a:pos x="146" y="304"/>
                </a:cxn>
                <a:cxn ang="0">
                  <a:pos x="161" y="305"/>
                </a:cxn>
                <a:cxn ang="0">
                  <a:pos x="176" y="304"/>
                </a:cxn>
                <a:cxn ang="0">
                  <a:pos x="191" y="303"/>
                </a:cxn>
                <a:cxn ang="0">
                  <a:pos x="205" y="299"/>
                </a:cxn>
                <a:cxn ang="0">
                  <a:pos x="218" y="294"/>
                </a:cxn>
                <a:cxn ang="0">
                  <a:pos x="232" y="288"/>
                </a:cxn>
                <a:cxn ang="0">
                  <a:pos x="244" y="280"/>
                </a:cxn>
                <a:cxn ang="0">
                  <a:pos x="256" y="272"/>
                </a:cxn>
                <a:cxn ang="0">
                  <a:pos x="267" y="261"/>
                </a:cxn>
                <a:cxn ang="0">
                  <a:pos x="276" y="250"/>
                </a:cxn>
                <a:cxn ang="0">
                  <a:pos x="284" y="238"/>
                </a:cxn>
                <a:cxn ang="0">
                  <a:pos x="291" y="225"/>
                </a:cxn>
                <a:cxn ang="0">
                  <a:pos x="297" y="212"/>
                </a:cxn>
                <a:cxn ang="0">
                  <a:pos x="301" y="198"/>
                </a:cxn>
                <a:cxn ang="0">
                  <a:pos x="304" y="183"/>
                </a:cxn>
                <a:cxn ang="0">
                  <a:pos x="305" y="168"/>
                </a:cxn>
                <a:cxn ang="0">
                  <a:pos x="305" y="153"/>
                </a:cxn>
                <a:cxn ang="0">
                  <a:pos x="304" y="138"/>
                </a:cxn>
                <a:cxn ang="0">
                  <a:pos x="300" y="123"/>
                </a:cxn>
                <a:cxn ang="0">
                  <a:pos x="296" y="108"/>
                </a:cxn>
                <a:cxn ang="0">
                  <a:pos x="290" y="94"/>
                </a:cxn>
                <a:cxn ang="0">
                  <a:pos x="283" y="81"/>
                </a:cxn>
                <a:cxn ang="0">
                  <a:pos x="275" y="68"/>
                </a:cxn>
                <a:cxn ang="0">
                  <a:pos x="266" y="56"/>
                </a:cxn>
                <a:cxn ang="0">
                  <a:pos x="254" y="45"/>
                </a:cxn>
                <a:cxn ang="0">
                  <a:pos x="243" y="35"/>
                </a:cxn>
                <a:cxn ang="0">
                  <a:pos x="230" y="25"/>
                </a:cxn>
                <a:cxn ang="0">
                  <a:pos x="217" y="18"/>
                </a:cxn>
                <a:cxn ang="0">
                  <a:pos x="203" y="11"/>
                </a:cxn>
                <a:cxn ang="0">
                  <a:pos x="190" y="7"/>
                </a:cxn>
                <a:cxn ang="0">
                  <a:pos x="175" y="3"/>
                </a:cxn>
                <a:cxn ang="0">
                  <a:pos x="160" y="1"/>
                </a:cxn>
                <a:cxn ang="0">
                  <a:pos x="145" y="0"/>
                </a:cxn>
              </a:cxnLst>
              <a:rect l="0" t="0" r="r" b="b"/>
              <a:pathLst>
                <a:path w="305" h="305">
                  <a:moveTo>
                    <a:pt x="145" y="0"/>
                  </a:moveTo>
                  <a:lnTo>
                    <a:pt x="114" y="3"/>
                  </a:lnTo>
                  <a:lnTo>
                    <a:pt x="86" y="13"/>
                  </a:lnTo>
                  <a:lnTo>
                    <a:pt x="61" y="26"/>
                  </a:lnTo>
                  <a:lnTo>
                    <a:pt x="39" y="45"/>
                  </a:lnTo>
                  <a:lnTo>
                    <a:pt x="21" y="68"/>
                  </a:lnTo>
                  <a:lnTo>
                    <a:pt x="9" y="93"/>
                  </a:lnTo>
                  <a:lnTo>
                    <a:pt x="1" y="122"/>
                  </a:lnTo>
                  <a:lnTo>
                    <a:pt x="0" y="153"/>
                  </a:lnTo>
                  <a:lnTo>
                    <a:pt x="1" y="168"/>
                  </a:lnTo>
                  <a:lnTo>
                    <a:pt x="4" y="183"/>
                  </a:lnTo>
                  <a:lnTo>
                    <a:pt x="9" y="198"/>
                  </a:lnTo>
                  <a:lnTo>
                    <a:pt x="15" y="212"/>
                  </a:lnTo>
                  <a:lnTo>
                    <a:pt x="21" y="225"/>
                  </a:lnTo>
                  <a:lnTo>
                    <a:pt x="30" y="238"/>
                  </a:lnTo>
                  <a:lnTo>
                    <a:pt x="40" y="250"/>
                  </a:lnTo>
                  <a:lnTo>
                    <a:pt x="50" y="261"/>
                  </a:lnTo>
                  <a:lnTo>
                    <a:pt x="62" y="272"/>
                  </a:lnTo>
                  <a:lnTo>
                    <a:pt x="74" y="280"/>
                  </a:lnTo>
                  <a:lnTo>
                    <a:pt x="88" y="288"/>
                  </a:lnTo>
                  <a:lnTo>
                    <a:pt x="102" y="294"/>
                  </a:lnTo>
                  <a:lnTo>
                    <a:pt x="116" y="299"/>
                  </a:lnTo>
                  <a:lnTo>
                    <a:pt x="131" y="303"/>
                  </a:lnTo>
                  <a:lnTo>
                    <a:pt x="146" y="304"/>
                  </a:lnTo>
                  <a:lnTo>
                    <a:pt x="161" y="305"/>
                  </a:lnTo>
                  <a:lnTo>
                    <a:pt x="176" y="304"/>
                  </a:lnTo>
                  <a:lnTo>
                    <a:pt x="191" y="303"/>
                  </a:lnTo>
                  <a:lnTo>
                    <a:pt x="205" y="299"/>
                  </a:lnTo>
                  <a:lnTo>
                    <a:pt x="218" y="294"/>
                  </a:lnTo>
                  <a:lnTo>
                    <a:pt x="232" y="288"/>
                  </a:lnTo>
                  <a:lnTo>
                    <a:pt x="244" y="280"/>
                  </a:lnTo>
                  <a:lnTo>
                    <a:pt x="256" y="272"/>
                  </a:lnTo>
                  <a:lnTo>
                    <a:pt x="267" y="261"/>
                  </a:lnTo>
                  <a:lnTo>
                    <a:pt x="276" y="250"/>
                  </a:lnTo>
                  <a:lnTo>
                    <a:pt x="284" y="238"/>
                  </a:lnTo>
                  <a:lnTo>
                    <a:pt x="291" y="225"/>
                  </a:lnTo>
                  <a:lnTo>
                    <a:pt x="297" y="212"/>
                  </a:lnTo>
                  <a:lnTo>
                    <a:pt x="301" y="198"/>
                  </a:lnTo>
                  <a:lnTo>
                    <a:pt x="304" y="183"/>
                  </a:lnTo>
                  <a:lnTo>
                    <a:pt x="305" y="168"/>
                  </a:lnTo>
                  <a:lnTo>
                    <a:pt x="305" y="153"/>
                  </a:lnTo>
                  <a:lnTo>
                    <a:pt x="304" y="138"/>
                  </a:lnTo>
                  <a:lnTo>
                    <a:pt x="300" y="123"/>
                  </a:lnTo>
                  <a:lnTo>
                    <a:pt x="296" y="108"/>
                  </a:lnTo>
                  <a:lnTo>
                    <a:pt x="290" y="94"/>
                  </a:lnTo>
                  <a:lnTo>
                    <a:pt x="283" y="81"/>
                  </a:lnTo>
                  <a:lnTo>
                    <a:pt x="275" y="68"/>
                  </a:lnTo>
                  <a:lnTo>
                    <a:pt x="266" y="56"/>
                  </a:lnTo>
                  <a:lnTo>
                    <a:pt x="254" y="45"/>
                  </a:lnTo>
                  <a:lnTo>
                    <a:pt x="243" y="35"/>
                  </a:lnTo>
                  <a:lnTo>
                    <a:pt x="230" y="25"/>
                  </a:lnTo>
                  <a:lnTo>
                    <a:pt x="217" y="18"/>
                  </a:lnTo>
                  <a:lnTo>
                    <a:pt x="203" y="11"/>
                  </a:lnTo>
                  <a:lnTo>
                    <a:pt x="190" y="7"/>
                  </a:lnTo>
                  <a:lnTo>
                    <a:pt x="175" y="3"/>
                  </a:lnTo>
                  <a:lnTo>
                    <a:pt x="160" y="1"/>
                  </a:lnTo>
                  <a:lnTo>
                    <a:pt x="14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6" name="Freeform 22"/>
            <p:cNvSpPr>
              <a:spLocks/>
            </p:cNvSpPr>
            <p:nvPr/>
          </p:nvSpPr>
          <p:spPr bwMode="auto">
            <a:xfrm>
              <a:off x="-1150" y="2819"/>
              <a:ext cx="122" cy="122"/>
            </a:xfrm>
            <a:custGeom>
              <a:avLst/>
              <a:gdLst/>
              <a:ahLst/>
              <a:cxnLst>
                <a:cxn ang="0">
                  <a:pos x="129" y="244"/>
                </a:cxn>
                <a:cxn ang="0">
                  <a:pos x="116" y="243"/>
                </a:cxn>
                <a:cxn ang="0">
                  <a:pos x="105" y="242"/>
                </a:cxn>
                <a:cxn ang="0">
                  <a:pos x="92" y="239"/>
                </a:cxn>
                <a:cxn ang="0">
                  <a:pos x="81" y="235"/>
                </a:cxn>
                <a:cxn ang="0">
                  <a:pos x="70" y="230"/>
                </a:cxn>
                <a:cxn ang="0">
                  <a:pos x="60" y="224"/>
                </a:cxn>
                <a:cxn ang="0">
                  <a:pos x="49" y="217"/>
                </a:cxn>
                <a:cxn ang="0">
                  <a:pos x="40" y="209"/>
                </a:cxn>
                <a:cxn ang="0">
                  <a:pos x="32" y="199"/>
                </a:cxn>
                <a:cxn ang="0">
                  <a:pos x="24" y="190"/>
                </a:cxn>
                <a:cxn ang="0">
                  <a:pos x="17" y="180"/>
                </a:cxn>
                <a:cxn ang="0">
                  <a:pos x="11" y="168"/>
                </a:cxn>
                <a:cxn ang="0">
                  <a:pos x="7" y="158"/>
                </a:cxn>
                <a:cxn ang="0">
                  <a:pos x="3" y="146"/>
                </a:cxn>
                <a:cxn ang="0">
                  <a:pos x="1" y="134"/>
                </a:cxn>
                <a:cxn ang="0">
                  <a:pos x="0" y="122"/>
                </a:cxn>
                <a:cxn ang="0">
                  <a:pos x="1" y="98"/>
                </a:cxn>
                <a:cxn ang="0">
                  <a:pos x="7" y="75"/>
                </a:cxn>
                <a:cxn ang="0">
                  <a:pos x="16" y="54"/>
                </a:cxn>
                <a:cxn ang="0">
                  <a:pos x="31" y="36"/>
                </a:cxn>
                <a:cxn ang="0">
                  <a:pos x="39" y="28"/>
                </a:cxn>
                <a:cxn ang="0">
                  <a:pos x="48" y="21"/>
                </a:cxn>
                <a:cxn ang="0">
                  <a:pos x="58" y="14"/>
                </a:cxn>
                <a:cxn ang="0">
                  <a:pos x="69" y="9"/>
                </a:cxn>
                <a:cxn ang="0">
                  <a:pos x="80" y="6"/>
                </a:cxn>
                <a:cxn ang="0">
                  <a:pos x="91" y="2"/>
                </a:cxn>
                <a:cxn ang="0">
                  <a:pos x="103" y="1"/>
                </a:cxn>
                <a:cxn ang="0">
                  <a:pos x="115" y="0"/>
                </a:cxn>
                <a:cxn ang="0">
                  <a:pos x="126" y="1"/>
                </a:cxn>
                <a:cxn ang="0">
                  <a:pos x="139" y="2"/>
                </a:cxn>
                <a:cxn ang="0">
                  <a:pos x="151" y="6"/>
                </a:cxn>
                <a:cxn ang="0">
                  <a:pos x="162" y="9"/>
                </a:cxn>
                <a:cxn ang="0">
                  <a:pos x="172" y="14"/>
                </a:cxn>
                <a:cxn ang="0">
                  <a:pos x="184" y="21"/>
                </a:cxn>
                <a:cxn ang="0">
                  <a:pos x="194" y="28"/>
                </a:cxn>
                <a:cxn ang="0">
                  <a:pos x="204" y="36"/>
                </a:cxn>
                <a:cxn ang="0">
                  <a:pos x="212" y="45"/>
                </a:cxn>
                <a:cxn ang="0">
                  <a:pos x="220" y="54"/>
                </a:cxn>
                <a:cxn ang="0">
                  <a:pos x="227" y="65"/>
                </a:cxn>
                <a:cxn ang="0">
                  <a:pos x="232" y="75"/>
                </a:cxn>
                <a:cxn ang="0">
                  <a:pos x="237" y="86"/>
                </a:cxn>
                <a:cxn ang="0">
                  <a:pos x="240" y="98"/>
                </a:cxn>
                <a:cxn ang="0">
                  <a:pos x="243" y="111"/>
                </a:cxn>
                <a:cxn ang="0">
                  <a:pos x="244" y="122"/>
                </a:cxn>
                <a:cxn ang="0">
                  <a:pos x="243" y="146"/>
                </a:cxn>
                <a:cxn ang="0">
                  <a:pos x="237" y="169"/>
                </a:cxn>
                <a:cxn ang="0">
                  <a:pos x="227" y="190"/>
                </a:cxn>
                <a:cxn ang="0">
                  <a:pos x="213" y="209"/>
                </a:cxn>
                <a:cxn ang="0">
                  <a:pos x="196" y="224"/>
                </a:cxn>
                <a:cxn ang="0">
                  <a:pos x="176" y="235"/>
                </a:cxn>
                <a:cxn ang="0">
                  <a:pos x="153" y="242"/>
                </a:cxn>
                <a:cxn ang="0">
                  <a:pos x="129" y="244"/>
                </a:cxn>
              </a:cxnLst>
              <a:rect l="0" t="0" r="r" b="b"/>
              <a:pathLst>
                <a:path w="244" h="244">
                  <a:moveTo>
                    <a:pt x="129" y="244"/>
                  </a:moveTo>
                  <a:lnTo>
                    <a:pt x="116" y="243"/>
                  </a:lnTo>
                  <a:lnTo>
                    <a:pt x="105" y="242"/>
                  </a:lnTo>
                  <a:lnTo>
                    <a:pt x="92" y="239"/>
                  </a:lnTo>
                  <a:lnTo>
                    <a:pt x="81" y="235"/>
                  </a:lnTo>
                  <a:lnTo>
                    <a:pt x="70" y="230"/>
                  </a:lnTo>
                  <a:lnTo>
                    <a:pt x="60" y="224"/>
                  </a:lnTo>
                  <a:lnTo>
                    <a:pt x="49" y="217"/>
                  </a:lnTo>
                  <a:lnTo>
                    <a:pt x="40" y="209"/>
                  </a:lnTo>
                  <a:lnTo>
                    <a:pt x="32" y="199"/>
                  </a:lnTo>
                  <a:lnTo>
                    <a:pt x="24" y="190"/>
                  </a:lnTo>
                  <a:lnTo>
                    <a:pt x="17" y="180"/>
                  </a:lnTo>
                  <a:lnTo>
                    <a:pt x="11" y="168"/>
                  </a:lnTo>
                  <a:lnTo>
                    <a:pt x="7" y="158"/>
                  </a:lnTo>
                  <a:lnTo>
                    <a:pt x="3" y="146"/>
                  </a:lnTo>
                  <a:lnTo>
                    <a:pt x="1" y="134"/>
                  </a:lnTo>
                  <a:lnTo>
                    <a:pt x="0" y="122"/>
                  </a:lnTo>
                  <a:lnTo>
                    <a:pt x="1" y="98"/>
                  </a:lnTo>
                  <a:lnTo>
                    <a:pt x="7" y="75"/>
                  </a:lnTo>
                  <a:lnTo>
                    <a:pt x="16" y="54"/>
                  </a:lnTo>
                  <a:lnTo>
                    <a:pt x="31" y="36"/>
                  </a:lnTo>
                  <a:lnTo>
                    <a:pt x="39" y="28"/>
                  </a:lnTo>
                  <a:lnTo>
                    <a:pt x="48" y="21"/>
                  </a:lnTo>
                  <a:lnTo>
                    <a:pt x="58" y="14"/>
                  </a:lnTo>
                  <a:lnTo>
                    <a:pt x="69" y="9"/>
                  </a:lnTo>
                  <a:lnTo>
                    <a:pt x="80" y="6"/>
                  </a:lnTo>
                  <a:lnTo>
                    <a:pt x="91" y="2"/>
                  </a:lnTo>
                  <a:lnTo>
                    <a:pt x="103" y="1"/>
                  </a:lnTo>
                  <a:lnTo>
                    <a:pt x="115" y="0"/>
                  </a:lnTo>
                  <a:lnTo>
                    <a:pt x="126" y="1"/>
                  </a:lnTo>
                  <a:lnTo>
                    <a:pt x="139" y="2"/>
                  </a:lnTo>
                  <a:lnTo>
                    <a:pt x="151" y="6"/>
                  </a:lnTo>
                  <a:lnTo>
                    <a:pt x="162" y="9"/>
                  </a:lnTo>
                  <a:lnTo>
                    <a:pt x="172" y="14"/>
                  </a:lnTo>
                  <a:lnTo>
                    <a:pt x="184" y="21"/>
                  </a:lnTo>
                  <a:lnTo>
                    <a:pt x="194" y="28"/>
                  </a:lnTo>
                  <a:lnTo>
                    <a:pt x="204" y="36"/>
                  </a:lnTo>
                  <a:lnTo>
                    <a:pt x="212" y="45"/>
                  </a:lnTo>
                  <a:lnTo>
                    <a:pt x="220" y="54"/>
                  </a:lnTo>
                  <a:lnTo>
                    <a:pt x="227" y="65"/>
                  </a:lnTo>
                  <a:lnTo>
                    <a:pt x="232" y="75"/>
                  </a:lnTo>
                  <a:lnTo>
                    <a:pt x="237" y="86"/>
                  </a:lnTo>
                  <a:lnTo>
                    <a:pt x="240" y="98"/>
                  </a:lnTo>
                  <a:lnTo>
                    <a:pt x="243" y="111"/>
                  </a:lnTo>
                  <a:lnTo>
                    <a:pt x="244" y="122"/>
                  </a:lnTo>
                  <a:lnTo>
                    <a:pt x="243" y="146"/>
                  </a:lnTo>
                  <a:lnTo>
                    <a:pt x="237" y="169"/>
                  </a:lnTo>
                  <a:lnTo>
                    <a:pt x="227" y="190"/>
                  </a:lnTo>
                  <a:lnTo>
                    <a:pt x="213" y="209"/>
                  </a:lnTo>
                  <a:lnTo>
                    <a:pt x="196" y="224"/>
                  </a:lnTo>
                  <a:lnTo>
                    <a:pt x="176" y="235"/>
                  </a:lnTo>
                  <a:lnTo>
                    <a:pt x="153" y="242"/>
                  </a:lnTo>
                  <a:lnTo>
                    <a:pt x="129" y="24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7" name="Freeform 23"/>
            <p:cNvSpPr>
              <a:spLocks/>
            </p:cNvSpPr>
            <p:nvPr/>
          </p:nvSpPr>
          <p:spPr bwMode="auto">
            <a:xfrm>
              <a:off x="-563" y="2779"/>
              <a:ext cx="202" cy="202"/>
            </a:xfrm>
            <a:custGeom>
              <a:avLst/>
              <a:gdLst/>
              <a:ahLst/>
              <a:cxnLst>
                <a:cxn ang="0">
                  <a:pos x="171" y="2"/>
                </a:cxn>
                <a:cxn ang="0">
                  <a:pos x="132" y="10"/>
                </a:cxn>
                <a:cxn ang="0">
                  <a:pos x="96" y="25"/>
                </a:cxn>
                <a:cxn ang="0">
                  <a:pos x="65" y="47"/>
                </a:cxn>
                <a:cxn ang="0">
                  <a:pos x="40" y="74"/>
                </a:cxn>
                <a:cxn ang="0">
                  <a:pos x="19" y="106"/>
                </a:cxn>
                <a:cxn ang="0">
                  <a:pos x="6" y="143"/>
                </a:cxn>
                <a:cxn ang="0">
                  <a:pos x="0" y="182"/>
                </a:cxn>
                <a:cxn ang="0">
                  <a:pos x="3" y="223"/>
                </a:cxn>
                <a:cxn ang="0">
                  <a:pos x="12" y="262"/>
                </a:cxn>
                <a:cxn ang="0">
                  <a:pos x="29" y="299"/>
                </a:cxn>
                <a:cxn ang="0">
                  <a:pos x="53" y="332"/>
                </a:cxn>
                <a:cxn ang="0">
                  <a:pos x="83" y="361"/>
                </a:cxn>
                <a:cxn ang="0">
                  <a:pos x="117" y="383"/>
                </a:cxn>
                <a:cxn ang="0">
                  <a:pos x="155" y="398"/>
                </a:cxn>
                <a:cxn ang="0">
                  <a:pos x="194" y="405"/>
                </a:cxn>
                <a:cxn ang="0">
                  <a:pos x="234" y="405"/>
                </a:cxn>
                <a:cxn ang="0">
                  <a:pos x="273" y="398"/>
                </a:cxn>
                <a:cxn ang="0">
                  <a:pos x="308" y="383"/>
                </a:cxn>
                <a:cxn ang="0">
                  <a:pos x="340" y="361"/>
                </a:cxn>
                <a:cxn ang="0">
                  <a:pos x="367" y="332"/>
                </a:cxn>
                <a:cxn ang="0">
                  <a:pos x="387" y="299"/>
                </a:cxn>
                <a:cxn ang="0">
                  <a:pos x="401" y="262"/>
                </a:cxn>
                <a:cxn ang="0">
                  <a:pos x="406" y="223"/>
                </a:cxn>
                <a:cxn ang="0">
                  <a:pos x="404" y="184"/>
                </a:cxn>
                <a:cxn ang="0">
                  <a:pos x="394" y="144"/>
                </a:cxn>
                <a:cxn ang="0">
                  <a:pos x="377" y="108"/>
                </a:cxn>
                <a:cxn ang="0">
                  <a:pos x="353" y="74"/>
                </a:cxn>
                <a:cxn ang="0">
                  <a:pos x="323" y="45"/>
                </a:cxn>
                <a:cxn ang="0">
                  <a:pos x="290" y="23"/>
                </a:cxn>
                <a:cxn ang="0">
                  <a:pos x="252" y="8"/>
                </a:cxn>
                <a:cxn ang="0">
                  <a:pos x="212" y="2"/>
                </a:cxn>
              </a:cxnLst>
              <a:rect l="0" t="0" r="r" b="b"/>
              <a:pathLst>
                <a:path w="406" h="406">
                  <a:moveTo>
                    <a:pt x="192" y="0"/>
                  </a:moveTo>
                  <a:lnTo>
                    <a:pt x="171" y="2"/>
                  </a:lnTo>
                  <a:lnTo>
                    <a:pt x="151" y="5"/>
                  </a:lnTo>
                  <a:lnTo>
                    <a:pt x="132" y="10"/>
                  </a:lnTo>
                  <a:lnTo>
                    <a:pt x="113" y="17"/>
                  </a:lnTo>
                  <a:lnTo>
                    <a:pt x="96" y="25"/>
                  </a:lnTo>
                  <a:lnTo>
                    <a:pt x="80" y="35"/>
                  </a:lnTo>
                  <a:lnTo>
                    <a:pt x="65" y="47"/>
                  </a:lnTo>
                  <a:lnTo>
                    <a:pt x="51" y="60"/>
                  </a:lnTo>
                  <a:lnTo>
                    <a:pt x="40" y="74"/>
                  </a:lnTo>
                  <a:lnTo>
                    <a:pt x="28" y="90"/>
                  </a:lnTo>
                  <a:lnTo>
                    <a:pt x="19" y="106"/>
                  </a:lnTo>
                  <a:lnTo>
                    <a:pt x="12" y="125"/>
                  </a:lnTo>
                  <a:lnTo>
                    <a:pt x="6" y="143"/>
                  </a:lnTo>
                  <a:lnTo>
                    <a:pt x="2" y="163"/>
                  </a:lnTo>
                  <a:lnTo>
                    <a:pt x="0" y="182"/>
                  </a:lnTo>
                  <a:lnTo>
                    <a:pt x="0" y="203"/>
                  </a:lnTo>
                  <a:lnTo>
                    <a:pt x="3" y="223"/>
                  </a:lnTo>
                  <a:lnTo>
                    <a:pt x="6" y="243"/>
                  </a:lnTo>
                  <a:lnTo>
                    <a:pt x="12" y="262"/>
                  </a:lnTo>
                  <a:lnTo>
                    <a:pt x="20" y="280"/>
                  </a:lnTo>
                  <a:lnTo>
                    <a:pt x="29" y="299"/>
                  </a:lnTo>
                  <a:lnTo>
                    <a:pt x="40" y="316"/>
                  </a:lnTo>
                  <a:lnTo>
                    <a:pt x="53" y="332"/>
                  </a:lnTo>
                  <a:lnTo>
                    <a:pt x="67" y="347"/>
                  </a:lnTo>
                  <a:lnTo>
                    <a:pt x="83" y="361"/>
                  </a:lnTo>
                  <a:lnTo>
                    <a:pt x="99" y="373"/>
                  </a:lnTo>
                  <a:lnTo>
                    <a:pt x="117" y="383"/>
                  </a:lnTo>
                  <a:lnTo>
                    <a:pt x="135" y="391"/>
                  </a:lnTo>
                  <a:lnTo>
                    <a:pt x="155" y="398"/>
                  </a:lnTo>
                  <a:lnTo>
                    <a:pt x="174" y="402"/>
                  </a:lnTo>
                  <a:lnTo>
                    <a:pt x="194" y="405"/>
                  </a:lnTo>
                  <a:lnTo>
                    <a:pt x="215" y="406"/>
                  </a:lnTo>
                  <a:lnTo>
                    <a:pt x="234" y="405"/>
                  </a:lnTo>
                  <a:lnTo>
                    <a:pt x="254" y="402"/>
                  </a:lnTo>
                  <a:lnTo>
                    <a:pt x="273" y="398"/>
                  </a:lnTo>
                  <a:lnTo>
                    <a:pt x="292" y="391"/>
                  </a:lnTo>
                  <a:lnTo>
                    <a:pt x="308" y="383"/>
                  </a:lnTo>
                  <a:lnTo>
                    <a:pt x="325" y="373"/>
                  </a:lnTo>
                  <a:lnTo>
                    <a:pt x="340" y="361"/>
                  </a:lnTo>
                  <a:lnTo>
                    <a:pt x="354" y="347"/>
                  </a:lnTo>
                  <a:lnTo>
                    <a:pt x="367" y="332"/>
                  </a:lnTo>
                  <a:lnTo>
                    <a:pt x="378" y="316"/>
                  </a:lnTo>
                  <a:lnTo>
                    <a:pt x="387" y="299"/>
                  </a:lnTo>
                  <a:lnTo>
                    <a:pt x="396" y="280"/>
                  </a:lnTo>
                  <a:lnTo>
                    <a:pt x="401" y="262"/>
                  </a:lnTo>
                  <a:lnTo>
                    <a:pt x="405" y="243"/>
                  </a:lnTo>
                  <a:lnTo>
                    <a:pt x="406" y="223"/>
                  </a:lnTo>
                  <a:lnTo>
                    <a:pt x="406" y="203"/>
                  </a:lnTo>
                  <a:lnTo>
                    <a:pt x="404" y="184"/>
                  </a:lnTo>
                  <a:lnTo>
                    <a:pt x="400" y="163"/>
                  </a:lnTo>
                  <a:lnTo>
                    <a:pt x="394" y="144"/>
                  </a:lnTo>
                  <a:lnTo>
                    <a:pt x="386" y="126"/>
                  </a:lnTo>
                  <a:lnTo>
                    <a:pt x="377" y="108"/>
                  </a:lnTo>
                  <a:lnTo>
                    <a:pt x="367" y="90"/>
                  </a:lnTo>
                  <a:lnTo>
                    <a:pt x="353" y="74"/>
                  </a:lnTo>
                  <a:lnTo>
                    <a:pt x="339" y="59"/>
                  </a:lnTo>
                  <a:lnTo>
                    <a:pt x="323" y="45"/>
                  </a:lnTo>
                  <a:lnTo>
                    <a:pt x="307" y="34"/>
                  </a:lnTo>
                  <a:lnTo>
                    <a:pt x="290" y="23"/>
                  </a:lnTo>
                  <a:lnTo>
                    <a:pt x="271" y="15"/>
                  </a:lnTo>
                  <a:lnTo>
                    <a:pt x="252" y="8"/>
                  </a:lnTo>
                  <a:lnTo>
                    <a:pt x="232" y="4"/>
                  </a:lnTo>
                  <a:lnTo>
                    <a:pt x="212" y="2"/>
                  </a:lnTo>
                  <a:lnTo>
                    <a:pt x="192"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8" name="Freeform 24"/>
            <p:cNvSpPr>
              <a:spLocks/>
            </p:cNvSpPr>
            <p:nvPr/>
          </p:nvSpPr>
          <p:spPr bwMode="auto">
            <a:xfrm>
              <a:off x="-548" y="2794"/>
              <a:ext cx="172" cy="172"/>
            </a:xfrm>
            <a:custGeom>
              <a:avLst/>
              <a:gdLst/>
              <a:ahLst/>
              <a:cxnLst>
                <a:cxn ang="0">
                  <a:pos x="182" y="346"/>
                </a:cxn>
                <a:cxn ang="0">
                  <a:pos x="165" y="345"/>
                </a:cxn>
                <a:cxn ang="0">
                  <a:pos x="148" y="343"/>
                </a:cxn>
                <a:cxn ang="0">
                  <a:pos x="132" y="338"/>
                </a:cxn>
                <a:cxn ang="0">
                  <a:pos x="116" y="332"/>
                </a:cxn>
                <a:cxn ang="0">
                  <a:pos x="101" y="325"/>
                </a:cxn>
                <a:cxn ang="0">
                  <a:pos x="86" y="317"/>
                </a:cxn>
                <a:cxn ang="0">
                  <a:pos x="72" y="307"/>
                </a:cxn>
                <a:cxn ang="0">
                  <a:pos x="58" y="295"/>
                </a:cxn>
                <a:cxn ang="0">
                  <a:pos x="45" y="283"/>
                </a:cxn>
                <a:cxn ang="0">
                  <a:pos x="35" y="269"/>
                </a:cxn>
                <a:cxn ang="0">
                  <a:pos x="26" y="255"/>
                </a:cxn>
                <a:cxn ang="0">
                  <a:pos x="18" y="239"/>
                </a:cxn>
                <a:cxn ang="0">
                  <a:pos x="11" y="224"/>
                </a:cxn>
                <a:cxn ang="0">
                  <a:pos x="5" y="207"/>
                </a:cxn>
                <a:cxn ang="0">
                  <a:pos x="2" y="190"/>
                </a:cxn>
                <a:cxn ang="0">
                  <a:pos x="0" y="173"/>
                </a:cxn>
                <a:cxn ang="0">
                  <a:pos x="0" y="156"/>
                </a:cxn>
                <a:cxn ang="0">
                  <a:pos x="2" y="139"/>
                </a:cxn>
                <a:cxn ang="0">
                  <a:pos x="5" y="122"/>
                </a:cxn>
                <a:cxn ang="0">
                  <a:pos x="10" y="106"/>
                </a:cxn>
                <a:cxn ang="0">
                  <a:pos x="17" y="91"/>
                </a:cxn>
                <a:cxn ang="0">
                  <a:pos x="23" y="78"/>
                </a:cxn>
                <a:cxn ang="0">
                  <a:pos x="34" y="64"/>
                </a:cxn>
                <a:cxn ang="0">
                  <a:pos x="44" y="51"/>
                </a:cxn>
                <a:cxn ang="0">
                  <a:pos x="57" y="40"/>
                </a:cxn>
                <a:cxn ang="0">
                  <a:pos x="69" y="29"/>
                </a:cxn>
                <a:cxn ang="0">
                  <a:pos x="83" y="21"/>
                </a:cxn>
                <a:cxn ang="0">
                  <a:pos x="98" y="13"/>
                </a:cxn>
                <a:cxn ang="0">
                  <a:pos x="114" y="8"/>
                </a:cxn>
                <a:cxn ang="0">
                  <a:pos x="131" y="4"/>
                </a:cxn>
                <a:cxn ang="0">
                  <a:pos x="147" y="2"/>
                </a:cxn>
                <a:cxn ang="0">
                  <a:pos x="164" y="0"/>
                </a:cxn>
                <a:cxn ang="0">
                  <a:pos x="181" y="2"/>
                </a:cxn>
                <a:cxn ang="0">
                  <a:pos x="199" y="4"/>
                </a:cxn>
                <a:cxn ang="0">
                  <a:pos x="215" y="8"/>
                </a:cxn>
                <a:cxn ang="0">
                  <a:pos x="231" y="13"/>
                </a:cxn>
                <a:cxn ang="0">
                  <a:pos x="246" y="21"/>
                </a:cxn>
                <a:cxn ang="0">
                  <a:pos x="261" y="29"/>
                </a:cxn>
                <a:cxn ang="0">
                  <a:pos x="275" y="40"/>
                </a:cxn>
                <a:cxn ang="0">
                  <a:pos x="288" y="51"/>
                </a:cxn>
                <a:cxn ang="0">
                  <a:pos x="301" y="64"/>
                </a:cxn>
                <a:cxn ang="0">
                  <a:pos x="311" y="78"/>
                </a:cxn>
                <a:cxn ang="0">
                  <a:pos x="321" y="91"/>
                </a:cxn>
                <a:cxn ang="0">
                  <a:pos x="329" y="106"/>
                </a:cxn>
                <a:cxn ang="0">
                  <a:pos x="336" y="122"/>
                </a:cxn>
                <a:cxn ang="0">
                  <a:pos x="340" y="139"/>
                </a:cxn>
                <a:cxn ang="0">
                  <a:pos x="344" y="156"/>
                </a:cxn>
                <a:cxn ang="0">
                  <a:pos x="346" y="173"/>
                </a:cxn>
                <a:cxn ang="0">
                  <a:pos x="344" y="208"/>
                </a:cxn>
                <a:cxn ang="0">
                  <a:pos x="336" y="240"/>
                </a:cxn>
                <a:cxn ang="0">
                  <a:pos x="322" y="270"/>
                </a:cxn>
                <a:cxn ang="0">
                  <a:pos x="302" y="295"/>
                </a:cxn>
                <a:cxn ang="0">
                  <a:pos x="277" y="316"/>
                </a:cxn>
                <a:cxn ang="0">
                  <a:pos x="249" y="332"/>
                </a:cxn>
                <a:cxn ang="0">
                  <a:pos x="217" y="343"/>
                </a:cxn>
                <a:cxn ang="0">
                  <a:pos x="182" y="346"/>
                </a:cxn>
              </a:cxnLst>
              <a:rect l="0" t="0" r="r" b="b"/>
              <a:pathLst>
                <a:path w="346" h="346">
                  <a:moveTo>
                    <a:pt x="182" y="346"/>
                  </a:moveTo>
                  <a:lnTo>
                    <a:pt x="165" y="345"/>
                  </a:lnTo>
                  <a:lnTo>
                    <a:pt x="148" y="343"/>
                  </a:lnTo>
                  <a:lnTo>
                    <a:pt x="132" y="338"/>
                  </a:lnTo>
                  <a:lnTo>
                    <a:pt x="116" y="332"/>
                  </a:lnTo>
                  <a:lnTo>
                    <a:pt x="101" y="325"/>
                  </a:lnTo>
                  <a:lnTo>
                    <a:pt x="86" y="317"/>
                  </a:lnTo>
                  <a:lnTo>
                    <a:pt x="72" y="307"/>
                  </a:lnTo>
                  <a:lnTo>
                    <a:pt x="58" y="295"/>
                  </a:lnTo>
                  <a:lnTo>
                    <a:pt x="45" y="283"/>
                  </a:lnTo>
                  <a:lnTo>
                    <a:pt x="35" y="269"/>
                  </a:lnTo>
                  <a:lnTo>
                    <a:pt x="26" y="255"/>
                  </a:lnTo>
                  <a:lnTo>
                    <a:pt x="18" y="239"/>
                  </a:lnTo>
                  <a:lnTo>
                    <a:pt x="11" y="224"/>
                  </a:lnTo>
                  <a:lnTo>
                    <a:pt x="5" y="207"/>
                  </a:lnTo>
                  <a:lnTo>
                    <a:pt x="2" y="190"/>
                  </a:lnTo>
                  <a:lnTo>
                    <a:pt x="0" y="173"/>
                  </a:lnTo>
                  <a:lnTo>
                    <a:pt x="0" y="156"/>
                  </a:lnTo>
                  <a:lnTo>
                    <a:pt x="2" y="139"/>
                  </a:lnTo>
                  <a:lnTo>
                    <a:pt x="5" y="122"/>
                  </a:lnTo>
                  <a:lnTo>
                    <a:pt x="10" y="106"/>
                  </a:lnTo>
                  <a:lnTo>
                    <a:pt x="17" y="91"/>
                  </a:lnTo>
                  <a:lnTo>
                    <a:pt x="23" y="78"/>
                  </a:lnTo>
                  <a:lnTo>
                    <a:pt x="34" y="64"/>
                  </a:lnTo>
                  <a:lnTo>
                    <a:pt x="44" y="51"/>
                  </a:lnTo>
                  <a:lnTo>
                    <a:pt x="57" y="40"/>
                  </a:lnTo>
                  <a:lnTo>
                    <a:pt x="69" y="29"/>
                  </a:lnTo>
                  <a:lnTo>
                    <a:pt x="83" y="21"/>
                  </a:lnTo>
                  <a:lnTo>
                    <a:pt x="98" y="13"/>
                  </a:lnTo>
                  <a:lnTo>
                    <a:pt x="114" y="8"/>
                  </a:lnTo>
                  <a:lnTo>
                    <a:pt x="131" y="4"/>
                  </a:lnTo>
                  <a:lnTo>
                    <a:pt x="147" y="2"/>
                  </a:lnTo>
                  <a:lnTo>
                    <a:pt x="164" y="0"/>
                  </a:lnTo>
                  <a:lnTo>
                    <a:pt x="181" y="2"/>
                  </a:lnTo>
                  <a:lnTo>
                    <a:pt x="199" y="4"/>
                  </a:lnTo>
                  <a:lnTo>
                    <a:pt x="215" y="8"/>
                  </a:lnTo>
                  <a:lnTo>
                    <a:pt x="231" y="13"/>
                  </a:lnTo>
                  <a:lnTo>
                    <a:pt x="246" y="21"/>
                  </a:lnTo>
                  <a:lnTo>
                    <a:pt x="261" y="29"/>
                  </a:lnTo>
                  <a:lnTo>
                    <a:pt x="275" y="40"/>
                  </a:lnTo>
                  <a:lnTo>
                    <a:pt x="288" y="51"/>
                  </a:lnTo>
                  <a:lnTo>
                    <a:pt x="301" y="64"/>
                  </a:lnTo>
                  <a:lnTo>
                    <a:pt x="311" y="78"/>
                  </a:lnTo>
                  <a:lnTo>
                    <a:pt x="321" y="91"/>
                  </a:lnTo>
                  <a:lnTo>
                    <a:pt x="329" y="106"/>
                  </a:lnTo>
                  <a:lnTo>
                    <a:pt x="336" y="122"/>
                  </a:lnTo>
                  <a:lnTo>
                    <a:pt x="340" y="139"/>
                  </a:lnTo>
                  <a:lnTo>
                    <a:pt x="344" y="156"/>
                  </a:lnTo>
                  <a:lnTo>
                    <a:pt x="346" y="173"/>
                  </a:lnTo>
                  <a:lnTo>
                    <a:pt x="344" y="208"/>
                  </a:lnTo>
                  <a:lnTo>
                    <a:pt x="336" y="240"/>
                  </a:lnTo>
                  <a:lnTo>
                    <a:pt x="322" y="270"/>
                  </a:lnTo>
                  <a:lnTo>
                    <a:pt x="302" y="295"/>
                  </a:lnTo>
                  <a:lnTo>
                    <a:pt x="277" y="316"/>
                  </a:lnTo>
                  <a:lnTo>
                    <a:pt x="249" y="332"/>
                  </a:lnTo>
                  <a:lnTo>
                    <a:pt x="217" y="343"/>
                  </a:lnTo>
                  <a:lnTo>
                    <a:pt x="182" y="34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9" name="Freeform 25"/>
            <p:cNvSpPr>
              <a:spLocks/>
            </p:cNvSpPr>
            <p:nvPr/>
          </p:nvSpPr>
          <p:spPr bwMode="auto">
            <a:xfrm>
              <a:off x="-539" y="2803"/>
              <a:ext cx="153" cy="153"/>
            </a:xfrm>
            <a:custGeom>
              <a:avLst/>
              <a:gdLst/>
              <a:ahLst/>
              <a:cxnLst>
                <a:cxn ang="0">
                  <a:pos x="145" y="0"/>
                </a:cxn>
                <a:cxn ang="0">
                  <a:pos x="114" y="3"/>
                </a:cxn>
                <a:cxn ang="0">
                  <a:pos x="86" y="13"/>
                </a:cxn>
                <a:cxn ang="0">
                  <a:pos x="61" y="26"/>
                </a:cxn>
                <a:cxn ang="0">
                  <a:pos x="39" y="45"/>
                </a:cxn>
                <a:cxn ang="0">
                  <a:pos x="22" y="68"/>
                </a:cxn>
                <a:cxn ang="0">
                  <a:pos x="9" y="93"/>
                </a:cxn>
                <a:cxn ang="0">
                  <a:pos x="1" y="122"/>
                </a:cxn>
                <a:cxn ang="0">
                  <a:pos x="0" y="153"/>
                </a:cxn>
                <a:cxn ang="0">
                  <a:pos x="1" y="168"/>
                </a:cxn>
                <a:cxn ang="0">
                  <a:pos x="5" y="183"/>
                </a:cxn>
                <a:cxn ang="0">
                  <a:pos x="9" y="198"/>
                </a:cxn>
                <a:cxn ang="0">
                  <a:pos x="15" y="212"/>
                </a:cxn>
                <a:cxn ang="0">
                  <a:pos x="22" y="225"/>
                </a:cxn>
                <a:cxn ang="0">
                  <a:pos x="30" y="238"/>
                </a:cxn>
                <a:cxn ang="0">
                  <a:pos x="40" y="250"/>
                </a:cxn>
                <a:cxn ang="0">
                  <a:pos x="51" y="261"/>
                </a:cxn>
                <a:cxn ang="0">
                  <a:pos x="62" y="272"/>
                </a:cxn>
                <a:cxn ang="0">
                  <a:pos x="75" y="280"/>
                </a:cxn>
                <a:cxn ang="0">
                  <a:pos x="89" y="288"/>
                </a:cxn>
                <a:cxn ang="0">
                  <a:pos x="102" y="294"/>
                </a:cxn>
                <a:cxn ang="0">
                  <a:pos x="116" y="299"/>
                </a:cxn>
                <a:cxn ang="0">
                  <a:pos x="131" y="303"/>
                </a:cxn>
                <a:cxn ang="0">
                  <a:pos x="146" y="304"/>
                </a:cxn>
                <a:cxn ang="0">
                  <a:pos x="161" y="305"/>
                </a:cxn>
                <a:cxn ang="0">
                  <a:pos x="176" y="304"/>
                </a:cxn>
                <a:cxn ang="0">
                  <a:pos x="191" y="303"/>
                </a:cxn>
                <a:cxn ang="0">
                  <a:pos x="205" y="299"/>
                </a:cxn>
                <a:cxn ang="0">
                  <a:pos x="219" y="294"/>
                </a:cxn>
                <a:cxn ang="0">
                  <a:pos x="233" y="288"/>
                </a:cxn>
                <a:cxn ang="0">
                  <a:pos x="244" y="280"/>
                </a:cxn>
                <a:cxn ang="0">
                  <a:pos x="257" y="272"/>
                </a:cxn>
                <a:cxn ang="0">
                  <a:pos x="267" y="261"/>
                </a:cxn>
                <a:cxn ang="0">
                  <a:pos x="276" y="250"/>
                </a:cxn>
                <a:cxn ang="0">
                  <a:pos x="284" y="238"/>
                </a:cxn>
                <a:cxn ang="0">
                  <a:pos x="291" y="225"/>
                </a:cxn>
                <a:cxn ang="0">
                  <a:pos x="297" y="212"/>
                </a:cxn>
                <a:cxn ang="0">
                  <a:pos x="302" y="198"/>
                </a:cxn>
                <a:cxn ang="0">
                  <a:pos x="304" y="183"/>
                </a:cxn>
                <a:cxn ang="0">
                  <a:pos x="305" y="168"/>
                </a:cxn>
                <a:cxn ang="0">
                  <a:pos x="305" y="153"/>
                </a:cxn>
                <a:cxn ang="0">
                  <a:pos x="304" y="138"/>
                </a:cxn>
                <a:cxn ang="0">
                  <a:pos x="301" y="123"/>
                </a:cxn>
                <a:cxn ang="0">
                  <a:pos x="296" y="108"/>
                </a:cxn>
                <a:cxn ang="0">
                  <a:pos x="290" y="94"/>
                </a:cxn>
                <a:cxn ang="0">
                  <a:pos x="283" y="81"/>
                </a:cxn>
                <a:cxn ang="0">
                  <a:pos x="275" y="68"/>
                </a:cxn>
                <a:cxn ang="0">
                  <a:pos x="266" y="56"/>
                </a:cxn>
                <a:cxn ang="0">
                  <a:pos x="255" y="45"/>
                </a:cxn>
                <a:cxn ang="0">
                  <a:pos x="243" y="35"/>
                </a:cxn>
                <a:cxn ang="0">
                  <a:pos x="230" y="25"/>
                </a:cxn>
                <a:cxn ang="0">
                  <a:pos x="218" y="18"/>
                </a:cxn>
                <a:cxn ang="0">
                  <a:pos x="204" y="11"/>
                </a:cxn>
                <a:cxn ang="0">
                  <a:pos x="190" y="7"/>
                </a:cxn>
                <a:cxn ang="0">
                  <a:pos x="175" y="3"/>
                </a:cxn>
                <a:cxn ang="0">
                  <a:pos x="160" y="1"/>
                </a:cxn>
                <a:cxn ang="0">
                  <a:pos x="145" y="0"/>
                </a:cxn>
              </a:cxnLst>
              <a:rect l="0" t="0" r="r" b="b"/>
              <a:pathLst>
                <a:path w="305" h="305">
                  <a:moveTo>
                    <a:pt x="145" y="0"/>
                  </a:moveTo>
                  <a:lnTo>
                    <a:pt x="114" y="3"/>
                  </a:lnTo>
                  <a:lnTo>
                    <a:pt x="86" y="13"/>
                  </a:lnTo>
                  <a:lnTo>
                    <a:pt x="61" y="26"/>
                  </a:lnTo>
                  <a:lnTo>
                    <a:pt x="39" y="45"/>
                  </a:lnTo>
                  <a:lnTo>
                    <a:pt x="22" y="68"/>
                  </a:lnTo>
                  <a:lnTo>
                    <a:pt x="9" y="93"/>
                  </a:lnTo>
                  <a:lnTo>
                    <a:pt x="1" y="122"/>
                  </a:lnTo>
                  <a:lnTo>
                    <a:pt x="0" y="153"/>
                  </a:lnTo>
                  <a:lnTo>
                    <a:pt x="1" y="168"/>
                  </a:lnTo>
                  <a:lnTo>
                    <a:pt x="5" y="183"/>
                  </a:lnTo>
                  <a:lnTo>
                    <a:pt x="9" y="198"/>
                  </a:lnTo>
                  <a:lnTo>
                    <a:pt x="15" y="212"/>
                  </a:lnTo>
                  <a:lnTo>
                    <a:pt x="22" y="225"/>
                  </a:lnTo>
                  <a:lnTo>
                    <a:pt x="30" y="238"/>
                  </a:lnTo>
                  <a:lnTo>
                    <a:pt x="40" y="250"/>
                  </a:lnTo>
                  <a:lnTo>
                    <a:pt x="51" y="261"/>
                  </a:lnTo>
                  <a:lnTo>
                    <a:pt x="62" y="272"/>
                  </a:lnTo>
                  <a:lnTo>
                    <a:pt x="75" y="280"/>
                  </a:lnTo>
                  <a:lnTo>
                    <a:pt x="89" y="288"/>
                  </a:lnTo>
                  <a:lnTo>
                    <a:pt x="102" y="294"/>
                  </a:lnTo>
                  <a:lnTo>
                    <a:pt x="116" y="299"/>
                  </a:lnTo>
                  <a:lnTo>
                    <a:pt x="131" y="303"/>
                  </a:lnTo>
                  <a:lnTo>
                    <a:pt x="146" y="304"/>
                  </a:lnTo>
                  <a:lnTo>
                    <a:pt x="161" y="305"/>
                  </a:lnTo>
                  <a:lnTo>
                    <a:pt x="176" y="304"/>
                  </a:lnTo>
                  <a:lnTo>
                    <a:pt x="191" y="303"/>
                  </a:lnTo>
                  <a:lnTo>
                    <a:pt x="205" y="299"/>
                  </a:lnTo>
                  <a:lnTo>
                    <a:pt x="219" y="294"/>
                  </a:lnTo>
                  <a:lnTo>
                    <a:pt x="233" y="288"/>
                  </a:lnTo>
                  <a:lnTo>
                    <a:pt x="244" y="280"/>
                  </a:lnTo>
                  <a:lnTo>
                    <a:pt x="257" y="272"/>
                  </a:lnTo>
                  <a:lnTo>
                    <a:pt x="267" y="261"/>
                  </a:lnTo>
                  <a:lnTo>
                    <a:pt x="276" y="250"/>
                  </a:lnTo>
                  <a:lnTo>
                    <a:pt x="284" y="238"/>
                  </a:lnTo>
                  <a:lnTo>
                    <a:pt x="291" y="225"/>
                  </a:lnTo>
                  <a:lnTo>
                    <a:pt x="297" y="212"/>
                  </a:lnTo>
                  <a:lnTo>
                    <a:pt x="302" y="198"/>
                  </a:lnTo>
                  <a:lnTo>
                    <a:pt x="304" y="183"/>
                  </a:lnTo>
                  <a:lnTo>
                    <a:pt x="305" y="168"/>
                  </a:lnTo>
                  <a:lnTo>
                    <a:pt x="305" y="153"/>
                  </a:lnTo>
                  <a:lnTo>
                    <a:pt x="304" y="138"/>
                  </a:lnTo>
                  <a:lnTo>
                    <a:pt x="301" y="123"/>
                  </a:lnTo>
                  <a:lnTo>
                    <a:pt x="296" y="108"/>
                  </a:lnTo>
                  <a:lnTo>
                    <a:pt x="290" y="94"/>
                  </a:lnTo>
                  <a:lnTo>
                    <a:pt x="283" y="81"/>
                  </a:lnTo>
                  <a:lnTo>
                    <a:pt x="275" y="68"/>
                  </a:lnTo>
                  <a:lnTo>
                    <a:pt x="266" y="56"/>
                  </a:lnTo>
                  <a:lnTo>
                    <a:pt x="255" y="45"/>
                  </a:lnTo>
                  <a:lnTo>
                    <a:pt x="243" y="35"/>
                  </a:lnTo>
                  <a:lnTo>
                    <a:pt x="230" y="25"/>
                  </a:lnTo>
                  <a:lnTo>
                    <a:pt x="218" y="18"/>
                  </a:lnTo>
                  <a:lnTo>
                    <a:pt x="204" y="11"/>
                  </a:lnTo>
                  <a:lnTo>
                    <a:pt x="190" y="7"/>
                  </a:lnTo>
                  <a:lnTo>
                    <a:pt x="175" y="3"/>
                  </a:lnTo>
                  <a:lnTo>
                    <a:pt x="160" y="1"/>
                  </a:lnTo>
                  <a:lnTo>
                    <a:pt x="14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0" name="Freeform 26"/>
            <p:cNvSpPr>
              <a:spLocks/>
            </p:cNvSpPr>
            <p:nvPr/>
          </p:nvSpPr>
          <p:spPr bwMode="auto">
            <a:xfrm>
              <a:off x="-523" y="2819"/>
              <a:ext cx="122" cy="122"/>
            </a:xfrm>
            <a:custGeom>
              <a:avLst/>
              <a:gdLst/>
              <a:ahLst/>
              <a:cxnLst>
                <a:cxn ang="0">
                  <a:pos x="129" y="244"/>
                </a:cxn>
                <a:cxn ang="0">
                  <a:pos x="116" y="243"/>
                </a:cxn>
                <a:cxn ang="0">
                  <a:pos x="105" y="242"/>
                </a:cxn>
                <a:cxn ang="0">
                  <a:pos x="92" y="239"/>
                </a:cxn>
                <a:cxn ang="0">
                  <a:pos x="82" y="235"/>
                </a:cxn>
                <a:cxn ang="0">
                  <a:pos x="70" y="230"/>
                </a:cxn>
                <a:cxn ang="0">
                  <a:pos x="60" y="224"/>
                </a:cxn>
                <a:cxn ang="0">
                  <a:pos x="50" y="217"/>
                </a:cxn>
                <a:cxn ang="0">
                  <a:pos x="40" y="209"/>
                </a:cxn>
                <a:cxn ang="0">
                  <a:pos x="32" y="199"/>
                </a:cxn>
                <a:cxn ang="0">
                  <a:pos x="24" y="190"/>
                </a:cxn>
                <a:cxn ang="0">
                  <a:pos x="17" y="180"/>
                </a:cxn>
                <a:cxn ang="0">
                  <a:pos x="12" y="168"/>
                </a:cxn>
                <a:cxn ang="0">
                  <a:pos x="7" y="158"/>
                </a:cxn>
                <a:cxn ang="0">
                  <a:pos x="4" y="146"/>
                </a:cxn>
                <a:cxn ang="0">
                  <a:pos x="1" y="134"/>
                </a:cxn>
                <a:cxn ang="0">
                  <a:pos x="0" y="122"/>
                </a:cxn>
                <a:cxn ang="0">
                  <a:pos x="1" y="98"/>
                </a:cxn>
                <a:cxn ang="0">
                  <a:pos x="7" y="75"/>
                </a:cxn>
                <a:cxn ang="0">
                  <a:pos x="16" y="54"/>
                </a:cxn>
                <a:cxn ang="0">
                  <a:pos x="31" y="36"/>
                </a:cxn>
                <a:cxn ang="0">
                  <a:pos x="39" y="28"/>
                </a:cxn>
                <a:cxn ang="0">
                  <a:pos x="48" y="21"/>
                </a:cxn>
                <a:cxn ang="0">
                  <a:pos x="59" y="14"/>
                </a:cxn>
                <a:cxn ang="0">
                  <a:pos x="69" y="9"/>
                </a:cxn>
                <a:cxn ang="0">
                  <a:pos x="81" y="6"/>
                </a:cxn>
                <a:cxn ang="0">
                  <a:pos x="91" y="2"/>
                </a:cxn>
                <a:cxn ang="0">
                  <a:pos x="104" y="1"/>
                </a:cxn>
                <a:cxn ang="0">
                  <a:pos x="115" y="0"/>
                </a:cxn>
                <a:cxn ang="0">
                  <a:pos x="127" y="1"/>
                </a:cxn>
                <a:cxn ang="0">
                  <a:pos x="139" y="2"/>
                </a:cxn>
                <a:cxn ang="0">
                  <a:pos x="151" y="6"/>
                </a:cxn>
                <a:cxn ang="0">
                  <a:pos x="162" y="9"/>
                </a:cxn>
                <a:cxn ang="0">
                  <a:pos x="174" y="14"/>
                </a:cxn>
                <a:cxn ang="0">
                  <a:pos x="184" y="21"/>
                </a:cxn>
                <a:cxn ang="0">
                  <a:pos x="195" y="28"/>
                </a:cxn>
                <a:cxn ang="0">
                  <a:pos x="204" y="36"/>
                </a:cxn>
                <a:cxn ang="0">
                  <a:pos x="212" y="45"/>
                </a:cxn>
                <a:cxn ang="0">
                  <a:pos x="220" y="54"/>
                </a:cxn>
                <a:cxn ang="0">
                  <a:pos x="227" y="65"/>
                </a:cxn>
                <a:cxn ang="0">
                  <a:pos x="233" y="75"/>
                </a:cxn>
                <a:cxn ang="0">
                  <a:pos x="237" y="86"/>
                </a:cxn>
                <a:cxn ang="0">
                  <a:pos x="241" y="98"/>
                </a:cxn>
                <a:cxn ang="0">
                  <a:pos x="243" y="111"/>
                </a:cxn>
                <a:cxn ang="0">
                  <a:pos x="244" y="122"/>
                </a:cxn>
                <a:cxn ang="0">
                  <a:pos x="243" y="146"/>
                </a:cxn>
                <a:cxn ang="0">
                  <a:pos x="237" y="169"/>
                </a:cxn>
                <a:cxn ang="0">
                  <a:pos x="227" y="190"/>
                </a:cxn>
                <a:cxn ang="0">
                  <a:pos x="213" y="209"/>
                </a:cxn>
                <a:cxn ang="0">
                  <a:pos x="196" y="224"/>
                </a:cxn>
                <a:cxn ang="0">
                  <a:pos x="176" y="235"/>
                </a:cxn>
                <a:cxn ang="0">
                  <a:pos x="153" y="242"/>
                </a:cxn>
                <a:cxn ang="0">
                  <a:pos x="129" y="244"/>
                </a:cxn>
              </a:cxnLst>
              <a:rect l="0" t="0" r="r" b="b"/>
              <a:pathLst>
                <a:path w="244" h="244">
                  <a:moveTo>
                    <a:pt x="129" y="244"/>
                  </a:moveTo>
                  <a:lnTo>
                    <a:pt x="116" y="243"/>
                  </a:lnTo>
                  <a:lnTo>
                    <a:pt x="105" y="242"/>
                  </a:lnTo>
                  <a:lnTo>
                    <a:pt x="92" y="239"/>
                  </a:lnTo>
                  <a:lnTo>
                    <a:pt x="82" y="235"/>
                  </a:lnTo>
                  <a:lnTo>
                    <a:pt x="70" y="230"/>
                  </a:lnTo>
                  <a:lnTo>
                    <a:pt x="60" y="224"/>
                  </a:lnTo>
                  <a:lnTo>
                    <a:pt x="50" y="217"/>
                  </a:lnTo>
                  <a:lnTo>
                    <a:pt x="40" y="209"/>
                  </a:lnTo>
                  <a:lnTo>
                    <a:pt x="32" y="199"/>
                  </a:lnTo>
                  <a:lnTo>
                    <a:pt x="24" y="190"/>
                  </a:lnTo>
                  <a:lnTo>
                    <a:pt x="17" y="180"/>
                  </a:lnTo>
                  <a:lnTo>
                    <a:pt x="12" y="168"/>
                  </a:lnTo>
                  <a:lnTo>
                    <a:pt x="7" y="158"/>
                  </a:lnTo>
                  <a:lnTo>
                    <a:pt x="4" y="146"/>
                  </a:lnTo>
                  <a:lnTo>
                    <a:pt x="1" y="134"/>
                  </a:lnTo>
                  <a:lnTo>
                    <a:pt x="0" y="122"/>
                  </a:lnTo>
                  <a:lnTo>
                    <a:pt x="1" y="98"/>
                  </a:lnTo>
                  <a:lnTo>
                    <a:pt x="7" y="75"/>
                  </a:lnTo>
                  <a:lnTo>
                    <a:pt x="16" y="54"/>
                  </a:lnTo>
                  <a:lnTo>
                    <a:pt x="31" y="36"/>
                  </a:lnTo>
                  <a:lnTo>
                    <a:pt x="39" y="28"/>
                  </a:lnTo>
                  <a:lnTo>
                    <a:pt x="48" y="21"/>
                  </a:lnTo>
                  <a:lnTo>
                    <a:pt x="59" y="14"/>
                  </a:lnTo>
                  <a:lnTo>
                    <a:pt x="69" y="9"/>
                  </a:lnTo>
                  <a:lnTo>
                    <a:pt x="81" y="6"/>
                  </a:lnTo>
                  <a:lnTo>
                    <a:pt x="91" y="2"/>
                  </a:lnTo>
                  <a:lnTo>
                    <a:pt x="104" y="1"/>
                  </a:lnTo>
                  <a:lnTo>
                    <a:pt x="115" y="0"/>
                  </a:lnTo>
                  <a:lnTo>
                    <a:pt x="127" y="1"/>
                  </a:lnTo>
                  <a:lnTo>
                    <a:pt x="139" y="2"/>
                  </a:lnTo>
                  <a:lnTo>
                    <a:pt x="151" y="6"/>
                  </a:lnTo>
                  <a:lnTo>
                    <a:pt x="162" y="9"/>
                  </a:lnTo>
                  <a:lnTo>
                    <a:pt x="174" y="14"/>
                  </a:lnTo>
                  <a:lnTo>
                    <a:pt x="184" y="21"/>
                  </a:lnTo>
                  <a:lnTo>
                    <a:pt x="195" y="28"/>
                  </a:lnTo>
                  <a:lnTo>
                    <a:pt x="204" y="36"/>
                  </a:lnTo>
                  <a:lnTo>
                    <a:pt x="212" y="45"/>
                  </a:lnTo>
                  <a:lnTo>
                    <a:pt x="220" y="54"/>
                  </a:lnTo>
                  <a:lnTo>
                    <a:pt x="227" y="65"/>
                  </a:lnTo>
                  <a:lnTo>
                    <a:pt x="233" y="75"/>
                  </a:lnTo>
                  <a:lnTo>
                    <a:pt x="237" y="86"/>
                  </a:lnTo>
                  <a:lnTo>
                    <a:pt x="241" y="98"/>
                  </a:lnTo>
                  <a:lnTo>
                    <a:pt x="243" y="111"/>
                  </a:lnTo>
                  <a:lnTo>
                    <a:pt x="244" y="122"/>
                  </a:lnTo>
                  <a:lnTo>
                    <a:pt x="243" y="146"/>
                  </a:lnTo>
                  <a:lnTo>
                    <a:pt x="237" y="169"/>
                  </a:lnTo>
                  <a:lnTo>
                    <a:pt x="227" y="190"/>
                  </a:lnTo>
                  <a:lnTo>
                    <a:pt x="213" y="209"/>
                  </a:lnTo>
                  <a:lnTo>
                    <a:pt x="196" y="224"/>
                  </a:lnTo>
                  <a:lnTo>
                    <a:pt x="176" y="235"/>
                  </a:lnTo>
                  <a:lnTo>
                    <a:pt x="153" y="242"/>
                  </a:lnTo>
                  <a:lnTo>
                    <a:pt x="129" y="24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1" name="Freeform 27"/>
            <p:cNvSpPr>
              <a:spLocks/>
            </p:cNvSpPr>
            <p:nvPr/>
          </p:nvSpPr>
          <p:spPr bwMode="auto">
            <a:xfrm>
              <a:off x="-858" y="2725"/>
              <a:ext cx="152" cy="153"/>
            </a:xfrm>
            <a:custGeom>
              <a:avLst/>
              <a:gdLst/>
              <a:ahLst/>
              <a:cxnLst>
                <a:cxn ang="0">
                  <a:pos x="144" y="0"/>
                </a:cxn>
                <a:cxn ang="0">
                  <a:pos x="114" y="4"/>
                </a:cxn>
                <a:cxn ang="0">
                  <a:pos x="86" y="13"/>
                </a:cxn>
                <a:cxn ang="0">
                  <a:pos x="61" y="27"/>
                </a:cxn>
                <a:cxn ang="0">
                  <a:pos x="39" y="45"/>
                </a:cxn>
                <a:cxn ang="0">
                  <a:pos x="22" y="68"/>
                </a:cxn>
                <a:cxn ang="0">
                  <a:pos x="9" y="94"/>
                </a:cxn>
                <a:cxn ang="0">
                  <a:pos x="1" y="122"/>
                </a:cxn>
                <a:cxn ang="0">
                  <a:pos x="0" y="154"/>
                </a:cxn>
                <a:cxn ang="0">
                  <a:pos x="1" y="168"/>
                </a:cxn>
                <a:cxn ang="0">
                  <a:pos x="4" y="183"/>
                </a:cxn>
                <a:cxn ang="0">
                  <a:pos x="9" y="197"/>
                </a:cxn>
                <a:cxn ang="0">
                  <a:pos x="15" y="211"/>
                </a:cxn>
                <a:cxn ang="0">
                  <a:pos x="22" y="225"/>
                </a:cxn>
                <a:cxn ang="0">
                  <a:pos x="30" y="238"/>
                </a:cxn>
                <a:cxn ang="0">
                  <a:pos x="40" y="249"/>
                </a:cxn>
                <a:cxn ang="0">
                  <a:pos x="50" y="261"/>
                </a:cxn>
                <a:cxn ang="0">
                  <a:pos x="62" y="271"/>
                </a:cxn>
                <a:cxn ang="0">
                  <a:pos x="75" y="280"/>
                </a:cxn>
                <a:cxn ang="0">
                  <a:pos x="88" y="287"/>
                </a:cxn>
                <a:cxn ang="0">
                  <a:pos x="102" y="294"/>
                </a:cxn>
                <a:cxn ang="0">
                  <a:pos x="116" y="299"/>
                </a:cxn>
                <a:cxn ang="0">
                  <a:pos x="131" y="302"/>
                </a:cxn>
                <a:cxn ang="0">
                  <a:pos x="145" y="304"/>
                </a:cxn>
                <a:cxn ang="0">
                  <a:pos x="160" y="306"/>
                </a:cxn>
                <a:cxn ang="0">
                  <a:pos x="175" y="304"/>
                </a:cxn>
                <a:cxn ang="0">
                  <a:pos x="190" y="302"/>
                </a:cxn>
                <a:cxn ang="0">
                  <a:pos x="205" y="299"/>
                </a:cxn>
                <a:cxn ang="0">
                  <a:pos x="219" y="294"/>
                </a:cxn>
                <a:cxn ang="0">
                  <a:pos x="231" y="287"/>
                </a:cxn>
                <a:cxn ang="0">
                  <a:pos x="244" y="280"/>
                </a:cxn>
                <a:cxn ang="0">
                  <a:pos x="255" y="271"/>
                </a:cxn>
                <a:cxn ang="0">
                  <a:pos x="266" y="261"/>
                </a:cxn>
                <a:cxn ang="0">
                  <a:pos x="275" y="249"/>
                </a:cxn>
                <a:cxn ang="0">
                  <a:pos x="283" y="238"/>
                </a:cxn>
                <a:cxn ang="0">
                  <a:pos x="290" y="225"/>
                </a:cxn>
                <a:cxn ang="0">
                  <a:pos x="296" y="211"/>
                </a:cxn>
                <a:cxn ang="0">
                  <a:pos x="300" y="197"/>
                </a:cxn>
                <a:cxn ang="0">
                  <a:pos x="303" y="183"/>
                </a:cxn>
                <a:cxn ang="0">
                  <a:pos x="304" y="168"/>
                </a:cxn>
                <a:cxn ang="0">
                  <a:pos x="304" y="154"/>
                </a:cxn>
                <a:cxn ang="0">
                  <a:pos x="303" y="139"/>
                </a:cxn>
                <a:cxn ang="0">
                  <a:pos x="299" y="124"/>
                </a:cxn>
                <a:cxn ang="0">
                  <a:pos x="295" y="109"/>
                </a:cxn>
                <a:cxn ang="0">
                  <a:pos x="289" y="95"/>
                </a:cxn>
                <a:cxn ang="0">
                  <a:pos x="282" y="81"/>
                </a:cxn>
                <a:cxn ang="0">
                  <a:pos x="274" y="68"/>
                </a:cxn>
                <a:cxn ang="0">
                  <a:pos x="265" y="57"/>
                </a:cxn>
                <a:cxn ang="0">
                  <a:pos x="253" y="45"/>
                </a:cxn>
                <a:cxn ang="0">
                  <a:pos x="242" y="35"/>
                </a:cxn>
                <a:cxn ang="0">
                  <a:pos x="229" y="26"/>
                </a:cxn>
                <a:cxn ang="0">
                  <a:pos x="216" y="19"/>
                </a:cxn>
                <a:cxn ang="0">
                  <a:pos x="202" y="12"/>
                </a:cxn>
                <a:cxn ang="0">
                  <a:pos x="189" y="7"/>
                </a:cxn>
                <a:cxn ang="0">
                  <a:pos x="174" y="4"/>
                </a:cxn>
                <a:cxn ang="0">
                  <a:pos x="159" y="1"/>
                </a:cxn>
                <a:cxn ang="0">
                  <a:pos x="144" y="0"/>
                </a:cxn>
              </a:cxnLst>
              <a:rect l="0" t="0" r="r" b="b"/>
              <a:pathLst>
                <a:path w="304" h="306">
                  <a:moveTo>
                    <a:pt x="144" y="0"/>
                  </a:moveTo>
                  <a:lnTo>
                    <a:pt x="114" y="4"/>
                  </a:lnTo>
                  <a:lnTo>
                    <a:pt x="86" y="13"/>
                  </a:lnTo>
                  <a:lnTo>
                    <a:pt x="61" y="27"/>
                  </a:lnTo>
                  <a:lnTo>
                    <a:pt x="39" y="45"/>
                  </a:lnTo>
                  <a:lnTo>
                    <a:pt x="22" y="68"/>
                  </a:lnTo>
                  <a:lnTo>
                    <a:pt x="9" y="94"/>
                  </a:lnTo>
                  <a:lnTo>
                    <a:pt x="1" y="122"/>
                  </a:lnTo>
                  <a:lnTo>
                    <a:pt x="0" y="154"/>
                  </a:lnTo>
                  <a:lnTo>
                    <a:pt x="1" y="168"/>
                  </a:lnTo>
                  <a:lnTo>
                    <a:pt x="4" y="183"/>
                  </a:lnTo>
                  <a:lnTo>
                    <a:pt x="9" y="197"/>
                  </a:lnTo>
                  <a:lnTo>
                    <a:pt x="15" y="211"/>
                  </a:lnTo>
                  <a:lnTo>
                    <a:pt x="22" y="225"/>
                  </a:lnTo>
                  <a:lnTo>
                    <a:pt x="30" y="238"/>
                  </a:lnTo>
                  <a:lnTo>
                    <a:pt x="40" y="249"/>
                  </a:lnTo>
                  <a:lnTo>
                    <a:pt x="50" y="261"/>
                  </a:lnTo>
                  <a:lnTo>
                    <a:pt x="62" y="271"/>
                  </a:lnTo>
                  <a:lnTo>
                    <a:pt x="75" y="280"/>
                  </a:lnTo>
                  <a:lnTo>
                    <a:pt x="88" y="287"/>
                  </a:lnTo>
                  <a:lnTo>
                    <a:pt x="102" y="294"/>
                  </a:lnTo>
                  <a:lnTo>
                    <a:pt x="116" y="299"/>
                  </a:lnTo>
                  <a:lnTo>
                    <a:pt x="131" y="302"/>
                  </a:lnTo>
                  <a:lnTo>
                    <a:pt x="145" y="304"/>
                  </a:lnTo>
                  <a:lnTo>
                    <a:pt x="160" y="306"/>
                  </a:lnTo>
                  <a:lnTo>
                    <a:pt x="175" y="304"/>
                  </a:lnTo>
                  <a:lnTo>
                    <a:pt x="190" y="302"/>
                  </a:lnTo>
                  <a:lnTo>
                    <a:pt x="205" y="299"/>
                  </a:lnTo>
                  <a:lnTo>
                    <a:pt x="219" y="294"/>
                  </a:lnTo>
                  <a:lnTo>
                    <a:pt x="231" y="287"/>
                  </a:lnTo>
                  <a:lnTo>
                    <a:pt x="244" y="280"/>
                  </a:lnTo>
                  <a:lnTo>
                    <a:pt x="255" y="271"/>
                  </a:lnTo>
                  <a:lnTo>
                    <a:pt x="266" y="261"/>
                  </a:lnTo>
                  <a:lnTo>
                    <a:pt x="275" y="249"/>
                  </a:lnTo>
                  <a:lnTo>
                    <a:pt x="283" y="238"/>
                  </a:lnTo>
                  <a:lnTo>
                    <a:pt x="290" y="225"/>
                  </a:lnTo>
                  <a:lnTo>
                    <a:pt x="296" y="211"/>
                  </a:lnTo>
                  <a:lnTo>
                    <a:pt x="300" y="197"/>
                  </a:lnTo>
                  <a:lnTo>
                    <a:pt x="303" y="183"/>
                  </a:lnTo>
                  <a:lnTo>
                    <a:pt x="304" y="168"/>
                  </a:lnTo>
                  <a:lnTo>
                    <a:pt x="304" y="154"/>
                  </a:lnTo>
                  <a:lnTo>
                    <a:pt x="303" y="139"/>
                  </a:lnTo>
                  <a:lnTo>
                    <a:pt x="299" y="124"/>
                  </a:lnTo>
                  <a:lnTo>
                    <a:pt x="295" y="109"/>
                  </a:lnTo>
                  <a:lnTo>
                    <a:pt x="289" y="95"/>
                  </a:lnTo>
                  <a:lnTo>
                    <a:pt x="282" y="81"/>
                  </a:lnTo>
                  <a:lnTo>
                    <a:pt x="274" y="68"/>
                  </a:lnTo>
                  <a:lnTo>
                    <a:pt x="265" y="57"/>
                  </a:lnTo>
                  <a:lnTo>
                    <a:pt x="253" y="45"/>
                  </a:lnTo>
                  <a:lnTo>
                    <a:pt x="242" y="35"/>
                  </a:lnTo>
                  <a:lnTo>
                    <a:pt x="229" y="26"/>
                  </a:lnTo>
                  <a:lnTo>
                    <a:pt x="216" y="19"/>
                  </a:lnTo>
                  <a:lnTo>
                    <a:pt x="202" y="12"/>
                  </a:lnTo>
                  <a:lnTo>
                    <a:pt x="189" y="7"/>
                  </a:lnTo>
                  <a:lnTo>
                    <a:pt x="174" y="4"/>
                  </a:lnTo>
                  <a:lnTo>
                    <a:pt x="159" y="1"/>
                  </a:lnTo>
                  <a:lnTo>
                    <a:pt x="14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2" name="Freeform 28"/>
            <p:cNvSpPr>
              <a:spLocks/>
            </p:cNvSpPr>
            <p:nvPr/>
          </p:nvSpPr>
          <p:spPr bwMode="auto">
            <a:xfrm>
              <a:off x="-843" y="2741"/>
              <a:ext cx="122" cy="121"/>
            </a:xfrm>
            <a:custGeom>
              <a:avLst/>
              <a:gdLst/>
              <a:ahLst/>
              <a:cxnLst>
                <a:cxn ang="0">
                  <a:pos x="128" y="243"/>
                </a:cxn>
                <a:cxn ang="0">
                  <a:pos x="116" y="242"/>
                </a:cxn>
                <a:cxn ang="0">
                  <a:pos x="103" y="241"/>
                </a:cxn>
                <a:cxn ang="0">
                  <a:pos x="92" y="238"/>
                </a:cxn>
                <a:cxn ang="0">
                  <a:pos x="80" y="234"/>
                </a:cxn>
                <a:cxn ang="0">
                  <a:pos x="70" y="230"/>
                </a:cxn>
                <a:cxn ang="0">
                  <a:pos x="60" y="223"/>
                </a:cxn>
                <a:cxn ang="0">
                  <a:pos x="49" y="216"/>
                </a:cxn>
                <a:cxn ang="0">
                  <a:pos x="40" y="208"/>
                </a:cxn>
                <a:cxn ang="0">
                  <a:pos x="32" y="199"/>
                </a:cxn>
                <a:cxn ang="0">
                  <a:pos x="24" y="189"/>
                </a:cxn>
                <a:cxn ang="0">
                  <a:pos x="17" y="179"/>
                </a:cxn>
                <a:cxn ang="0">
                  <a:pos x="11" y="169"/>
                </a:cxn>
                <a:cxn ang="0">
                  <a:pos x="7" y="157"/>
                </a:cxn>
                <a:cxn ang="0">
                  <a:pos x="3" y="147"/>
                </a:cxn>
                <a:cxn ang="0">
                  <a:pos x="1" y="134"/>
                </a:cxn>
                <a:cxn ang="0">
                  <a:pos x="0" y="123"/>
                </a:cxn>
                <a:cxn ang="0">
                  <a:pos x="1" y="98"/>
                </a:cxn>
                <a:cxn ang="0">
                  <a:pos x="7" y="75"/>
                </a:cxn>
                <a:cxn ang="0">
                  <a:pos x="17" y="55"/>
                </a:cxn>
                <a:cxn ang="0">
                  <a:pos x="31" y="36"/>
                </a:cxn>
                <a:cxn ang="0">
                  <a:pos x="39" y="28"/>
                </a:cxn>
                <a:cxn ang="0">
                  <a:pos x="48" y="21"/>
                </a:cxn>
                <a:cxn ang="0">
                  <a:pos x="59" y="14"/>
                </a:cxn>
                <a:cxn ang="0">
                  <a:pos x="69" y="10"/>
                </a:cxn>
                <a:cxn ang="0">
                  <a:pos x="79" y="6"/>
                </a:cxn>
                <a:cxn ang="0">
                  <a:pos x="91" y="3"/>
                </a:cxn>
                <a:cxn ang="0">
                  <a:pos x="102" y="2"/>
                </a:cxn>
                <a:cxn ang="0">
                  <a:pos x="114" y="0"/>
                </a:cxn>
                <a:cxn ang="0">
                  <a:pos x="125" y="2"/>
                </a:cxn>
                <a:cxn ang="0">
                  <a:pos x="138" y="3"/>
                </a:cxn>
                <a:cxn ang="0">
                  <a:pos x="150" y="6"/>
                </a:cxn>
                <a:cxn ang="0">
                  <a:pos x="161" y="10"/>
                </a:cxn>
                <a:cxn ang="0">
                  <a:pos x="173" y="14"/>
                </a:cxn>
                <a:cxn ang="0">
                  <a:pos x="183" y="21"/>
                </a:cxn>
                <a:cxn ang="0">
                  <a:pos x="193" y="28"/>
                </a:cxn>
                <a:cxn ang="0">
                  <a:pos x="203" y="36"/>
                </a:cxn>
                <a:cxn ang="0">
                  <a:pos x="211" y="45"/>
                </a:cxn>
                <a:cxn ang="0">
                  <a:pos x="219" y="55"/>
                </a:cxn>
                <a:cxn ang="0">
                  <a:pos x="226" y="65"/>
                </a:cxn>
                <a:cxn ang="0">
                  <a:pos x="231" y="75"/>
                </a:cxn>
                <a:cxn ang="0">
                  <a:pos x="236" y="87"/>
                </a:cxn>
                <a:cxn ang="0">
                  <a:pos x="239" y="98"/>
                </a:cxn>
                <a:cxn ang="0">
                  <a:pos x="242" y="110"/>
                </a:cxn>
                <a:cxn ang="0">
                  <a:pos x="243" y="123"/>
                </a:cxn>
                <a:cxn ang="0">
                  <a:pos x="242" y="147"/>
                </a:cxn>
                <a:cxn ang="0">
                  <a:pos x="236" y="170"/>
                </a:cxn>
                <a:cxn ang="0">
                  <a:pos x="226" y="190"/>
                </a:cxn>
                <a:cxn ang="0">
                  <a:pos x="212" y="208"/>
                </a:cxn>
                <a:cxn ang="0">
                  <a:pos x="194" y="223"/>
                </a:cxn>
                <a:cxn ang="0">
                  <a:pos x="175" y="234"/>
                </a:cxn>
                <a:cxn ang="0">
                  <a:pos x="152" y="241"/>
                </a:cxn>
                <a:cxn ang="0">
                  <a:pos x="128" y="243"/>
                </a:cxn>
              </a:cxnLst>
              <a:rect l="0" t="0" r="r" b="b"/>
              <a:pathLst>
                <a:path w="243" h="243">
                  <a:moveTo>
                    <a:pt x="128" y="243"/>
                  </a:moveTo>
                  <a:lnTo>
                    <a:pt x="116" y="242"/>
                  </a:lnTo>
                  <a:lnTo>
                    <a:pt x="103" y="241"/>
                  </a:lnTo>
                  <a:lnTo>
                    <a:pt x="92" y="238"/>
                  </a:lnTo>
                  <a:lnTo>
                    <a:pt x="80" y="234"/>
                  </a:lnTo>
                  <a:lnTo>
                    <a:pt x="70" y="230"/>
                  </a:lnTo>
                  <a:lnTo>
                    <a:pt x="60" y="223"/>
                  </a:lnTo>
                  <a:lnTo>
                    <a:pt x="49" y="216"/>
                  </a:lnTo>
                  <a:lnTo>
                    <a:pt x="40" y="208"/>
                  </a:lnTo>
                  <a:lnTo>
                    <a:pt x="32" y="199"/>
                  </a:lnTo>
                  <a:lnTo>
                    <a:pt x="24" y="189"/>
                  </a:lnTo>
                  <a:lnTo>
                    <a:pt x="17" y="179"/>
                  </a:lnTo>
                  <a:lnTo>
                    <a:pt x="11" y="169"/>
                  </a:lnTo>
                  <a:lnTo>
                    <a:pt x="7" y="157"/>
                  </a:lnTo>
                  <a:lnTo>
                    <a:pt x="3" y="147"/>
                  </a:lnTo>
                  <a:lnTo>
                    <a:pt x="1" y="134"/>
                  </a:lnTo>
                  <a:lnTo>
                    <a:pt x="0" y="123"/>
                  </a:lnTo>
                  <a:lnTo>
                    <a:pt x="1" y="98"/>
                  </a:lnTo>
                  <a:lnTo>
                    <a:pt x="7" y="75"/>
                  </a:lnTo>
                  <a:lnTo>
                    <a:pt x="17" y="55"/>
                  </a:lnTo>
                  <a:lnTo>
                    <a:pt x="31" y="36"/>
                  </a:lnTo>
                  <a:lnTo>
                    <a:pt x="39" y="28"/>
                  </a:lnTo>
                  <a:lnTo>
                    <a:pt x="48" y="21"/>
                  </a:lnTo>
                  <a:lnTo>
                    <a:pt x="59" y="14"/>
                  </a:lnTo>
                  <a:lnTo>
                    <a:pt x="69" y="10"/>
                  </a:lnTo>
                  <a:lnTo>
                    <a:pt x="79" y="6"/>
                  </a:lnTo>
                  <a:lnTo>
                    <a:pt x="91" y="3"/>
                  </a:lnTo>
                  <a:lnTo>
                    <a:pt x="102" y="2"/>
                  </a:lnTo>
                  <a:lnTo>
                    <a:pt x="114" y="0"/>
                  </a:lnTo>
                  <a:lnTo>
                    <a:pt x="125" y="2"/>
                  </a:lnTo>
                  <a:lnTo>
                    <a:pt x="138" y="3"/>
                  </a:lnTo>
                  <a:lnTo>
                    <a:pt x="150" y="6"/>
                  </a:lnTo>
                  <a:lnTo>
                    <a:pt x="161" y="10"/>
                  </a:lnTo>
                  <a:lnTo>
                    <a:pt x="173" y="14"/>
                  </a:lnTo>
                  <a:lnTo>
                    <a:pt x="183" y="21"/>
                  </a:lnTo>
                  <a:lnTo>
                    <a:pt x="193" y="28"/>
                  </a:lnTo>
                  <a:lnTo>
                    <a:pt x="203" y="36"/>
                  </a:lnTo>
                  <a:lnTo>
                    <a:pt x="211" y="45"/>
                  </a:lnTo>
                  <a:lnTo>
                    <a:pt x="219" y="55"/>
                  </a:lnTo>
                  <a:lnTo>
                    <a:pt x="226" y="65"/>
                  </a:lnTo>
                  <a:lnTo>
                    <a:pt x="231" y="75"/>
                  </a:lnTo>
                  <a:lnTo>
                    <a:pt x="236" y="87"/>
                  </a:lnTo>
                  <a:lnTo>
                    <a:pt x="239" y="98"/>
                  </a:lnTo>
                  <a:lnTo>
                    <a:pt x="242" y="110"/>
                  </a:lnTo>
                  <a:lnTo>
                    <a:pt x="243" y="123"/>
                  </a:lnTo>
                  <a:lnTo>
                    <a:pt x="242" y="147"/>
                  </a:lnTo>
                  <a:lnTo>
                    <a:pt x="236" y="170"/>
                  </a:lnTo>
                  <a:lnTo>
                    <a:pt x="226" y="190"/>
                  </a:lnTo>
                  <a:lnTo>
                    <a:pt x="212" y="208"/>
                  </a:lnTo>
                  <a:lnTo>
                    <a:pt x="194" y="223"/>
                  </a:lnTo>
                  <a:lnTo>
                    <a:pt x="175" y="234"/>
                  </a:lnTo>
                  <a:lnTo>
                    <a:pt x="152" y="241"/>
                  </a:lnTo>
                  <a:lnTo>
                    <a:pt x="128" y="24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3" name="Freeform 29"/>
            <p:cNvSpPr>
              <a:spLocks/>
            </p:cNvSpPr>
            <p:nvPr/>
          </p:nvSpPr>
          <p:spPr bwMode="auto">
            <a:xfrm>
              <a:off x="-818" y="2755"/>
              <a:ext cx="59" cy="91"/>
            </a:xfrm>
            <a:custGeom>
              <a:avLst/>
              <a:gdLst/>
              <a:ahLst/>
              <a:cxnLst>
                <a:cxn ang="0">
                  <a:pos x="14" y="29"/>
                </a:cxn>
                <a:cxn ang="0">
                  <a:pos x="7" y="32"/>
                </a:cxn>
                <a:cxn ang="0">
                  <a:pos x="3" y="35"/>
                </a:cxn>
                <a:cxn ang="0">
                  <a:pos x="0" y="36"/>
                </a:cxn>
                <a:cxn ang="0">
                  <a:pos x="0" y="36"/>
                </a:cxn>
                <a:cxn ang="0">
                  <a:pos x="3" y="83"/>
                </a:cxn>
                <a:cxn ang="0">
                  <a:pos x="49" y="79"/>
                </a:cxn>
                <a:cxn ang="0">
                  <a:pos x="52" y="179"/>
                </a:cxn>
                <a:cxn ang="0">
                  <a:pos x="118" y="181"/>
                </a:cxn>
                <a:cxn ang="0">
                  <a:pos x="109" y="0"/>
                </a:cxn>
                <a:cxn ang="0">
                  <a:pos x="39" y="0"/>
                </a:cxn>
                <a:cxn ang="0">
                  <a:pos x="37" y="4"/>
                </a:cxn>
                <a:cxn ang="0">
                  <a:pos x="30" y="13"/>
                </a:cxn>
                <a:cxn ang="0">
                  <a:pos x="22" y="22"/>
                </a:cxn>
                <a:cxn ang="0">
                  <a:pos x="14" y="29"/>
                </a:cxn>
              </a:cxnLst>
              <a:rect l="0" t="0" r="r" b="b"/>
              <a:pathLst>
                <a:path w="118" h="181">
                  <a:moveTo>
                    <a:pt x="14" y="29"/>
                  </a:moveTo>
                  <a:lnTo>
                    <a:pt x="7" y="32"/>
                  </a:lnTo>
                  <a:lnTo>
                    <a:pt x="3" y="35"/>
                  </a:lnTo>
                  <a:lnTo>
                    <a:pt x="0" y="36"/>
                  </a:lnTo>
                  <a:lnTo>
                    <a:pt x="0" y="36"/>
                  </a:lnTo>
                  <a:lnTo>
                    <a:pt x="3" y="83"/>
                  </a:lnTo>
                  <a:lnTo>
                    <a:pt x="49" y="79"/>
                  </a:lnTo>
                  <a:lnTo>
                    <a:pt x="52" y="179"/>
                  </a:lnTo>
                  <a:lnTo>
                    <a:pt x="118" y="181"/>
                  </a:lnTo>
                  <a:lnTo>
                    <a:pt x="109" y="0"/>
                  </a:lnTo>
                  <a:lnTo>
                    <a:pt x="39" y="0"/>
                  </a:lnTo>
                  <a:lnTo>
                    <a:pt x="37" y="4"/>
                  </a:lnTo>
                  <a:lnTo>
                    <a:pt x="30" y="13"/>
                  </a:lnTo>
                  <a:lnTo>
                    <a:pt x="22" y="22"/>
                  </a:lnTo>
                  <a:lnTo>
                    <a:pt x="14" y="2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4" name="Freeform 30"/>
            <p:cNvSpPr>
              <a:spLocks/>
            </p:cNvSpPr>
            <p:nvPr/>
          </p:nvSpPr>
          <p:spPr bwMode="auto">
            <a:xfrm>
              <a:off x="-735" y="2441"/>
              <a:ext cx="67" cy="68"/>
            </a:xfrm>
            <a:custGeom>
              <a:avLst/>
              <a:gdLst/>
              <a:ahLst/>
              <a:cxnLst>
                <a:cxn ang="0">
                  <a:pos x="64" y="0"/>
                </a:cxn>
                <a:cxn ang="0">
                  <a:pos x="50" y="2"/>
                </a:cxn>
                <a:cxn ang="0">
                  <a:pos x="38" y="6"/>
                </a:cxn>
                <a:cxn ang="0">
                  <a:pos x="27" y="12"/>
                </a:cxn>
                <a:cxn ang="0">
                  <a:pos x="17" y="20"/>
                </a:cxn>
                <a:cxn ang="0">
                  <a:pos x="9" y="30"/>
                </a:cxn>
                <a:cxn ang="0">
                  <a:pos x="4" y="42"/>
                </a:cxn>
                <a:cxn ang="0">
                  <a:pos x="0" y="55"/>
                </a:cxn>
                <a:cxn ang="0">
                  <a:pos x="0" y="68"/>
                </a:cxn>
                <a:cxn ang="0">
                  <a:pos x="2" y="82"/>
                </a:cxn>
                <a:cxn ang="0">
                  <a:pos x="7" y="94"/>
                </a:cxn>
                <a:cxn ang="0">
                  <a:pos x="14" y="105"/>
                </a:cxn>
                <a:cxn ang="0">
                  <a:pos x="22" y="116"/>
                </a:cxn>
                <a:cxn ang="0">
                  <a:pos x="28" y="120"/>
                </a:cxn>
                <a:cxn ang="0">
                  <a:pos x="34" y="124"/>
                </a:cxn>
                <a:cxn ang="0">
                  <a:pos x="39" y="128"/>
                </a:cxn>
                <a:cxn ang="0">
                  <a:pos x="45" y="131"/>
                </a:cxn>
                <a:cxn ang="0">
                  <a:pos x="52" y="133"/>
                </a:cxn>
                <a:cxn ang="0">
                  <a:pos x="58" y="135"/>
                </a:cxn>
                <a:cxn ang="0">
                  <a:pos x="65" y="136"/>
                </a:cxn>
                <a:cxn ang="0">
                  <a:pos x="72" y="136"/>
                </a:cxn>
                <a:cxn ang="0">
                  <a:pos x="79" y="136"/>
                </a:cxn>
                <a:cxn ang="0">
                  <a:pos x="84" y="135"/>
                </a:cxn>
                <a:cxn ang="0">
                  <a:pos x="91" y="133"/>
                </a:cxn>
                <a:cxn ang="0">
                  <a:pos x="97" y="131"/>
                </a:cxn>
                <a:cxn ang="0">
                  <a:pos x="103" y="128"/>
                </a:cxn>
                <a:cxn ang="0">
                  <a:pos x="108" y="124"/>
                </a:cxn>
                <a:cxn ang="0">
                  <a:pos x="113" y="120"/>
                </a:cxn>
                <a:cxn ang="0">
                  <a:pos x="118" y="116"/>
                </a:cxn>
                <a:cxn ang="0">
                  <a:pos x="126" y="105"/>
                </a:cxn>
                <a:cxn ang="0">
                  <a:pos x="131" y="94"/>
                </a:cxn>
                <a:cxn ang="0">
                  <a:pos x="135" y="82"/>
                </a:cxn>
                <a:cxn ang="0">
                  <a:pos x="135" y="68"/>
                </a:cxn>
                <a:cxn ang="0">
                  <a:pos x="133" y="55"/>
                </a:cxn>
                <a:cxn ang="0">
                  <a:pos x="129" y="42"/>
                </a:cxn>
                <a:cxn ang="0">
                  <a:pos x="122" y="30"/>
                </a:cxn>
                <a:cxn ang="0">
                  <a:pos x="113" y="20"/>
                </a:cxn>
                <a:cxn ang="0">
                  <a:pos x="107" y="15"/>
                </a:cxn>
                <a:cxn ang="0">
                  <a:pos x="102" y="12"/>
                </a:cxn>
                <a:cxn ang="0">
                  <a:pos x="96" y="8"/>
                </a:cxn>
                <a:cxn ang="0">
                  <a:pos x="90" y="5"/>
                </a:cxn>
                <a:cxn ang="0">
                  <a:pos x="83" y="3"/>
                </a:cxn>
                <a:cxn ang="0">
                  <a:pos x="77" y="2"/>
                </a:cxn>
                <a:cxn ang="0">
                  <a:pos x="70" y="0"/>
                </a:cxn>
                <a:cxn ang="0">
                  <a:pos x="64" y="0"/>
                </a:cxn>
              </a:cxnLst>
              <a:rect l="0" t="0" r="r" b="b"/>
              <a:pathLst>
                <a:path w="135" h="136">
                  <a:moveTo>
                    <a:pt x="64" y="0"/>
                  </a:moveTo>
                  <a:lnTo>
                    <a:pt x="50" y="2"/>
                  </a:lnTo>
                  <a:lnTo>
                    <a:pt x="38" y="6"/>
                  </a:lnTo>
                  <a:lnTo>
                    <a:pt x="27" y="12"/>
                  </a:lnTo>
                  <a:lnTo>
                    <a:pt x="17" y="20"/>
                  </a:lnTo>
                  <a:lnTo>
                    <a:pt x="9" y="30"/>
                  </a:lnTo>
                  <a:lnTo>
                    <a:pt x="4" y="42"/>
                  </a:lnTo>
                  <a:lnTo>
                    <a:pt x="0" y="55"/>
                  </a:lnTo>
                  <a:lnTo>
                    <a:pt x="0" y="68"/>
                  </a:lnTo>
                  <a:lnTo>
                    <a:pt x="2" y="82"/>
                  </a:lnTo>
                  <a:lnTo>
                    <a:pt x="7" y="94"/>
                  </a:lnTo>
                  <a:lnTo>
                    <a:pt x="14" y="105"/>
                  </a:lnTo>
                  <a:lnTo>
                    <a:pt x="22" y="116"/>
                  </a:lnTo>
                  <a:lnTo>
                    <a:pt x="28" y="120"/>
                  </a:lnTo>
                  <a:lnTo>
                    <a:pt x="34" y="124"/>
                  </a:lnTo>
                  <a:lnTo>
                    <a:pt x="39" y="128"/>
                  </a:lnTo>
                  <a:lnTo>
                    <a:pt x="45" y="131"/>
                  </a:lnTo>
                  <a:lnTo>
                    <a:pt x="52" y="133"/>
                  </a:lnTo>
                  <a:lnTo>
                    <a:pt x="58" y="135"/>
                  </a:lnTo>
                  <a:lnTo>
                    <a:pt x="65" y="136"/>
                  </a:lnTo>
                  <a:lnTo>
                    <a:pt x="72" y="136"/>
                  </a:lnTo>
                  <a:lnTo>
                    <a:pt x="79" y="136"/>
                  </a:lnTo>
                  <a:lnTo>
                    <a:pt x="84" y="135"/>
                  </a:lnTo>
                  <a:lnTo>
                    <a:pt x="91" y="133"/>
                  </a:lnTo>
                  <a:lnTo>
                    <a:pt x="97" y="131"/>
                  </a:lnTo>
                  <a:lnTo>
                    <a:pt x="103" y="128"/>
                  </a:lnTo>
                  <a:lnTo>
                    <a:pt x="108" y="124"/>
                  </a:lnTo>
                  <a:lnTo>
                    <a:pt x="113" y="120"/>
                  </a:lnTo>
                  <a:lnTo>
                    <a:pt x="118" y="116"/>
                  </a:lnTo>
                  <a:lnTo>
                    <a:pt x="126" y="105"/>
                  </a:lnTo>
                  <a:lnTo>
                    <a:pt x="131" y="94"/>
                  </a:lnTo>
                  <a:lnTo>
                    <a:pt x="135" y="82"/>
                  </a:lnTo>
                  <a:lnTo>
                    <a:pt x="135" y="68"/>
                  </a:lnTo>
                  <a:lnTo>
                    <a:pt x="133" y="55"/>
                  </a:lnTo>
                  <a:lnTo>
                    <a:pt x="129" y="42"/>
                  </a:lnTo>
                  <a:lnTo>
                    <a:pt x="122" y="30"/>
                  </a:lnTo>
                  <a:lnTo>
                    <a:pt x="113" y="20"/>
                  </a:lnTo>
                  <a:lnTo>
                    <a:pt x="107" y="15"/>
                  </a:lnTo>
                  <a:lnTo>
                    <a:pt x="102" y="12"/>
                  </a:lnTo>
                  <a:lnTo>
                    <a:pt x="96" y="8"/>
                  </a:lnTo>
                  <a:lnTo>
                    <a:pt x="90" y="5"/>
                  </a:lnTo>
                  <a:lnTo>
                    <a:pt x="83" y="3"/>
                  </a:lnTo>
                  <a:lnTo>
                    <a:pt x="77" y="2"/>
                  </a:lnTo>
                  <a:lnTo>
                    <a:pt x="70" y="0"/>
                  </a:lnTo>
                  <a:lnTo>
                    <a:pt x="6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5" name="Freeform 31"/>
            <p:cNvSpPr>
              <a:spLocks/>
            </p:cNvSpPr>
            <p:nvPr/>
          </p:nvSpPr>
          <p:spPr bwMode="auto">
            <a:xfrm>
              <a:off x="-728" y="2448"/>
              <a:ext cx="54" cy="54"/>
            </a:xfrm>
            <a:custGeom>
              <a:avLst/>
              <a:gdLst/>
              <a:ahLst/>
              <a:cxnLst>
                <a:cxn ang="0">
                  <a:pos x="56" y="108"/>
                </a:cxn>
                <a:cxn ang="0">
                  <a:pos x="52" y="108"/>
                </a:cxn>
                <a:cxn ang="0">
                  <a:pos x="46" y="107"/>
                </a:cxn>
                <a:cxn ang="0">
                  <a:pos x="41" y="106"/>
                </a:cxn>
                <a:cxn ang="0">
                  <a:pos x="36" y="104"/>
                </a:cxn>
                <a:cxn ang="0">
                  <a:pos x="31" y="102"/>
                </a:cxn>
                <a:cxn ang="0">
                  <a:pos x="26" y="99"/>
                </a:cxn>
                <a:cxn ang="0">
                  <a:pos x="22" y="96"/>
                </a:cxn>
                <a:cxn ang="0">
                  <a:pos x="17" y="92"/>
                </a:cxn>
                <a:cxn ang="0">
                  <a:pos x="10" y="84"/>
                </a:cxn>
                <a:cxn ang="0">
                  <a:pos x="5" y="75"/>
                </a:cxn>
                <a:cxn ang="0">
                  <a:pos x="1" y="65"/>
                </a:cxn>
                <a:cxn ang="0">
                  <a:pos x="0" y="54"/>
                </a:cxn>
                <a:cxn ang="0">
                  <a:pos x="0" y="44"/>
                </a:cxn>
                <a:cxn ang="0">
                  <a:pos x="2" y="34"/>
                </a:cxn>
                <a:cxn ang="0">
                  <a:pos x="7" y="24"/>
                </a:cxn>
                <a:cxn ang="0">
                  <a:pos x="14" y="16"/>
                </a:cxn>
                <a:cxn ang="0">
                  <a:pos x="17" y="13"/>
                </a:cxn>
                <a:cxn ang="0">
                  <a:pos x="22" y="9"/>
                </a:cxn>
                <a:cxn ang="0">
                  <a:pos x="25" y="7"/>
                </a:cxn>
                <a:cxn ang="0">
                  <a:pos x="30" y="5"/>
                </a:cxn>
                <a:cxn ang="0">
                  <a:pos x="35" y="3"/>
                </a:cxn>
                <a:cxn ang="0">
                  <a:pos x="40" y="1"/>
                </a:cxn>
                <a:cxn ang="0">
                  <a:pos x="45" y="0"/>
                </a:cxn>
                <a:cxn ang="0">
                  <a:pos x="51" y="0"/>
                </a:cxn>
                <a:cxn ang="0">
                  <a:pos x="56" y="0"/>
                </a:cxn>
                <a:cxn ang="0">
                  <a:pos x="62" y="1"/>
                </a:cxn>
                <a:cxn ang="0">
                  <a:pos x="67" y="3"/>
                </a:cxn>
                <a:cxn ang="0">
                  <a:pos x="73" y="5"/>
                </a:cxn>
                <a:cxn ang="0">
                  <a:pos x="77" y="7"/>
                </a:cxn>
                <a:cxn ang="0">
                  <a:pos x="82" y="9"/>
                </a:cxn>
                <a:cxn ang="0">
                  <a:pos x="85" y="13"/>
                </a:cxn>
                <a:cxn ang="0">
                  <a:pos x="90" y="16"/>
                </a:cxn>
                <a:cxn ang="0">
                  <a:pos x="97" y="24"/>
                </a:cxn>
                <a:cxn ang="0">
                  <a:pos x="103" y="34"/>
                </a:cxn>
                <a:cxn ang="0">
                  <a:pos x="106" y="44"/>
                </a:cxn>
                <a:cxn ang="0">
                  <a:pos x="107" y="54"/>
                </a:cxn>
                <a:cxn ang="0">
                  <a:pos x="107" y="65"/>
                </a:cxn>
                <a:cxn ang="0">
                  <a:pos x="105" y="75"/>
                </a:cxn>
                <a:cxn ang="0">
                  <a:pos x="100" y="84"/>
                </a:cxn>
                <a:cxn ang="0">
                  <a:pos x="94" y="92"/>
                </a:cxn>
                <a:cxn ang="0">
                  <a:pos x="86" y="99"/>
                </a:cxn>
                <a:cxn ang="0">
                  <a:pos x="77" y="104"/>
                </a:cxn>
                <a:cxn ang="0">
                  <a:pos x="67" y="107"/>
                </a:cxn>
                <a:cxn ang="0">
                  <a:pos x="56" y="108"/>
                </a:cxn>
              </a:cxnLst>
              <a:rect l="0" t="0" r="r" b="b"/>
              <a:pathLst>
                <a:path w="107" h="108">
                  <a:moveTo>
                    <a:pt x="56" y="108"/>
                  </a:moveTo>
                  <a:lnTo>
                    <a:pt x="52" y="108"/>
                  </a:lnTo>
                  <a:lnTo>
                    <a:pt x="46" y="107"/>
                  </a:lnTo>
                  <a:lnTo>
                    <a:pt x="41" y="106"/>
                  </a:lnTo>
                  <a:lnTo>
                    <a:pt x="36" y="104"/>
                  </a:lnTo>
                  <a:lnTo>
                    <a:pt x="31" y="102"/>
                  </a:lnTo>
                  <a:lnTo>
                    <a:pt x="26" y="99"/>
                  </a:lnTo>
                  <a:lnTo>
                    <a:pt x="22" y="96"/>
                  </a:lnTo>
                  <a:lnTo>
                    <a:pt x="17" y="92"/>
                  </a:lnTo>
                  <a:lnTo>
                    <a:pt x="10" y="84"/>
                  </a:lnTo>
                  <a:lnTo>
                    <a:pt x="5" y="75"/>
                  </a:lnTo>
                  <a:lnTo>
                    <a:pt x="1" y="65"/>
                  </a:lnTo>
                  <a:lnTo>
                    <a:pt x="0" y="54"/>
                  </a:lnTo>
                  <a:lnTo>
                    <a:pt x="0" y="44"/>
                  </a:lnTo>
                  <a:lnTo>
                    <a:pt x="2" y="34"/>
                  </a:lnTo>
                  <a:lnTo>
                    <a:pt x="7" y="24"/>
                  </a:lnTo>
                  <a:lnTo>
                    <a:pt x="14" y="16"/>
                  </a:lnTo>
                  <a:lnTo>
                    <a:pt x="17" y="13"/>
                  </a:lnTo>
                  <a:lnTo>
                    <a:pt x="22" y="9"/>
                  </a:lnTo>
                  <a:lnTo>
                    <a:pt x="25" y="7"/>
                  </a:lnTo>
                  <a:lnTo>
                    <a:pt x="30" y="5"/>
                  </a:lnTo>
                  <a:lnTo>
                    <a:pt x="35" y="3"/>
                  </a:lnTo>
                  <a:lnTo>
                    <a:pt x="40" y="1"/>
                  </a:lnTo>
                  <a:lnTo>
                    <a:pt x="45" y="0"/>
                  </a:lnTo>
                  <a:lnTo>
                    <a:pt x="51" y="0"/>
                  </a:lnTo>
                  <a:lnTo>
                    <a:pt x="56" y="0"/>
                  </a:lnTo>
                  <a:lnTo>
                    <a:pt x="62" y="1"/>
                  </a:lnTo>
                  <a:lnTo>
                    <a:pt x="67" y="3"/>
                  </a:lnTo>
                  <a:lnTo>
                    <a:pt x="73" y="5"/>
                  </a:lnTo>
                  <a:lnTo>
                    <a:pt x="77" y="7"/>
                  </a:lnTo>
                  <a:lnTo>
                    <a:pt x="82" y="9"/>
                  </a:lnTo>
                  <a:lnTo>
                    <a:pt x="85" y="13"/>
                  </a:lnTo>
                  <a:lnTo>
                    <a:pt x="90" y="16"/>
                  </a:lnTo>
                  <a:lnTo>
                    <a:pt x="97" y="24"/>
                  </a:lnTo>
                  <a:lnTo>
                    <a:pt x="103" y="34"/>
                  </a:lnTo>
                  <a:lnTo>
                    <a:pt x="106" y="44"/>
                  </a:lnTo>
                  <a:lnTo>
                    <a:pt x="107" y="54"/>
                  </a:lnTo>
                  <a:lnTo>
                    <a:pt x="107" y="65"/>
                  </a:lnTo>
                  <a:lnTo>
                    <a:pt x="105" y="75"/>
                  </a:lnTo>
                  <a:lnTo>
                    <a:pt x="100" y="84"/>
                  </a:lnTo>
                  <a:lnTo>
                    <a:pt x="94" y="92"/>
                  </a:lnTo>
                  <a:lnTo>
                    <a:pt x="86" y="99"/>
                  </a:lnTo>
                  <a:lnTo>
                    <a:pt x="77" y="104"/>
                  </a:lnTo>
                  <a:lnTo>
                    <a:pt x="67" y="107"/>
                  </a:lnTo>
                  <a:lnTo>
                    <a:pt x="56" y="10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6" name="Freeform 32"/>
            <p:cNvSpPr>
              <a:spLocks/>
            </p:cNvSpPr>
            <p:nvPr/>
          </p:nvSpPr>
          <p:spPr bwMode="auto">
            <a:xfrm>
              <a:off x="-717" y="2454"/>
              <a:ext cx="26" cy="41"/>
            </a:xfrm>
            <a:custGeom>
              <a:avLst/>
              <a:gdLst/>
              <a:ahLst/>
              <a:cxnLst>
                <a:cxn ang="0">
                  <a:pos x="6" y="13"/>
                </a:cxn>
                <a:cxn ang="0">
                  <a:pos x="3" y="14"/>
                </a:cxn>
                <a:cxn ang="0">
                  <a:pos x="1" y="15"/>
                </a:cxn>
                <a:cxn ang="0">
                  <a:pos x="0" y="16"/>
                </a:cxn>
                <a:cxn ang="0">
                  <a:pos x="0" y="16"/>
                </a:cxn>
                <a:cxn ang="0">
                  <a:pos x="1" y="37"/>
                </a:cxn>
                <a:cxn ang="0">
                  <a:pos x="21" y="34"/>
                </a:cxn>
                <a:cxn ang="0">
                  <a:pos x="23" y="79"/>
                </a:cxn>
                <a:cxn ang="0">
                  <a:pos x="52" y="81"/>
                </a:cxn>
                <a:cxn ang="0">
                  <a:pos x="48" y="0"/>
                </a:cxn>
                <a:cxn ang="0">
                  <a:pos x="17" y="0"/>
                </a:cxn>
                <a:cxn ang="0">
                  <a:pos x="16" y="1"/>
                </a:cxn>
                <a:cxn ang="0">
                  <a:pos x="14" y="6"/>
                </a:cxn>
                <a:cxn ang="0">
                  <a:pos x="9" y="9"/>
                </a:cxn>
                <a:cxn ang="0">
                  <a:pos x="6" y="13"/>
                </a:cxn>
              </a:cxnLst>
              <a:rect l="0" t="0" r="r" b="b"/>
              <a:pathLst>
                <a:path w="52" h="81">
                  <a:moveTo>
                    <a:pt x="6" y="13"/>
                  </a:moveTo>
                  <a:lnTo>
                    <a:pt x="3" y="14"/>
                  </a:lnTo>
                  <a:lnTo>
                    <a:pt x="1" y="15"/>
                  </a:lnTo>
                  <a:lnTo>
                    <a:pt x="0" y="16"/>
                  </a:lnTo>
                  <a:lnTo>
                    <a:pt x="0" y="16"/>
                  </a:lnTo>
                  <a:lnTo>
                    <a:pt x="1" y="37"/>
                  </a:lnTo>
                  <a:lnTo>
                    <a:pt x="21" y="34"/>
                  </a:lnTo>
                  <a:lnTo>
                    <a:pt x="23" y="79"/>
                  </a:lnTo>
                  <a:lnTo>
                    <a:pt x="52" y="81"/>
                  </a:lnTo>
                  <a:lnTo>
                    <a:pt x="48" y="0"/>
                  </a:lnTo>
                  <a:lnTo>
                    <a:pt x="17" y="0"/>
                  </a:lnTo>
                  <a:lnTo>
                    <a:pt x="16" y="1"/>
                  </a:lnTo>
                  <a:lnTo>
                    <a:pt x="14" y="6"/>
                  </a:lnTo>
                  <a:lnTo>
                    <a:pt x="9" y="9"/>
                  </a:lnTo>
                  <a:lnTo>
                    <a:pt x="6" y="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7" name="Freeform 33"/>
            <p:cNvSpPr>
              <a:spLocks/>
            </p:cNvSpPr>
            <p:nvPr/>
          </p:nvSpPr>
          <p:spPr bwMode="auto">
            <a:xfrm>
              <a:off x="-805" y="2556"/>
              <a:ext cx="37" cy="29"/>
            </a:xfrm>
            <a:custGeom>
              <a:avLst/>
              <a:gdLst/>
              <a:ahLst/>
              <a:cxnLst>
                <a:cxn ang="0">
                  <a:pos x="0" y="24"/>
                </a:cxn>
                <a:cxn ang="0">
                  <a:pos x="1" y="24"/>
                </a:cxn>
                <a:cxn ang="0">
                  <a:pos x="4" y="25"/>
                </a:cxn>
                <a:cxn ang="0">
                  <a:pos x="10" y="27"/>
                </a:cxn>
                <a:cxn ang="0">
                  <a:pos x="17" y="29"/>
                </a:cxn>
                <a:cxn ang="0">
                  <a:pos x="25" y="29"/>
                </a:cxn>
                <a:cxn ang="0">
                  <a:pos x="33" y="29"/>
                </a:cxn>
                <a:cxn ang="0">
                  <a:pos x="41" y="27"/>
                </a:cxn>
                <a:cxn ang="0">
                  <a:pos x="48" y="24"/>
                </a:cxn>
                <a:cxn ang="0">
                  <a:pos x="60" y="15"/>
                </a:cxn>
                <a:cxn ang="0">
                  <a:pos x="68" y="8"/>
                </a:cxn>
                <a:cxn ang="0">
                  <a:pos x="73" y="2"/>
                </a:cxn>
                <a:cxn ang="0">
                  <a:pos x="75" y="0"/>
                </a:cxn>
                <a:cxn ang="0">
                  <a:pos x="73" y="9"/>
                </a:cxn>
                <a:cxn ang="0">
                  <a:pos x="70" y="30"/>
                </a:cxn>
                <a:cxn ang="0">
                  <a:pos x="62" y="49"/>
                </a:cxn>
                <a:cxn ang="0">
                  <a:pos x="47" y="57"/>
                </a:cxn>
                <a:cxn ang="0">
                  <a:pos x="38" y="55"/>
                </a:cxn>
                <a:cxn ang="0">
                  <a:pos x="30" y="52"/>
                </a:cxn>
                <a:cxn ang="0">
                  <a:pos x="22" y="46"/>
                </a:cxn>
                <a:cxn ang="0">
                  <a:pos x="15" y="40"/>
                </a:cxn>
                <a:cxn ang="0">
                  <a:pos x="8" y="34"/>
                </a:cxn>
                <a:cxn ang="0">
                  <a:pos x="3" y="29"/>
                </a:cxn>
                <a:cxn ang="0">
                  <a:pos x="1" y="25"/>
                </a:cxn>
                <a:cxn ang="0">
                  <a:pos x="0" y="24"/>
                </a:cxn>
              </a:cxnLst>
              <a:rect l="0" t="0" r="r" b="b"/>
              <a:pathLst>
                <a:path w="75" h="57">
                  <a:moveTo>
                    <a:pt x="0" y="24"/>
                  </a:moveTo>
                  <a:lnTo>
                    <a:pt x="1" y="24"/>
                  </a:lnTo>
                  <a:lnTo>
                    <a:pt x="4" y="25"/>
                  </a:lnTo>
                  <a:lnTo>
                    <a:pt x="10" y="27"/>
                  </a:lnTo>
                  <a:lnTo>
                    <a:pt x="17" y="29"/>
                  </a:lnTo>
                  <a:lnTo>
                    <a:pt x="25" y="29"/>
                  </a:lnTo>
                  <a:lnTo>
                    <a:pt x="33" y="29"/>
                  </a:lnTo>
                  <a:lnTo>
                    <a:pt x="41" y="27"/>
                  </a:lnTo>
                  <a:lnTo>
                    <a:pt x="48" y="24"/>
                  </a:lnTo>
                  <a:lnTo>
                    <a:pt x="60" y="15"/>
                  </a:lnTo>
                  <a:lnTo>
                    <a:pt x="68" y="8"/>
                  </a:lnTo>
                  <a:lnTo>
                    <a:pt x="73" y="2"/>
                  </a:lnTo>
                  <a:lnTo>
                    <a:pt x="75" y="0"/>
                  </a:lnTo>
                  <a:lnTo>
                    <a:pt x="73" y="9"/>
                  </a:lnTo>
                  <a:lnTo>
                    <a:pt x="70" y="30"/>
                  </a:lnTo>
                  <a:lnTo>
                    <a:pt x="62" y="49"/>
                  </a:lnTo>
                  <a:lnTo>
                    <a:pt x="47" y="57"/>
                  </a:lnTo>
                  <a:lnTo>
                    <a:pt x="38" y="55"/>
                  </a:lnTo>
                  <a:lnTo>
                    <a:pt x="30" y="52"/>
                  </a:lnTo>
                  <a:lnTo>
                    <a:pt x="22" y="46"/>
                  </a:lnTo>
                  <a:lnTo>
                    <a:pt x="15" y="40"/>
                  </a:lnTo>
                  <a:lnTo>
                    <a:pt x="8" y="34"/>
                  </a:lnTo>
                  <a:lnTo>
                    <a:pt x="3" y="29"/>
                  </a:lnTo>
                  <a:lnTo>
                    <a:pt x="1" y="25"/>
                  </a:lnTo>
                  <a:lnTo>
                    <a:pt x="0" y="2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 4.37717E-6 L 0.3559 -0.00324 " pathEditMode="relative" rAng="0" ptsTypes="AA">
                                      <p:cBhvr>
                                        <p:cTn id="6" dur="3000" fill="hold"/>
                                        <p:tgtEl>
                                          <p:spTgt spid="4"/>
                                        </p:tgtEl>
                                        <p:attrNameLst>
                                          <p:attrName>ppt_x</p:attrName>
                                          <p:attrName>ppt_y</p:attrName>
                                        </p:attrNameLst>
                                      </p:cBhvr>
                                      <p:rCtr x="178" y="-2"/>
                                    </p:animMotion>
                                  </p:childTnLst>
                                </p:cTn>
                              </p:par>
                              <p:par>
                                <p:cTn id="7" presetID="0" presetClass="path" presetSubtype="0" accel="50000" decel="50000" fill="hold" nodeType="withEffect">
                                  <p:stCondLst>
                                    <p:cond delay="0"/>
                                  </p:stCondLst>
                                  <p:childTnLst>
                                    <p:animMotion origin="layout" path="M -1.38889E-6 2.68315E-6 L 0.38768 -0.00647 " pathEditMode="relative" rAng="0" ptsTypes="AA">
                                      <p:cBhvr>
                                        <p:cTn id="8" dur="3000" fill="hold"/>
                                        <p:tgtEl>
                                          <p:spTgt spid="1027"/>
                                        </p:tgtEl>
                                        <p:attrNameLst>
                                          <p:attrName>ppt_x</p:attrName>
                                          <p:attrName>ppt_y</p:attrName>
                                        </p:attrNameLst>
                                      </p:cBhvr>
                                      <p:rCtr x="194" y="-3"/>
                                    </p:animMotion>
                                  </p:childTnLst>
                                </p:cTn>
                              </p:par>
                            </p:childTnLst>
                          </p:cTn>
                        </p:par>
                        <p:par>
                          <p:cTn id="9" fill="hold">
                            <p:stCondLst>
                              <p:cond delay="3000"/>
                            </p:stCondLst>
                            <p:childTnLst>
                              <p:par>
                                <p:cTn id="10" presetID="0" presetClass="path" presetSubtype="0" accel="50000" decel="50000" fill="hold" nodeType="afterEffect">
                                  <p:stCondLst>
                                    <p:cond delay="1000"/>
                                  </p:stCondLst>
                                  <p:childTnLst>
                                    <p:animMotion origin="layout" path="M 0.38767 -0.00647 L 0.09635 -0.00647 " pathEditMode="relative" rAng="0" ptsTypes="AA">
                                      <p:cBhvr>
                                        <p:cTn id="11" dur="500" fill="hold"/>
                                        <p:tgtEl>
                                          <p:spTgt spid="1027"/>
                                        </p:tgtEl>
                                        <p:attrNameLst>
                                          <p:attrName>ppt_x</p:attrName>
                                          <p:attrName>ppt_y</p:attrName>
                                        </p:attrNameLst>
                                      </p:cBhvr>
                                      <p:rCtr x="-146" y="0"/>
                                    </p:animMotion>
                                  </p:childTnLst>
                                </p:cTn>
                              </p:par>
                              <p:par>
                                <p:cTn id="12" presetID="8" presetClass="emph" presetSubtype="0" fill="hold" nodeType="withEffect">
                                  <p:stCondLst>
                                    <p:cond delay="1000"/>
                                  </p:stCondLst>
                                  <p:childTnLst>
                                    <p:animRot by="21600000">
                                      <p:cBhvr>
                                        <p:cTn id="13" dur="1000" fill="hold"/>
                                        <p:tgtEl>
                                          <p:spTgt spid="4"/>
                                        </p:tgtEl>
                                        <p:attrNameLst>
                                          <p:attrName>r</p:attrName>
                                        </p:attrNameLst>
                                      </p:cBhvr>
                                    </p:animRot>
                                  </p:childTnLst>
                                </p:cTn>
                              </p:par>
                              <p:par>
                                <p:cTn id="14" presetID="0" presetClass="path" presetSubtype="0" accel="50000" decel="50000" fill="hold" nodeType="withEffect">
                                  <p:stCondLst>
                                    <p:cond delay="1000"/>
                                  </p:stCondLst>
                                  <p:childTnLst>
                                    <p:animMotion origin="layout" path="M 0.35591 -0.00324 C 0.36251 -0.01573 0.36928 -0.02798 0.37692 -0.03607 C 0.38456 -0.04417 0.39202 -0.04671 0.4014 -0.05249 C 0.41077 -0.05827 0.42154 -0.06659 0.433 -0.07122 C 0.44445 -0.07584 0.45817 -0.07746 0.4698 -0.08047 C 0.48143 -0.08347 0.49081 -0.08787 0.50313 -0.08972 C 0.51546 -0.09157 0.53161 -0.09157 0.54341 -0.09203 C 0.55557 -0.09249 0.56442 -0.09249 0.57518 -0.09203 C 0.58595 -0.09157 0.59654 -0.09157 0.60852 -0.08972 C 0.6205 -0.08787 0.63629 -0.08324 0.64706 -0.08047 C 0.65782 -0.07769 0.66494 -0.077 0.67345 -0.07353 C 0.68195 -0.07006 0.69098 -0.06405 0.69793 -0.05943 C 0.70487 -0.0548 0.71008 -0.05018 0.71546 -0.04532 " pathEditMode="relative" ptsTypes="aaaaaaaaaaaaA">
                                      <p:cBhvr>
                                        <p:cTn id="15" dur="1000" fill="hold"/>
                                        <p:tgtEl>
                                          <p:spTgt spid="4"/>
                                        </p:tgtEl>
                                        <p:attrNameLst>
                                          <p:attrName>ppt_x</p:attrName>
                                          <p:attrName>ppt_y</p:attrName>
                                        </p:attrNameLst>
                                      </p:cBhvr>
                                    </p:animMotion>
                                  </p:childTnLst>
                                </p:cTn>
                              </p:par>
                            </p:childTnLst>
                          </p:cTn>
                        </p:par>
                        <p:par>
                          <p:cTn id="16" fill="hold">
                            <p:stCondLst>
                              <p:cond delay="5000"/>
                            </p:stCondLst>
                            <p:childTnLst>
                              <p:par>
                                <p:cTn id="17" presetID="55" presetClass="entr" presetSubtype="0" fill="hold" nodeType="afterEffect">
                                  <p:stCondLst>
                                    <p:cond delay="0"/>
                                  </p:stCondLst>
                                  <p:childTnLst>
                                    <p:set>
                                      <p:cBhvr>
                                        <p:cTn id="18" dur="1" fill="hold">
                                          <p:stCondLst>
                                            <p:cond delay="0"/>
                                          </p:stCondLst>
                                        </p:cTn>
                                        <p:tgtEl>
                                          <p:spTgt spid="1028"/>
                                        </p:tgtEl>
                                        <p:attrNameLst>
                                          <p:attrName>style.visibility</p:attrName>
                                        </p:attrNameLst>
                                      </p:cBhvr>
                                      <p:to>
                                        <p:strVal val="visible"/>
                                      </p:to>
                                    </p:set>
                                    <p:anim calcmode="lin" valueType="num">
                                      <p:cBhvr>
                                        <p:cTn id="19" dur="500" fill="hold"/>
                                        <p:tgtEl>
                                          <p:spTgt spid="1028"/>
                                        </p:tgtEl>
                                        <p:attrNameLst>
                                          <p:attrName>ppt_w</p:attrName>
                                        </p:attrNameLst>
                                      </p:cBhvr>
                                      <p:tavLst>
                                        <p:tav tm="0">
                                          <p:val>
                                            <p:strVal val="#ppt_w*0.70"/>
                                          </p:val>
                                        </p:tav>
                                        <p:tav tm="100000">
                                          <p:val>
                                            <p:strVal val="#ppt_w"/>
                                          </p:val>
                                        </p:tav>
                                      </p:tavLst>
                                    </p:anim>
                                    <p:anim calcmode="lin" valueType="num">
                                      <p:cBhvr>
                                        <p:cTn id="20" dur="500" fill="hold"/>
                                        <p:tgtEl>
                                          <p:spTgt spid="1028"/>
                                        </p:tgtEl>
                                        <p:attrNameLst>
                                          <p:attrName>ppt_h</p:attrName>
                                        </p:attrNameLst>
                                      </p:cBhvr>
                                      <p:tavLst>
                                        <p:tav tm="0">
                                          <p:val>
                                            <p:strVal val="#ppt_h"/>
                                          </p:val>
                                        </p:tav>
                                        <p:tav tm="100000">
                                          <p:val>
                                            <p:strVal val="#ppt_h"/>
                                          </p:val>
                                        </p:tav>
                                      </p:tavLst>
                                    </p:anim>
                                    <p:animEffect transition="in" filter="fade">
                                      <p:cBhvr>
                                        <p:cTn id="21" dur="500"/>
                                        <p:tgtEl>
                                          <p:spTgt spid="1028"/>
                                        </p:tgtEl>
                                      </p:cBhvr>
                                    </p:animEffect>
                                  </p:childTnLst>
                                </p:cTn>
                              </p:par>
                            </p:childTnLst>
                          </p:cTn>
                        </p:par>
                        <p:par>
                          <p:cTn id="22" fill="hold">
                            <p:stCondLst>
                              <p:cond delay="5500"/>
                            </p:stCondLst>
                            <p:childTnLst>
                              <p:par>
                                <p:cTn id="23" presetID="1" presetClass="exit" presetSubtype="0" fill="hold" nodeType="afterEffect">
                                  <p:stCondLst>
                                    <p:cond delay="0"/>
                                  </p:stCondLst>
                                  <p:childTnLst>
                                    <p:set>
                                      <p:cBhvr>
                                        <p:cTn id="24" dur="1" fill="hold">
                                          <p:stCondLst>
                                            <p:cond delay="0"/>
                                          </p:stCondLst>
                                        </p:cTn>
                                        <p:tgtEl>
                                          <p:spTgt spid="4"/>
                                        </p:tgtEl>
                                        <p:attrNameLst>
                                          <p:attrName>style.visibility</p:attrName>
                                        </p:attrNameLst>
                                      </p:cBhvr>
                                      <p:to>
                                        <p:strVal val="hidden"/>
                                      </p:to>
                                    </p:set>
                                  </p:childTnLst>
                                </p:cTn>
                              </p:par>
                            </p:childTnLst>
                          </p:cTn>
                        </p:par>
                        <p:par>
                          <p:cTn id="25" fill="hold">
                            <p:stCondLst>
                              <p:cond delay="5500"/>
                            </p:stCondLst>
                            <p:childTnLst>
                              <p:par>
                                <p:cTn id="26" presetID="6" presetClass="emph" presetSubtype="0" fill="hold" nodeType="afterEffect">
                                  <p:stCondLst>
                                    <p:cond delay="0"/>
                                  </p:stCondLst>
                                  <p:childTnLst>
                                    <p:animScale>
                                      <p:cBhvr>
                                        <p:cTn id="27" dur="500" fill="hold"/>
                                        <p:tgtEl>
                                          <p:spTgt spid="1028"/>
                                        </p:tgtEl>
                                      </p:cBhvr>
                                      <p:by x="200000" y="200000"/>
                                    </p:animScale>
                                  </p:childTnLst>
                                </p:cTn>
                              </p:par>
                              <p:par>
                                <p:cTn id="28" presetID="1" presetClass="exit" presetSubtype="0" fill="hold" nodeType="withEffect">
                                  <p:stCondLst>
                                    <p:cond delay="0"/>
                                  </p:stCondLst>
                                  <p:childTnLst>
                                    <p:set>
                                      <p:cBhvr>
                                        <p:cTn id="29" dur="1" fill="hold">
                                          <p:stCondLst>
                                            <p:cond delay="0"/>
                                          </p:stCondLst>
                                        </p:cTn>
                                        <p:tgtEl>
                                          <p:spTgt spid="1026"/>
                                        </p:tgtEl>
                                        <p:attrNameLst>
                                          <p:attrName>style.visibility</p:attrName>
                                        </p:attrNameLst>
                                      </p:cBhvr>
                                      <p:to>
                                        <p:strVal val="hidden"/>
                                      </p:to>
                                    </p:set>
                                  </p:childTnLst>
                                </p:cTn>
                              </p:par>
                            </p:childTnLst>
                          </p:cTn>
                        </p:par>
                        <p:par>
                          <p:cTn id="30" fill="hold">
                            <p:stCondLst>
                              <p:cond delay="6000"/>
                            </p:stCondLst>
                            <p:childTnLst>
                              <p:par>
                                <p:cTn id="31" presetID="6" presetClass="emph" presetSubtype="0" fill="hold" nodeType="afterEffect">
                                  <p:stCondLst>
                                    <p:cond delay="0"/>
                                  </p:stCondLst>
                                  <p:childTnLst>
                                    <p:animScale>
                                      <p:cBhvr>
                                        <p:cTn id="32" dur="1000" fill="hold"/>
                                        <p:tgtEl>
                                          <p:spTgt spid="1028"/>
                                        </p:tgtEl>
                                      </p:cBhvr>
                                      <p:by x="65000" y="65000"/>
                                    </p:animScale>
                                  </p:childTnLst>
                                </p:cTn>
                              </p:par>
                            </p:childTnLst>
                          </p:cTn>
                        </p:par>
                        <p:par>
                          <p:cTn id="33" fill="hold">
                            <p:stCondLst>
                              <p:cond delay="7000"/>
                            </p:stCondLst>
                            <p:childTnLst>
                              <p:par>
                                <p:cTn id="34" presetID="0" presetClass="path" presetSubtype="0" accel="50000" decel="50000" fill="hold" nodeType="afterEffect">
                                  <p:stCondLst>
                                    <p:cond delay="1000"/>
                                  </p:stCondLst>
                                  <p:childTnLst>
                                    <p:animMotion origin="layout" path="M -6.66667E-6 3.33333E-6 L -0.62709 3.33333E-6 " pathEditMode="relative" ptsTypes="AA">
                                      <p:cBhvr>
                                        <p:cTn id="35" dur="2000" fill="hold"/>
                                        <p:tgtEl>
                                          <p:spTgt spid="1029"/>
                                        </p:tgtEl>
                                        <p:attrNameLst>
                                          <p:attrName>ppt_x</p:attrName>
                                          <p:attrName>ppt_y</p:attrName>
                                        </p:attrNameLst>
                                      </p:cBhvr>
                                    </p:animMotion>
                                  </p:childTnLst>
                                </p:cTn>
                              </p:par>
                            </p:childTnLst>
                          </p:cTn>
                        </p:par>
                        <p:par>
                          <p:cTn id="36" fill="hold">
                            <p:stCondLst>
                              <p:cond delay="10000"/>
                            </p:stCondLst>
                            <p:childTnLst>
                              <p:par>
                                <p:cTn id="37" presetID="8" presetClass="emph" presetSubtype="0" fill="hold" nodeType="afterEffect">
                                  <p:stCondLst>
                                    <p:cond delay="0"/>
                                  </p:stCondLst>
                                  <p:childTnLst>
                                    <p:animRot by="2700000">
                                      <p:cBhvr>
                                        <p:cTn id="38" dur="500" fill="hold"/>
                                        <p:tgtEl>
                                          <p:spTgt spid="102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Raw Data</a:t>
            </a:r>
            <a:endParaRPr lang="en-US" dirty="0"/>
          </a:p>
        </p:txBody>
      </p:sp>
      <p:graphicFrame>
        <p:nvGraphicFramePr>
          <p:cNvPr id="9" name="Content Placeholder 8"/>
          <p:cNvGraphicFramePr>
            <a:graphicFrameLocks noGrp="1"/>
          </p:cNvGraphicFramePr>
          <p:nvPr>
            <p:ph idx="1"/>
          </p:nvPr>
        </p:nvGraphicFramePr>
        <p:xfrm>
          <a:off x="925350" y="1457324"/>
          <a:ext cx="7410776" cy="4562477"/>
        </p:xfrm>
        <a:graphic>
          <a:graphicData uri="http://schemas.openxmlformats.org/drawingml/2006/table">
            <a:tbl>
              <a:tblPr/>
              <a:tblGrid>
                <a:gridCol w="554077"/>
                <a:gridCol w="1108153"/>
                <a:gridCol w="958091"/>
                <a:gridCol w="958091"/>
                <a:gridCol w="958091"/>
                <a:gridCol w="958091"/>
                <a:gridCol w="958091"/>
                <a:gridCol w="958091"/>
              </a:tblGrid>
              <a:tr h="268381">
                <a:tc>
                  <a:txBody>
                    <a:bodyPr/>
                    <a:lstStyle/>
                    <a:p>
                      <a:pPr algn="ctr" fontAlgn="b"/>
                      <a:endParaRPr lang="en-US" sz="1600" b="0" i="0" u="none" strike="noStrike" dirty="0">
                        <a:solidFill>
                          <a:srgbClr val="000000"/>
                        </a:solidFill>
                        <a:latin typeface="Arial"/>
                      </a:endParaRPr>
                    </a:p>
                  </a:txBody>
                  <a:tcPr marL="8657" marR="8657" marT="8657" marB="0" anchor="b">
                    <a:lnL>
                      <a:noFill/>
                    </a:lnL>
                    <a:lnR>
                      <a:noFill/>
                    </a:lnR>
                    <a:lnT>
                      <a:noFill/>
                    </a:lnT>
                    <a:lnB>
                      <a:noFill/>
                    </a:lnB>
                  </a:tcPr>
                </a:tc>
                <a:tc>
                  <a:txBody>
                    <a:bodyPr/>
                    <a:lstStyle/>
                    <a:p>
                      <a:pPr algn="l"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Degrees</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Degrees</a:t>
                      </a:r>
                    </a:p>
                  </a:txBody>
                  <a:tcPr marL="8657" marR="8657" marT="8657" marB="0" anchor="b">
                    <a:lnL>
                      <a:noFill/>
                    </a:lnL>
                    <a:lnR>
                      <a:noFill/>
                    </a:lnR>
                    <a:lnT>
                      <a:noFill/>
                    </a:lnT>
                    <a:lnB>
                      <a:noFill/>
                    </a:lnB>
                  </a:tcPr>
                </a:tc>
                <a:tc>
                  <a:txBody>
                    <a:bodyPr/>
                    <a:lstStyle/>
                    <a:p>
                      <a:pPr algn="l"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l"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l"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l"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r>
              <a:tr h="268381">
                <a:tc>
                  <a:txBody>
                    <a:bodyPr/>
                    <a:lstStyle/>
                    <a:p>
                      <a:pPr algn="ctr" fontAlgn="b"/>
                      <a:r>
                        <a:rPr lang="en-US" sz="1600" b="0" i="0" u="none" strike="noStrike">
                          <a:solidFill>
                            <a:srgbClr val="000000"/>
                          </a:solidFill>
                          <a:latin typeface="Arial"/>
                        </a:rPr>
                        <a:t>Obs</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UTC</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Latitude</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Longitude</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MPH</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Miles</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Seconds</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Gallons</a:t>
                      </a:r>
                    </a:p>
                  </a:txBody>
                  <a:tcPr marL="8657" marR="8657" marT="8657" marB="0" anchor="b">
                    <a:lnL>
                      <a:noFill/>
                    </a:lnL>
                    <a:lnR>
                      <a:noFill/>
                    </a:lnR>
                    <a:lnT>
                      <a:noFill/>
                    </a:lnT>
                    <a:lnB>
                      <a:noFill/>
                    </a:lnB>
                  </a:tcPr>
                </a:tc>
              </a:tr>
              <a:tr h="268381">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r>
              <a:tr h="268381">
                <a:tc>
                  <a:txBody>
                    <a:bodyPr/>
                    <a:lstStyle/>
                    <a:p>
                      <a:pPr algn="ctr" fontAlgn="b"/>
                      <a:r>
                        <a:rPr lang="en-US" sz="1600" b="0" i="0" u="none" strike="noStrike">
                          <a:solidFill>
                            <a:srgbClr val="000000"/>
                          </a:solidFill>
                          <a:latin typeface="Arial"/>
                        </a:rPr>
                        <a:t>1</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20:15:00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49.50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154.50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a:t>
                      </a:r>
                    </a:p>
                  </a:txBody>
                  <a:tcPr marL="8657" marR="8657" marT="8657"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Arial"/>
                        </a:rPr>
                        <a:t>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0.00</a:t>
                      </a:r>
                    </a:p>
                  </a:txBody>
                  <a:tcPr marL="8657" marR="8657" marT="8657" marB="0" anchor="b">
                    <a:lnL>
                      <a:noFill/>
                    </a:lnL>
                    <a:lnR>
                      <a:noFill/>
                    </a:lnR>
                    <a:lnT>
                      <a:noFill/>
                    </a:lnT>
                    <a:lnB>
                      <a:noFill/>
                    </a:lnB>
                  </a:tcPr>
                </a:tc>
              </a:tr>
              <a:tr h="268381">
                <a:tc>
                  <a:txBody>
                    <a:bodyPr/>
                    <a:lstStyle/>
                    <a:p>
                      <a:pPr algn="ctr" fontAlgn="b"/>
                      <a:r>
                        <a:rPr lang="en-US" sz="1600" b="0" i="0" u="none" strike="noStrike">
                          <a:solidFill>
                            <a:srgbClr val="000000"/>
                          </a:solidFill>
                          <a:latin typeface="Arial"/>
                        </a:rPr>
                        <a:t>2</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20:20:00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49.45</a:t>
                      </a:r>
                    </a:p>
                  </a:txBody>
                  <a:tcPr marL="8657" marR="8657" marT="8657" marB="0" anchor="b">
                    <a:lnL>
                      <a:noFill/>
                    </a:lnL>
                    <a:lnR>
                      <a:noFill/>
                    </a:lnR>
                    <a:lnT>
                      <a:noFill/>
                    </a:lnT>
                    <a:lnB>
                      <a:noFill/>
                    </a:lnB>
                  </a:tcPr>
                </a:tc>
                <a:tc>
                  <a:txBody>
                    <a:bodyPr/>
                    <a:lstStyle/>
                    <a:p>
                      <a:pPr algn="ctr" fontAlgn="b"/>
                      <a:r>
                        <a:rPr lang="en-US" sz="1600" b="0" i="0" u="none" strike="noStrike" dirty="0" smtClean="0">
                          <a:solidFill>
                            <a:srgbClr val="000000"/>
                          </a:solidFill>
                          <a:latin typeface="Arial"/>
                        </a:rPr>
                        <a:t>154.49</a:t>
                      </a:r>
                      <a:endParaRPr lang="en-US" sz="1600" b="0" i="0" u="none" strike="noStrike" dirty="0">
                        <a:solidFill>
                          <a:srgbClr val="000000"/>
                        </a:solidFill>
                        <a:latin typeface="Arial"/>
                      </a:endParaRP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40</a:t>
                      </a:r>
                    </a:p>
                  </a:txBody>
                  <a:tcPr marL="8657" marR="8657" marT="8657"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Arial"/>
                        </a:rPr>
                        <a:t>3.6</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300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0.14</a:t>
                      </a:r>
                    </a:p>
                  </a:txBody>
                  <a:tcPr marL="8657" marR="8657" marT="8657" marB="0" anchor="b">
                    <a:lnL>
                      <a:noFill/>
                    </a:lnL>
                    <a:lnR>
                      <a:noFill/>
                    </a:lnR>
                    <a:lnT>
                      <a:noFill/>
                    </a:lnT>
                    <a:lnB>
                      <a:noFill/>
                    </a:lnB>
                  </a:tcPr>
                </a:tc>
              </a:tr>
              <a:tr h="268381">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 </a:t>
                      </a:r>
                    </a:p>
                  </a:txBody>
                  <a:tcPr marL="8657" marR="8657" marT="8657" marB="0" anchor="b">
                    <a:lnL>
                      <a:noFill/>
                    </a:lnL>
                    <a:lnR>
                      <a:noFill/>
                    </a:lnR>
                    <a:lnT>
                      <a:noFill/>
                    </a:lnT>
                    <a:lnB>
                      <a:noFill/>
                    </a:lnB>
                    <a:solidFill>
                      <a:srgbClr val="FFFFFF"/>
                    </a:solidFill>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r>
              <a:tr h="268381">
                <a:tc>
                  <a:txBody>
                    <a:bodyPr/>
                    <a:lstStyle/>
                    <a:p>
                      <a:pPr algn="ctr" fontAlgn="b"/>
                      <a:r>
                        <a:rPr lang="en-US" sz="1600" b="0" i="0" u="none" strike="noStrike">
                          <a:solidFill>
                            <a:srgbClr val="000000"/>
                          </a:solidFill>
                          <a:latin typeface="Arial"/>
                        </a:rPr>
                        <a:t>3</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20:25:00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49.41</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154.43</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82</a:t>
                      </a:r>
                    </a:p>
                  </a:txBody>
                  <a:tcPr marL="8657" marR="8657" marT="8657"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Arial"/>
                        </a:rPr>
                        <a:t>8.8</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600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0.35</a:t>
                      </a:r>
                    </a:p>
                  </a:txBody>
                  <a:tcPr marL="8657" marR="8657" marT="8657" marB="0" anchor="b">
                    <a:lnL>
                      <a:noFill/>
                    </a:lnL>
                    <a:lnR>
                      <a:noFill/>
                    </a:lnR>
                    <a:lnT>
                      <a:noFill/>
                    </a:lnT>
                    <a:lnB>
                      <a:noFill/>
                    </a:lnB>
                  </a:tcPr>
                </a:tc>
              </a:tr>
              <a:tr h="268381">
                <a:tc>
                  <a:txBody>
                    <a:bodyPr/>
                    <a:lstStyle/>
                    <a:p>
                      <a:pPr algn="ctr" fontAlgn="b"/>
                      <a:r>
                        <a:rPr lang="en-US" sz="1600" b="0" i="0" u="none" strike="noStrike">
                          <a:solidFill>
                            <a:srgbClr val="000000"/>
                          </a:solidFill>
                          <a:latin typeface="Arial"/>
                        </a:rPr>
                        <a:t>4</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20:30:00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49.36</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154.30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77</a:t>
                      </a:r>
                    </a:p>
                  </a:txBody>
                  <a:tcPr marL="8657" marR="8657" marT="8657" marB="0" anchor="b">
                    <a:lnL>
                      <a:noFill/>
                    </a:lnL>
                    <a:lnR>
                      <a:noFill/>
                    </a:lnR>
                    <a:lnT>
                      <a:noFill/>
                    </a:lnT>
                    <a:lnB>
                      <a:noFill/>
                    </a:lnB>
                    <a:solidFill>
                      <a:srgbClr val="FFFFFF"/>
                    </a:solidFill>
                  </a:tcPr>
                </a:tc>
                <a:tc>
                  <a:txBody>
                    <a:bodyPr/>
                    <a:lstStyle/>
                    <a:p>
                      <a:pPr algn="ctr" fontAlgn="b"/>
                      <a:r>
                        <a:rPr lang="en-US" sz="1600" b="0" i="0" u="none" strike="noStrike">
                          <a:solidFill>
                            <a:srgbClr val="000000"/>
                          </a:solidFill>
                          <a:latin typeface="Arial"/>
                        </a:rPr>
                        <a:t>15.0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900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0.57</a:t>
                      </a:r>
                    </a:p>
                  </a:txBody>
                  <a:tcPr marL="8657" marR="8657" marT="8657" marB="0" anchor="b">
                    <a:lnL>
                      <a:noFill/>
                    </a:lnL>
                    <a:lnR>
                      <a:noFill/>
                    </a:lnR>
                    <a:lnT>
                      <a:noFill/>
                    </a:lnT>
                    <a:lnB>
                      <a:noFill/>
                    </a:lnB>
                  </a:tcPr>
                </a:tc>
              </a:tr>
              <a:tr h="268381">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 </a:t>
                      </a:r>
                    </a:p>
                  </a:txBody>
                  <a:tcPr marL="8657" marR="8657" marT="8657" marB="0" anchor="b">
                    <a:lnL>
                      <a:noFill/>
                    </a:lnL>
                    <a:lnR>
                      <a:noFill/>
                    </a:lnR>
                    <a:lnT>
                      <a:noFill/>
                    </a:lnT>
                    <a:lnB>
                      <a:noFill/>
                    </a:lnB>
                    <a:solidFill>
                      <a:srgbClr val="FFFFFF"/>
                    </a:solidFill>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r>
              <a:tr h="268381">
                <a:tc>
                  <a:txBody>
                    <a:bodyPr/>
                    <a:lstStyle/>
                    <a:p>
                      <a:pPr algn="ctr" fontAlgn="b"/>
                      <a:r>
                        <a:rPr lang="en-US" sz="1600" b="0" i="0" u="none" strike="noStrike">
                          <a:solidFill>
                            <a:srgbClr val="000000"/>
                          </a:solidFill>
                          <a:latin typeface="Arial"/>
                        </a:rPr>
                        <a:t>5</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20:35:00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49.33</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154.19</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38</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20.7</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1200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0.72</a:t>
                      </a:r>
                    </a:p>
                  </a:txBody>
                  <a:tcPr marL="8657" marR="8657" marT="8657" marB="0" anchor="b">
                    <a:lnL>
                      <a:noFill/>
                    </a:lnL>
                    <a:lnR>
                      <a:noFill/>
                    </a:lnR>
                    <a:lnT>
                      <a:noFill/>
                    </a:lnT>
                    <a:lnB>
                      <a:noFill/>
                    </a:lnB>
                  </a:tcPr>
                </a:tc>
              </a:tr>
              <a:tr h="268381">
                <a:tc>
                  <a:txBody>
                    <a:bodyPr/>
                    <a:lstStyle/>
                    <a:p>
                      <a:pPr algn="ctr" fontAlgn="b"/>
                      <a:r>
                        <a:rPr lang="en-US" sz="1600" b="0" i="0" u="none" strike="noStrike">
                          <a:solidFill>
                            <a:srgbClr val="000000"/>
                          </a:solidFill>
                          <a:latin typeface="Arial"/>
                        </a:rPr>
                        <a:t>6</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20:40:00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49.35</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154.14</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42</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24.7</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1500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0.82</a:t>
                      </a:r>
                    </a:p>
                  </a:txBody>
                  <a:tcPr marL="8657" marR="8657" marT="8657" marB="0" anchor="b">
                    <a:lnL>
                      <a:noFill/>
                    </a:lnL>
                    <a:lnR>
                      <a:noFill/>
                    </a:lnR>
                    <a:lnT>
                      <a:noFill/>
                    </a:lnT>
                    <a:lnB>
                      <a:noFill/>
                    </a:lnB>
                  </a:tcPr>
                </a:tc>
              </a:tr>
              <a:tr h="268381">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r>
              <a:tr h="268381">
                <a:tc>
                  <a:txBody>
                    <a:bodyPr/>
                    <a:lstStyle/>
                    <a:p>
                      <a:pPr algn="ctr" fontAlgn="b"/>
                      <a:r>
                        <a:rPr lang="en-US" sz="1600" b="0" i="0" u="none" strike="noStrike">
                          <a:solidFill>
                            <a:srgbClr val="000000"/>
                          </a:solidFill>
                          <a:latin typeface="Arial"/>
                        </a:rPr>
                        <a:t>7</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20:45:00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49.35</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154.13</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43</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25.2</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1800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0.83</a:t>
                      </a:r>
                    </a:p>
                  </a:txBody>
                  <a:tcPr marL="8657" marR="8657" marT="8657" marB="0" anchor="b">
                    <a:lnL>
                      <a:noFill/>
                    </a:lnL>
                    <a:lnR>
                      <a:noFill/>
                    </a:lnR>
                    <a:lnT>
                      <a:noFill/>
                    </a:lnT>
                    <a:lnB>
                      <a:noFill/>
                    </a:lnB>
                  </a:tcPr>
                </a:tc>
              </a:tr>
              <a:tr h="268381">
                <a:tc>
                  <a:txBody>
                    <a:bodyPr/>
                    <a:lstStyle/>
                    <a:p>
                      <a:pPr algn="ctr" fontAlgn="b"/>
                      <a:r>
                        <a:rPr lang="en-US" sz="1600" b="0" i="0" u="none" strike="noStrike">
                          <a:solidFill>
                            <a:srgbClr val="000000"/>
                          </a:solidFill>
                          <a:latin typeface="Arial"/>
                        </a:rPr>
                        <a:t>8</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20:50:00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49.36</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154.08</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38</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28.5</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1800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0.91</a:t>
                      </a:r>
                    </a:p>
                  </a:txBody>
                  <a:tcPr marL="8657" marR="8657" marT="8657" marB="0" anchor="b">
                    <a:lnL>
                      <a:noFill/>
                    </a:lnL>
                    <a:lnR>
                      <a:noFill/>
                    </a:lnR>
                    <a:lnT>
                      <a:noFill/>
                    </a:lnT>
                    <a:lnB>
                      <a:noFill/>
                    </a:lnB>
                  </a:tcPr>
                </a:tc>
              </a:tr>
              <a:tr h="268381">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8657" marR="8657" marT="8657" marB="0" anchor="b">
                    <a:lnL>
                      <a:noFill/>
                    </a:lnL>
                    <a:lnR>
                      <a:noFill/>
                    </a:lnR>
                    <a:lnT>
                      <a:noFill/>
                    </a:lnT>
                    <a:lnB>
                      <a:noFill/>
                    </a:lnB>
                  </a:tcPr>
                </a:tc>
              </a:tr>
              <a:tr h="268381">
                <a:tc>
                  <a:txBody>
                    <a:bodyPr/>
                    <a:lstStyle/>
                    <a:p>
                      <a:pPr algn="ctr" fontAlgn="b"/>
                      <a:r>
                        <a:rPr lang="en-US" sz="1600" b="0" i="0" u="none" strike="noStrike">
                          <a:solidFill>
                            <a:srgbClr val="000000"/>
                          </a:solidFill>
                          <a:latin typeface="Arial"/>
                        </a:rPr>
                        <a:t>9</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20:55:00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49.34</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154.01</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32</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33.5</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2400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1.04</a:t>
                      </a:r>
                    </a:p>
                  </a:txBody>
                  <a:tcPr marL="8657" marR="8657" marT="8657" marB="0" anchor="b">
                    <a:lnL>
                      <a:noFill/>
                    </a:lnL>
                    <a:lnR>
                      <a:noFill/>
                    </a:lnR>
                    <a:lnT>
                      <a:noFill/>
                    </a:lnT>
                    <a:lnB>
                      <a:noFill/>
                    </a:lnB>
                  </a:tcPr>
                </a:tc>
              </a:tr>
              <a:tr h="268381">
                <a:tc>
                  <a:txBody>
                    <a:bodyPr/>
                    <a:lstStyle/>
                    <a:p>
                      <a:pPr algn="ctr" fontAlgn="b"/>
                      <a:r>
                        <a:rPr lang="en-US" sz="1600" b="0" i="0" u="none" strike="noStrike">
                          <a:solidFill>
                            <a:srgbClr val="000000"/>
                          </a:solidFill>
                          <a:latin typeface="Arial"/>
                        </a:rPr>
                        <a:t>10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21:00:00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49.33</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153.97</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28</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36.0</a:t>
                      </a:r>
                    </a:p>
                  </a:txBody>
                  <a:tcPr marL="8657" marR="8657" marT="8657" marB="0" anchor="b">
                    <a:lnL>
                      <a:noFill/>
                    </a:lnL>
                    <a:lnR>
                      <a:noFill/>
                    </a:lnR>
                    <a:lnT>
                      <a:noFill/>
                    </a:lnT>
                    <a:lnB>
                      <a:noFill/>
                    </a:lnB>
                  </a:tcPr>
                </a:tc>
                <a:tc>
                  <a:txBody>
                    <a:bodyPr/>
                    <a:lstStyle/>
                    <a:p>
                      <a:pPr algn="ctr" fontAlgn="b"/>
                      <a:r>
                        <a:rPr lang="en-US" sz="1600" b="0" i="0" u="none" strike="noStrike">
                          <a:solidFill>
                            <a:srgbClr val="000000"/>
                          </a:solidFill>
                          <a:latin typeface="Arial"/>
                        </a:rPr>
                        <a:t>2760</a:t>
                      </a:r>
                    </a:p>
                  </a:txBody>
                  <a:tcPr marL="8657" marR="8657" marT="8657" marB="0" anchor="b">
                    <a:lnL>
                      <a:noFill/>
                    </a:lnL>
                    <a:lnR>
                      <a:noFill/>
                    </a:lnR>
                    <a:lnT>
                      <a:noFill/>
                    </a:lnT>
                    <a:lnB>
                      <a:noFill/>
                    </a:lnB>
                  </a:tcPr>
                </a:tc>
                <a:tc>
                  <a:txBody>
                    <a:bodyPr/>
                    <a:lstStyle/>
                    <a:p>
                      <a:pPr algn="ctr" fontAlgn="b"/>
                      <a:r>
                        <a:rPr lang="en-US" sz="1600" b="0" i="0" u="none" strike="noStrike" dirty="0">
                          <a:solidFill>
                            <a:srgbClr val="000000"/>
                          </a:solidFill>
                          <a:latin typeface="Arial"/>
                        </a:rPr>
                        <a:t>1.10</a:t>
                      </a:r>
                    </a:p>
                  </a:txBody>
                  <a:tcPr marL="8657" marR="8657" marT="8657"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80000"/>
              </a:lnSpc>
            </a:pPr>
            <a:endParaRPr lang="en-US" sz="1800" dirty="0" smtClean="0"/>
          </a:p>
          <a:p>
            <a:pPr>
              <a:lnSpc>
                <a:spcPct val="80000"/>
              </a:lnSpc>
            </a:pPr>
            <a:r>
              <a:rPr lang="en-US" sz="1800" dirty="0" smtClean="0"/>
              <a:t>The Casualty Actuarial Society is committed to adhering strictly to the letter and spirit of the antitrust laws.  Seminars conducted under the auspices of the </a:t>
            </a:r>
            <a:r>
              <a:rPr lang="en-US" sz="1800" dirty="0" err="1" smtClean="0"/>
              <a:t>CAS</a:t>
            </a:r>
            <a:r>
              <a:rPr lang="en-US" sz="1800" dirty="0" smtClean="0"/>
              <a:t> are designed solely to provide a forum for the expression of various points of view on topics described in the programs or agendas for such meetings.  </a:t>
            </a:r>
          </a:p>
          <a:p>
            <a:pPr>
              <a:lnSpc>
                <a:spcPct val="80000"/>
              </a:lnSpc>
            </a:pPr>
            <a:endParaRPr lang="en-US" sz="1800" dirty="0" smtClean="0"/>
          </a:p>
          <a:p>
            <a:pPr>
              <a:lnSpc>
                <a:spcPct val="80000"/>
              </a:lnSpc>
            </a:pPr>
            <a:r>
              <a:rPr lang="en-US" sz="1800" dirty="0" smtClean="0"/>
              <a:t>Under no circumstances shall </a:t>
            </a:r>
            <a:r>
              <a:rPr lang="en-US" sz="1800" dirty="0" err="1" smtClean="0"/>
              <a:t>CAS</a:t>
            </a:r>
            <a:r>
              <a:rPr lang="en-US" sz="1800" dirty="0" smtClean="0"/>
              <a:t> seminars be used as a means for competing companies or firms to reach any understanding – expressed or implied – that restricts competition or in any way impairs the ability of members to exercise independent business judgment regarding matters affecting competition.  </a:t>
            </a:r>
          </a:p>
          <a:p>
            <a:pPr>
              <a:lnSpc>
                <a:spcPct val="80000"/>
              </a:lnSpc>
            </a:pPr>
            <a:endParaRPr lang="en-US" sz="1800" dirty="0" smtClean="0"/>
          </a:p>
          <a:p>
            <a:pPr>
              <a:lnSpc>
                <a:spcPct val="80000"/>
              </a:lnSpc>
            </a:pPr>
            <a:r>
              <a:rPr lang="en-US" sz="1800" dirty="0" smtClean="0"/>
              <a:t>It is the responsibility of all seminar participants to be aware of antitrust regulations, to prevent any written or verbal discussions that appear to violate these laws, and to adhere in every respect to the </a:t>
            </a:r>
            <a:r>
              <a:rPr lang="en-US" sz="1800" dirty="0" err="1" smtClean="0"/>
              <a:t>CAS</a:t>
            </a:r>
            <a:r>
              <a:rPr lang="en-US" sz="1800" dirty="0" smtClean="0"/>
              <a:t> antitrust compliance policy.</a:t>
            </a:r>
            <a:endParaRPr lang="en-US" sz="1800" dirty="0"/>
          </a:p>
        </p:txBody>
      </p:sp>
      <p:sp>
        <p:nvSpPr>
          <p:cNvPr id="3" name="Title 2"/>
          <p:cNvSpPr>
            <a:spLocks noGrp="1"/>
          </p:cNvSpPr>
          <p:nvPr>
            <p:ph type="title"/>
          </p:nvPr>
        </p:nvSpPr>
        <p:spPr/>
        <p:txBody>
          <a:bodyPr/>
          <a:lstStyle/>
          <a:p>
            <a:pPr algn="ctr"/>
            <a:r>
              <a:rPr lang="en-US" dirty="0" err="1" smtClean="0"/>
              <a:t>CAS</a:t>
            </a:r>
            <a:r>
              <a:rPr lang="en-US" dirty="0" smtClean="0"/>
              <a:t> Antitrust Notice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SS026-E-016287.jpg"/>
          <p:cNvPicPr>
            <a:picLocks noGrp="1" noChangeAspect="1"/>
          </p:cNvPicPr>
          <p:nvPr>
            <p:ph idx="1"/>
          </p:nvPr>
        </p:nvPicPr>
        <p:blipFill>
          <a:blip r:embed="rId2" cstate="print"/>
          <a:stretch>
            <a:fillRect/>
          </a:stretch>
        </p:blipFill>
        <p:spPr>
          <a:xfrm>
            <a:off x="1139608" y="1471180"/>
            <a:ext cx="6843713" cy="4562475"/>
          </a:xfrm>
        </p:spPr>
      </p:pic>
      <p:sp>
        <p:nvSpPr>
          <p:cNvPr id="3" name="Title 2"/>
          <p:cNvSpPr>
            <a:spLocks noGrp="1"/>
          </p:cNvSpPr>
          <p:nvPr>
            <p:ph type="title"/>
          </p:nvPr>
        </p:nvSpPr>
        <p:spPr/>
        <p:txBody>
          <a:bodyPr/>
          <a:lstStyle/>
          <a:p>
            <a:pPr algn="ctr"/>
            <a:r>
              <a:rPr lang="en-US" dirty="0" smtClean="0"/>
              <a:t>Events</a:t>
            </a:r>
            <a:endParaRPr lang="en-US" dirty="0"/>
          </a:p>
        </p:txBody>
      </p:sp>
      <p:sp>
        <p:nvSpPr>
          <p:cNvPr id="5" name="TextBox 4"/>
          <p:cNvSpPr txBox="1"/>
          <p:nvPr/>
        </p:nvSpPr>
        <p:spPr>
          <a:xfrm>
            <a:off x="1496290" y="5721929"/>
            <a:ext cx="2978727" cy="276999"/>
          </a:xfrm>
          <a:prstGeom prst="rect">
            <a:avLst/>
          </a:prstGeom>
          <a:noFill/>
        </p:spPr>
        <p:txBody>
          <a:bodyPr wrap="square" rtlCol="0">
            <a:spAutoFit/>
          </a:bodyPr>
          <a:lstStyle/>
          <a:p>
            <a:r>
              <a:rPr lang="en-US" sz="1200" dirty="0" smtClean="0">
                <a:solidFill>
                  <a:schemeClr val="bg2"/>
                </a:solidFill>
                <a:latin typeface="Arial" pitchFamily="34" charset="0"/>
                <a:cs typeface="Arial" pitchFamily="34" charset="0"/>
              </a:rPr>
              <a:t>Image Credit:  NASA Earth Observatory</a:t>
            </a:r>
          </a:p>
        </p:txBody>
      </p:sp>
      <p:sp>
        <p:nvSpPr>
          <p:cNvPr id="9" name="Oval 8"/>
          <p:cNvSpPr/>
          <p:nvPr/>
        </p:nvSpPr>
        <p:spPr>
          <a:xfrm>
            <a:off x="7301345" y="4987636"/>
            <a:ext cx="249382" cy="249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9" idx="2"/>
          </p:cNvCxnSpPr>
          <p:nvPr/>
        </p:nvCxnSpPr>
        <p:spPr>
          <a:xfrm flipH="1" flipV="1">
            <a:off x="6608618" y="5098473"/>
            <a:ext cx="692727" cy="1385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976255" y="3103418"/>
            <a:ext cx="2632363" cy="202276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4" name="Freeform 23"/>
          <p:cNvSpPr/>
          <p:nvPr/>
        </p:nvSpPr>
        <p:spPr>
          <a:xfrm>
            <a:off x="1814946" y="2336800"/>
            <a:ext cx="2161309" cy="1168400"/>
          </a:xfrm>
          <a:custGeom>
            <a:avLst/>
            <a:gdLst>
              <a:gd name="connsiteX0" fmla="*/ 1593273 w 1593273"/>
              <a:gd name="connsiteY0" fmla="*/ 558800 h 877455"/>
              <a:gd name="connsiteX1" fmla="*/ 1343891 w 1593273"/>
              <a:gd name="connsiteY1" fmla="*/ 143164 h 877455"/>
              <a:gd name="connsiteX2" fmla="*/ 775855 w 1593273"/>
              <a:gd name="connsiteY2" fmla="*/ 32327 h 877455"/>
              <a:gd name="connsiteX3" fmla="*/ 193964 w 1593273"/>
              <a:gd name="connsiteY3" fmla="*/ 337127 h 877455"/>
              <a:gd name="connsiteX4" fmla="*/ 0 w 1593273"/>
              <a:gd name="connsiteY4" fmla="*/ 877455 h 8774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273" h="877455">
                <a:moveTo>
                  <a:pt x="1593273" y="558800"/>
                </a:moveTo>
                <a:cubicBezTo>
                  <a:pt x="1536700" y="394855"/>
                  <a:pt x="1480127" y="230910"/>
                  <a:pt x="1343891" y="143164"/>
                </a:cubicBezTo>
                <a:cubicBezTo>
                  <a:pt x="1207655" y="55419"/>
                  <a:pt x="967510" y="0"/>
                  <a:pt x="775855" y="32327"/>
                </a:cubicBezTo>
                <a:cubicBezTo>
                  <a:pt x="584201" y="64654"/>
                  <a:pt x="323273" y="196272"/>
                  <a:pt x="193964" y="337127"/>
                </a:cubicBezTo>
                <a:cubicBezTo>
                  <a:pt x="64655" y="477982"/>
                  <a:pt x="0" y="877455"/>
                  <a:pt x="0" y="877455"/>
                </a:cubicBezTo>
              </a:path>
            </a:pathLst>
          </a:cu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Oval 28"/>
          <p:cNvSpPr/>
          <p:nvPr/>
        </p:nvSpPr>
        <p:spPr>
          <a:xfrm>
            <a:off x="7065817" y="5140036"/>
            <a:ext cx="207818" cy="207818"/>
          </a:xfrm>
          <a:prstGeom prst="ellipse">
            <a:avLst/>
          </a:prstGeom>
          <a:solidFill>
            <a:schemeClr val="accent1">
              <a:lumMod val="20000"/>
              <a:lumOff val="80000"/>
            </a:schemeClr>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112327" y="3837709"/>
            <a:ext cx="207818" cy="207818"/>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6567054" y="5098472"/>
            <a:ext cx="207818" cy="207818"/>
          </a:xfrm>
          <a:prstGeom prst="ellipse">
            <a:avLst/>
          </a:prstGeom>
          <a:solidFill>
            <a:schemeClr val="accent1">
              <a:lumMod val="20000"/>
              <a:lumOff val="80000"/>
            </a:schemeClr>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5708072" y="4461164"/>
            <a:ext cx="207818" cy="207818"/>
          </a:xfrm>
          <a:prstGeom prst="ellipse">
            <a:avLst/>
          </a:prstGeom>
          <a:solidFill>
            <a:schemeClr val="accent1">
              <a:lumMod val="20000"/>
              <a:lumOff val="80000"/>
            </a:schemeClr>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4433454" y="3546764"/>
            <a:ext cx="207818" cy="207818"/>
          </a:xfrm>
          <a:prstGeom prst="ellipse">
            <a:avLst/>
          </a:prstGeom>
          <a:solidFill>
            <a:schemeClr val="accent1">
              <a:lumMod val="20000"/>
              <a:lumOff val="80000"/>
            </a:schemeClr>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3131126" y="2202873"/>
            <a:ext cx="207818" cy="207818"/>
          </a:xfrm>
          <a:prstGeom prst="ellipse">
            <a:avLst/>
          </a:prstGeom>
          <a:solidFill>
            <a:schemeClr val="accent1">
              <a:lumMod val="20000"/>
              <a:lumOff val="80000"/>
            </a:schemeClr>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2479963" y="2286000"/>
            <a:ext cx="207818" cy="207818"/>
          </a:xfrm>
          <a:prstGeom prst="ellipse">
            <a:avLst/>
          </a:prstGeom>
          <a:solidFill>
            <a:schemeClr val="accent1">
              <a:lumMod val="20000"/>
              <a:lumOff val="80000"/>
            </a:schemeClr>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2022764" y="2757055"/>
            <a:ext cx="207818" cy="207818"/>
          </a:xfrm>
          <a:prstGeom prst="ellipse">
            <a:avLst/>
          </a:prstGeom>
          <a:solidFill>
            <a:schemeClr val="accent1">
              <a:lumMod val="20000"/>
              <a:lumOff val="80000"/>
            </a:schemeClr>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1579417" y="3200400"/>
            <a:ext cx="207818" cy="207818"/>
          </a:xfrm>
          <a:prstGeom prst="ellipse">
            <a:avLst/>
          </a:prstGeom>
          <a:solidFill>
            <a:schemeClr val="accent1">
              <a:lumMod val="20000"/>
              <a:lumOff val="80000"/>
            </a:schemeClr>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3962401" y="2923309"/>
            <a:ext cx="207818" cy="207818"/>
          </a:xfrm>
          <a:prstGeom prst="ellipse">
            <a:avLst/>
          </a:prstGeom>
          <a:solidFill>
            <a:schemeClr val="accent1">
              <a:lumMod val="20000"/>
              <a:lumOff val="80000"/>
            </a:schemeClr>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3519054" y="2507673"/>
            <a:ext cx="207818" cy="207818"/>
          </a:xfrm>
          <a:prstGeom prst="ellipse">
            <a:avLst/>
          </a:prstGeom>
          <a:solidFill>
            <a:schemeClr val="accent1">
              <a:lumMod val="20000"/>
              <a:lumOff val="80000"/>
            </a:schemeClr>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6844145" y="4904509"/>
            <a:ext cx="207818" cy="207818"/>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2951018" y="2396836"/>
            <a:ext cx="207818" cy="207818"/>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1690254" y="3408218"/>
            <a:ext cx="249382" cy="249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3920836" y="3172691"/>
            <a:ext cx="207818" cy="207818"/>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6345382" y="5056909"/>
            <a:ext cx="207818" cy="207818"/>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64"/>
          <p:cNvSpPr/>
          <p:nvPr/>
        </p:nvSpPr>
        <p:spPr>
          <a:xfrm>
            <a:off x="1856509" y="3408217"/>
            <a:ext cx="2133600" cy="1034473"/>
          </a:xfrm>
          <a:custGeom>
            <a:avLst/>
            <a:gdLst>
              <a:gd name="connsiteX0" fmla="*/ 0 w 2133600"/>
              <a:gd name="connsiteY0" fmla="*/ 332509 h 1076036"/>
              <a:gd name="connsiteX1" fmla="*/ 304800 w 2133600"/>
              <a:gd name="connsiteY1" fmla="*/ 817418 h 1076036"/>
              <a:gd name="connsiteX2" fmla="*/ 678873 w 2133600"/>
              <a:gd name="connsiteY2" fmla="*/ 983672 h 1076036"/>
              <a:gd name="connsiteX3" fmla="*/ 1136073 w 2133600"/>
              <a:gd name="connsiteY3" fmla="*/ 1066800 h 1076036"/>
              <a:gd name="connsiteX4" fmla="*/ 1593273 w 2133600"/>
              <a:gd name="connsiteY4" fmla="*/ 928254 h 1076036"/>
              <a:gd name="connsiteX5" fmla="*/ 1870364 w 2133600"/>
              <a:gd name="connsiteY5" fmla="*/ 581890 h 1076036"/>
              <a:gd name="connsiteX6" fmla="*/ 2092036 w 2133600"/>
              <a:gd name="connsiteY6" fmla="*/ 138545 h 1076036"/>
              <a:gd name="connsiteX7" fmla="*/ 2119746 w 2133600"/>
              <a:gd name="connsiteY7" fmla="*/ 0 h 1076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33600" h="1076036">
                <a:moveTo>
                  <a:pt x="0" y="332509"/>
                </a:moveTo>
                <a:cubicBezTo>
                  <a:pt x="95827" y="520700"/>
                  <a:pt x="191655" y="708891"/>
                  <a:pt x="304800" y="817418"/>
                </a:cubicBezTo>
                <a:cubicBezTo>
                  <a:pt x="417945" y="925945"/>
                  <a:pt x="540328" y="942108"/>
                  <a:pt x="678873" y="983672"/>
                </a:cubicBezTo>
                <a:cubicBezTo>
                  <a:pt x="817418" y="1025236"/>
                  <a:pt x="983673" y="1076036"/>
                  <a:pt x="1136073" y="1066800"/>
                </a:cubicBezTo>
                <a:cubicBezTo>
                  <a:pt x="1288473" y="1057564"/>
                  <a:pt x="1470891" y="1009072"/>
                  <a:pt x="1593273" y="928254"/>
                </a:cubicBezTo>
                <a:cubicBezTo>
                  <a:pt x="1715655" y="847436"/>
                  <a:pt x="1787237" y="713508"/>
                  <a:pt x="1870364" y="581890"/>
                </a:cubicBezTo>
                <a:cubicBezTo>
                  <a:pt x="1953491" y="450272"/>
                  <a:pt x="2050472" y="235527"/>
                  <a:pt x="2092036" y="138545"/>
                </a:cubicBezTo>
                <a:cubicBezTo>
                  <a:pt x="2133600" y="41563"/>
                  <a:pt x="2126673" y="20781"/>
                  <a:pt x="2119746" y="0"/>
                </a:cubicBezTo>
              </a:path>
            </a:pathLst>
          </a:custGeom>
          <a:ln w="38100">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68" name="Table 67"/>
          <p:cNvGraphicFramePr>
            <a:graphicFrameLocks noGrp="1"/>
          </p:cNvGraphicFramePr>
          <p:nvPr/>
        </p:nvGraphicFramePr>
        <p:xfrm>
          <a:off x="1634259" y="4700586"/>
          <a:ext cx="3550349" cy="962025"/>
        </p:xfrm>
        <a:graphic>
          <a:graphicData uri="http://schemas.openxmlformats.org/drawingml/2006/table">
            <a:tbl>
              <a:tblPr/>
              <a:tblGrid>
                <a:gridCol w="1054100"/>
                <a:gridCol w="1442149"/>
                <a:gridCol w="1054100"/>
              </a:tblGrid>
              <a:tr h="161925">
                <a:tc>
                  <a:txBody>
                    <a:bodyPr/>
                    <a:lstStyle/>
                    <a:p>
                      <a:pPr algn="ctr" fontAlgn="b"/>
                      <a:r>
                        <a:rPr lang="en-US" sz="1200" b="1" i="0" u="none" strike="noStrike" dirty="0">
                          <a:solidFill>
                            <a:schemeClr val="bg2"/>
                          </a:solidFill>
                          <a:latin typeface="Arial"/>
                        </a:rPr>
                        <a:t>20:15:30</a:t>
                      </a:r>
                    </a:p>
                  </a:txBody>
                  <a:tcPr marL="9525" marR="9525" marT="9525" marB="0" anchor="b">
                    <a:lnL>
                      <a:noFill/>
                    </a:lnL>
                    <a:lnR>
                      <a:noFill/>
                    </a:lnR>
                    <a:lnT>
                      <a:noFill/>
                    </a:lnT>
                    <a:lnB>
                      <a:noFill/>
                    </a:lnB>
                    <a:noFill/>
                  </a:tcPr>
                </a:tc>
                <a:tc>
                  <a:txBody>
                    <a:bodyPr/>
                    <a:lstStyle/>
                    <a:p>
                      <a:pPr algn="l" fontAlgn="b"/>
                      <a:r>
                        <a:rPr lang="en-US" sz="1200" b="1" i="0" u="none" strike="noStrike" dirty="0" smtClean="0">
                          <a:solidFill>
                            <a:schemeClr val="bg2"/>
                          </a:solidFill>
                          <a:latin typeface="Arial"/>
                        </a:rPr>
                        <a:t>Acceleration</a:t>
                      </a:r>
                      <a:endParaRPr lang="en-US" sz="1200" b="1" i="0" u="none" strike="noStrike" dirty="0">
                        <a:solidFill>
                          <a:schemeClr val="bg2"/>
                        </a:solidFill>
                        <a:latin typeface="Arial"/>
                      </a:endParaRPr>
                    </a:p>
                  </a:txBody>
                  <a:tcPr marL="9525" marR="9525" marT="9525" marB="0" anchor="b">
                    <a:lnL>
                      <a:noFill/>
                    </a:lnL>
                    <a:lnR>
                      <a:noFill/>
                    </a:lnR>
                    <a:lnT>
                      <a:noFill/>
                    </a:lnT>
                    <a:lnB>
                      <a:noFill/>
                    </a:lnB>
                    <a:noFill/>
                  </a:tcPr>
                </a:tc>
                <a:tc>
                  <a:txBody>
                    <a:bodyPr/>
                    <a:lstStyle/>
                    <a:p>
                      <a:pPr algn="l" fontAlgn="b"/>
                      <a:r>
                        <a:rPr lang="en-US" sz="1200" b="1" i="0" u="none" strike="noStrike">
                          <a:solidFill>
                            <a:schemeClr val="bg2"/>
                          </a:solidFill>
                          <a:latin typeface="Arial"/>
                        </a:rPr>
                        <a:t>0.8 g-force</a:t>
                      </a:r>
                    </a:p>
                  </a:txBody>
                  <a:tcPr marL="9525" marR="9525" marT="9525" marB="0" anchor="b">
                    <a:lnL>
                      <a:noFill/>
                    </a:lnL>
                    <a:lnR>
                      <a:noFill/>
                    </a:lnR>
                    <a:lnT>
                      <a:noFill/>
                    </a:lnT>
                    <a:lnB>
                      <a:noFill/>
                    </a:lnB>
                    <a:noFill/>
                  </a:tcPr>
                </a:tc>
              </a:tr>
              <a:tr h="161925">
                <a:tc>
                  <a:txBody>
                    <a:bodyPr/>
                    <a:lstStyle/>
                    <a:p>
                      <a:pPr algn="ctr" fontAlgn="b"/>
                      <a:r>
                        <a:rPr lang="en-US" sz="1200" b="1" i="0" u="none" strike="noStrike" dirty="0">
                          <a:solidFill>
                            <a:schemeClr val="bg2"/>
                          </a:solidFill>
                          <a:latin typeface="Arial"/>
                        </a:rPr>
                        <a:t>20:22:00</a:t>
                      </a:r>
                    </a:p>
                  </a:txBody>
                  <a:tcPr marL="9525" marR="9525" marT="9525" marB="0" anchor="b">
                    <a:lnL>
                      <a:noFill/>
                    </a:lnL>
                    <a:lnR>
                      <a:noFill/>
                    </a:lnR>
                    <a:lnT>
                      <a:noFill/>
                    </a:lnT>
                    <a:lnB>
                      <a:noFill/>
                    </a:lnB>
                    <a:noFill/>
                  </a:tcPr>
                </a:tc>
                <a:tc>
                  <a:txBody>
                    <a:bodyPr/>
                    <a:lstStyle/>
                    <a:p>
                      <a:pPr algn="l" fontAlgn="b"/>
                      <a:r>
                        <a:rPr lang="en-US" sz="1200" b="1" i="0" u="none" strike="noStrike" dirty="0" smtClean="0">
                          <a:solidFill>
                            <a:schemeClr val="bg2"/>
                          </a:solidFill>
                          <a:latin typeface="Arial"/>
                        </a:rPr>
                        <a:t>Cornering</a:t>
                      </a:r>
                      <a:endParaRPr lang="en-US" sz="1200" b="1" i="0" u="none" strike="noStrike" dirty="0">
                        <a:solidFill>
                          <a:schemeClr val="bg2"/>
                        </a:solidFill>
                        <a:latin typeface="Arial"/>
                      </a:endParaRPr>
                    </a:p>
                  </a:txBody>
                  <a:tcPr marL="9525" marR="9525" marT="9525" marB="0" anchor="b">
                    <a:lnL>
                      <a:noFill/>
                    </a:lnL>
                    <a:lnR>
                      <a:noFill/>
                    </a:lnR>
                    <a:lnT>
                      <a:noFill/>
                    </a:lnT>
                    <a:lnB>
                      <a:noFill/>
                    </a:lnB>
                    <a:noFill/>
                  </a:tcPr>
                </a:tc>
                <a:tc>
                  <a:txBody>
                    <a:bodyPr/>
                    <a:lstStyle/>
                    <a:p>
                      <a:pPr algn="l" fontAlgn="b"/>
                      <a:r>
                        <a:rPr lang="en-US" sz="1200" b="1" i="0" u="none" strike="noStrike">
                          <a:solidFill>
                            <a:schemeClr val="bg2"/>
                          </a:solidFill>
                          <a:latin typeface="Arial"/>
                        </a:rPr>
                        <a:t>0.5 g-force</a:t>
                      </a:r>
                    </a:p>
                  </a:txBody>
                  <a:tcPr marL="9525" marR="9525" marT="9525" marB="0" anchor="b">
                    <a:lnL>
                      <a:noFill/>
                    </a:lnL>
                    <a:lnR>
                      <a:noFill/>
                    </a:lnR>
                    <a:lnT>
                      <a:noFill/>
                    </a:lnT>
                    <a:lnB>
                      <a:noFill/>
                    </a:lnB>
                    <a:noFill/>
                  </a:tcPr>
                </a:tc>
              </a:tr>
              <a:tr h="161925">
                <a:tc>
                  <a:txBody>
                    <a:bodyPr/>
                    <a:lstStyle/>
                    <a:p>
                      <a:pPr algn="ctr" fontAlgn="b"/>
                      <a:r>
                        <a:rPr lang="en-US" sz="1200" b="1" i="0" u="none" strike="noStrike">
                          <a:solidFill>
                            <a:schemeClr val="bg2"/>
                          </a:solidFill>
                          <a:latin typeface="Arial"/>
                        </a:rPr>
                        <a:t>20:28:00</a:t>
                      </a:r>
                    </a:p>
                  </a:txBody>
                  <a:tcPr marL="9525" marR="9525" marT="9525" marB="0" anchor="b">
                    <a:lnL>
                      <a:noFill/>
                    </a:lnL>
                    <a:lnR>
                      <a:noFill/>
                    </a:lnR>
                    <a:lnT>
                      <a:noFill/>
                    </a:lnT>
                    <a:lnB>
                      <a:noFill/>
                    </a:lnB>
                    <a:noFill/>
                  </a:tcPr>
                </a:tc>
                <a:tc>
                  <a:txBody>
                    <a:bodyPr/>
                    <a:lstStyle/>
                    <a:p>
                      <a:pPr algn="l" fontAlgn="b"/>
                      <a:r>
                        <a:rPr lang="en-US" sz="1200" b="1" i="0" u="none" strike="noStrike" dirty="0" smtClean="0">
                          <a:solidFill>
                            <a:schemeClr val="bg2"/>
                          </a:solidFill>
                          <a:latin typeface="Arial"/>
                        </a:rPr>
                        <a:t>Braking</a:t>
                      </a:r>
                      <a:endParaRPr lang="en-US" sz="1200" b="1" i="0" u="none" strike="noStrike" dirty="0">
                        <a:solidFill>
                          <a:schemeClr val="bg2"/>
                        </a:solidFill>
                        <a:latin typeface="Arial"/>
                      </a:endParaRPr>
                    </a:p>
                  </a:txBody>
                  <a:tcPr marL="9525" marR="9525" marT="9525" marB="0" anchor="b">
                    <a:lnL>
                      <a:noFill/>
                    </a:lnL>
                    <a:lnR>
                      <a:noFill/>
                    </a:lnR>
                    <a:lnT>
                      <a:noFill/>
                    </a:lnT>
                    <a:lnB>
                      <a:noFill/>
                    </a:lnB>
                    <a:noFill/>
                  </a:tcPr>
                </a:tc>
                <a:tc>
                  <a:txBody>
                    <a:bodyPr/>
                    <a:lstStyle/>
                    <a:p>
                      <a:pPr algn="l" fontAlgn="b"/>
                      <a:r>
                        <a:rPr lang="en-US" sz="1200" b="1" i="0" u="none" strike="noStrike">
                          <a:solidFill>
                            <a:schemeClr val="bg2"/>
                          </a:solidFill>
                          <a:latin typeface="Arial"/>
                        </a:rPr>
                        <a:t>-0.9 g-force</a:t>
                      </a:r>
                    </a:p>
                  </a:txBody>
                  <a:tcPr marL="9525" marR="9525" marT="9525" marB="0" anchor="b">
                    <a:lnL>
                      <a:noFill/>
                    </a:lnL>
                    <a:lnR>
                      <a:noFill/>
                    </a:lnR>
                    <a:lnT>
                      <a:noFill/>
                    </a:lnT>
                    <a:lnB>
                      <a:noFill/>
                    </a:lnB>
                    <a:noFill/>
                  </a:tcPr>
                </a:tc>
              </a:tr>
              <a:tr h="161925">
                <a:tc>
                  <a:txBody>
                    <a:bodyPr/>
                    <a:lstStyle/>
                    <a:p>
                      <a:pPr algn="ctr" fontAlgn="b"/>
                      <a:r>
                        <a:rPr lang="en-US" sz="1200" b="1" i="0" u="none" strike="noStrike">
                          <a:solidFill>
                            <a:schemeClr val="bg2"/>
                          </a:solidFill>
                          <a:latin typeface="Arial"/>
                        </a:rPr>
                        <a:t>20:34:00</a:t>
                      </a:r>
                    </a:p>
                  </a:txBody>
                  <a:tcPr marL="9525" marR="9525" marT="9525" marB="0" anchor="b">
                    <a:lnL>
                      <a:noFill/>
                    </a:lnL>
                    <a:lnR>
                      <a:noFill/>
                    </a:lnR>
                    <a:lnT>
                      <a:noFill/>
                    </a:lnT>
                    <a:lnB>
                      <a:noFill/>
                    </a:lnB>
                    <a:noFill/>
                  </a:tcPr>
                </a:tc>
                <a:tc>
                  <a:txBody>
                    <a:bodyPr/>
                    <a:lstStyle/>
                    <a:p>
                      <a:pPr algn="l" fontAlgn="b"/>
                      <a:r>
                        <a:rPr lang="en-US" sz="1200" b="1" i="0" u="none" strike="noStrike" dirty="0" smtClean="0">
                          <a:solidFill>
                            <a:schemeClr val="bg2"/>
                          </a:solidFill>
                          <a:latin typeface="Arial"/>
                        </a:rPr>
                        <a:t>Cornering</a:t>
                      </a:r>
                      <a:endParaRPr lang="en-US" sz="1200" b="1" i="0" u="none" strike="noStrike" dirty="0">
                        <a:solidFill>
                          <a:schemeClr val="bg2"/>
                        </a:solidFill>
                        <a:latin typeface="Arial"/>
                      </a:endParaRPr>
                    </a:p>
                  </a:txBody>
                  <a:tcPr marL="9525" marR="9525" marT="9525" marB="0" anchor="b">
                    <a:lnL>
                      <a:noFill/>
                    </a:lnL>
                    <a:lnR>
                      <a:noFill/>
                    </a:lnR>
                    <a:lnT>
                      <a:noFill/>
                    </a:lnT>
                    <a:lnB>
                      <a:noFill/>
                    </a:lnB>
                    <a:noFill/>
                  </a:tcPr>
                </a:tc>
                <a:tc>
                  <a:txBody>
                    <a:bodyPr/>
                    <a:lstStyle/>
                    <a:p>
                      <a:pPr algn="l" fontAlgn="b"/>
                      <a:r>
                        <a:rPr lang="en-US" sz="1200" b="1" i="0" u="none" strike="noStrike" dirty="0">
                          <a:solidFill>
                            <a:schemeClr val="bg2"/>
                          </a:solidFill>
                          <a:latin typeface="Arial"/>
                        </a:rPr>
                        <a:t>-0.5 g-force</a:t>
                      </a:r>
                    </a:p>
                  </a:txBody>
                  <a:tcPr marL="9525" marR="9525" marT="9525" marB="0" anchor="b">
                    <a:lnL>
                      <a:noFill/>
                    </a:lnL>
                    <a:lnR>
                      <a:noFill/>
                    </a:lnR>
                    <a:lnT>
                      <a:noFill/>
                    </a:lnT>
                    <a:lnB>
                      <a:noFill/>
                    </a:lnB>
                    <a:noFill/>
                  </a:tcPr>
                </a:tc>
              </a:tr>
              <a:tr h="161925">
                <a:tc>
                  <a:txBody>
                    <a:bodyPr/>
                    <a:lstStyle/>
                    <a:p>
                      <a:pPr algn="ctr" fontAlgn="b"/>
                      <a:r>
                        <a:rPr lang="en-US" sz="1200" b="1" i="0" u="none" strike="noStrike">
                          <a:solidFill>
                            <a:schemeClr val="bg2"/>
                          </a:solidFill>
                          <a:latin typeface="Arial"/>
                        </a:rPr>
                        <a:t>20:46:00</a:t>
                      </a:r>
                    </a:p>
                  </a:txBody>
                  <a:tcPr marL="9525" marR="9525" marT="9525" marB="0" anchor="b">
                    <a:lnL>
                      <a:noFill/>
                    </a:lnL>
                    <a:lnR>
                      <a:noFill/>
                    </a:lnR>
                    <a:lnT>
                      <a:noFill/>
                    </a:lnT>
                    <a:lnB>
                      <a:noFill/>
                    </a:lnB>
                    <a:noFill/>
                  </a:tcPr>
                </a:tc>
                <a:tc>
                  <a:txBody>
                    <a:bodyPr/>
                    <a:lstStyle/>
                    <a:p>
                      <a:pPr algn="l" fontAlgn="b"/>
                      <a:r>
                        <a:rPr lang="en-US" sz="1200" b="1" i="0" u="none" strike="noStrike" dirty="0" smtClean="0">
                          <a:solidFill>
                            <a:schemeClr val="bg2"/>
                          </a:solidFill>
                          <a:latin typeface="Arial"/>
                        </a:rPr>
                        <a:t>Braking</a:t>
                      </a:r>
                      <a:endParaRPr lang="en-US" sz="1200" b="1" i="0" u="none" strike="noStrike" dirty="0">
                        <a:solidFill>
                          <a:schemeClr val="bg2"/>
                        </a:solidFill>
                        <a:latin typeface="Arial"/>
                      </a:endParaRPr>
                    </a:p>
                  </a:txBody>
                  <a:tcPr marL="9525" marR="9525" marT="9525" marB="0" anchor="b">
                    <a:lnL>
                      <a:noFill/>
                    </a:lnL>
                    <a:lnR>
                      <a:noFill/>
                    </a:lnR>
                    <a:lnT>
                      <a:noFill/>
                    </a:lnT>
                    <a:lnB>
                      <a:noFill/>
                    </a:lnB>
                    <a:noFill/>
                  </a:tcPr>
                </a:tc>
                <a:tc>
                  <a:txBody>
                    <a:bodyPr/>
                    <a:lstStyle/>
                    <a:p>
                      <a:pPr algn="l" fontAlgn="b"/>
                      <a:r>
                        <a:rPr lang="en-US" sz="1200" b="1" i="0" u="none" strike="noStrike" dirty="0">
                          <a:solidFill>
                            <a:schemeClr val="bg2"/>
                          </a:solidFill>
                          <a:latin typeface="Arial"/>
                        </a:rPr>
                        <a:t>-0.6 g-force</a:t>
                      </a:r>
                    </a:p>
                  </a:txBody>
                  <a:tcPr marL="9525" marR="9525" marT="9525" marB="0" anchor="b">
                    <a:lnL>
                      <a:noFill/>
                    </a:lnL>
                    <a:lnR>
                      <a:noFill/>
                    </a:lnR>
                    <a:lnT>
                      <a:noFill/>
                    </a:lnT>
                    <a:lnB>
                      <a:noFill/>
                    </a:lnB>
                    <a:noFill/>
                  </a:tcPr>
                </a:tc>
              </a:tr>
            </a:tbl>
          </a:graphicData>
        </a:graphic>
      </p:graphicFrame>
      <p:graphicFrame>
        <p:nvGraphicFramePr>
          <p:cNvPr id="69" name="Table 68"/>
          <p:cNvGraphicFramePr>
            <a:graphicFrameLocks noGrp="1"/>
          </p:cNvGraphicFramePr>
          <p:nvPr/>
        </p:nvGraphicFramePr>
        <p:xfrm>
          <a:off x="5555672" y="2911186"/>
          <a:ext cx="2438400" cy="769620"/>
        </p:xfrm>
        <a:graphic>
          <a:graphicData uri="http://schemas.openxmlformats.org/drawingml/2006/table">
            <a:tbl>
              <a:tblPr/>
              <a:tblGrid>
                <a:gridCol w="1054100"/>
                <a:gridCol w="1384300"/>
              </a:tblGrid>
              <a:tr h="161925">
                <a:tc>
                  <a:txBody>
                    <a:bodyPr/>
                    <a:lstStyle/>
                    <a:p>
                      <a:pPr algn="ctr" fontAlgn="b"/>
                      <a:r>
                        <a:rPr lang="en-US" sz="1200" b="1" i="0" u="none" strike="noStrike" dirty="0">
                          <a:solidFill>
                            <a:schemeClr val="bg1"/>
                          </a:solidFill>
                          <a:latin typeface="Arial"/>
                        </a:rPr>
                        <a:t>20:15:00</a:t>
                      </a:r>
                    </a:p>
                  </a:txBody>
                  <a:tcPr marL="9525" marR="9525" marT="9525" marB="0" anchor="b">
                    <a:lnL>
                      <a:noFill/>
                    </a:lnL>
                    <a:lnR>
                      <a:noFill/>
                    </a:lnR>
                    <a:lnT>
                      <a:noFill/>
                    </a:lnT>
                    <a:lnB>
                      <a:noFill/>
                    </a:lnB>
                    <a:noFill/>
                  </a:tcPr>
                </a:tc>
                <a:tc>
                  <a:txBody>
                    <a:bodyPr/>
                    <a:lstStyle/>
                    <a:p>
                      <a:pPr algn="l" fontAlgn="b"/>
                      <a:r>
                        <a:rPr lang="en-US" sz="1200" b="1" i="0" u="none" strike="noStrike">
                          <a:solidFill>
                            <a:schemeClr val="bg1"/>
                          </a:solidFill>
                          <a:latin typeface="Arial"/>
                        </a:rPr>
                        <a:t>Ignition On</a:t>
                      </a:r>
                    </a:p>
                  </a:txBody>
                  <a:tcPr marL="9525" marR="9525" marT="9525" marB="0" anchor="b">
                    <a:lnL>
                      <a:noFill/>
                    </a:lnL>
                    <a:lnR>
                      <a:noFill/>
                    </a:lnR>
                    <a:lnT>
                      <a:noFill/>
                    </a:lnT>
                    <a:lnB>
                      <a:noFill/>
                    </a:lnB>
                    <a:noFill/>
                  </a:tcPr>
                </a:tc>
              </a:tr>
              <a:tr h="161925">
                <a:tc>
                  <a:txBody>
                    <a:bodyPr/>
                    <a:lstStyle/>
                    <a:p>
                      <a:pPr algn="ctr" fontAlgn="b"/>
                      <a:r>
                        <a:rPr lang="en-US" sz="1200" b="1" i="0" u="none" strike="noStrike" dirty="0">
                          <a:solidFill>
                            <a:schemeClr val="bg1"/>
                          </a:solidFill>
                          <a:latin typeface="Arial"/>
                        </a:rPr>
                        <a:t>20:15:15</a:t>
                      </a:r>
                    </a:p>
                  </a:txBody>
                  <a:tcPr marL="9525" marR="9525" marT="9525" marB="0" anchor="b">
                    <a:lnL>
                      <a:noFill/>
                    </a:lnL>
                    <a:lnR>
                      <a:noFill/>
                    </a:lnR>
                    <a:lnT>
                      <a:noFill/>
                    </a:lnT>
                    <a:lnB>
                      <a:noFill/>
                    </a:lnB>
                    <a:noFill/>
                  </a:tcPr>
                </a:tc>
                <a:tc>
                  <a:txBody>
                    <a:bodyPr/>
                    <a:lstStyle/>
                    <a:p>
                      <a:pPr algn="l" fontAlgn="b"/>
                      <a:r>
                        <a:rPr lang="en-US" sz="1200" b="1" i="0" u="none" strike="noStrike" dirty="0">
                          <a:solidFill>
                            <a:schemeClr val="bg1"/>
                          </a:solidFill>
                          <a:latin typeface="Arial"/>
                        </a:rPr>
                        <a:t>Shift into Drive</a:t>
                      </a:r>
                    </a:p>
                  </a:txBody>
                  <a:tcPr marL="9525" marR="9525" marT="9525" marB="0" anchor="b">
                    <a:lnL>
                      <a:noFill/>
                    </a:lnL>
                    <a:lnR>
                      <a:noFill/>
                    </a:lnR>
                    <a:lnT>
                      <a:noFill/>
                    </a:lnT>
                    <a:lnB>
                      <a:noFill/>
                    </a:lnB>
                    <a:noFill/>
                  </a:tcPr>
                </a:tc>
              </a:tr>
              <a:tr h="161925">
                <a:tc>
                  <a:txBody>
                    <a:bodyPr/>
                    <a:lstStyle/>
                    <a:p>
                      <a:pPr algn="ctr" fontAlgn="b"/>
                      <a:r>
                        <a:rPr lang="en-US" sz="1200" b="1" i="0" u="none" strike="noStrike" dirty="0">
                          <a:solidFill>
                            <a:schemeClr val="bg1"/>
                          </a:solidFill>
                          <a:latin typeface="Arial"/>
                        </a:rPr>
                        <a:t>21:00:15</a:t>
                      </a:r>
                    </a:p>
                  </a:txBody>
                  <a:tcPr marL="9525" marR="9525" marT="9525" marB="0" anchor="b">
                    <a:lnL>
                      <a:noFill/>
                    </a:lnL>
                    <a:lnR>
                      <a:noFill/>
                    </a:lnR>
                    <a:lnT>
                      <a:noFill/>
                    </a:lnT>
                    <a:lnB>
                      <a:noFill/>
                    </a:lnB>
                    <a:noFill/>
                  </a:tcPr>
                </a:tc>
                <a:tc>
                  <a:txBody>
                    <a:bodyPr/>
                    <a:lstStyle/>
                    <a:p>
                      <a:pPr algn="l" fontAlgn="b"/>
                      <a:r>
                        <a:rPr lang="en-US" sz="1200" b="1" i="0" u="none" strike="noStrike" dirty="0">
                          <a:solidFill>
                            <a:schemeClr val="bg1"/>
                          </a:solidFill>
                          <a:latin typeface="Arial"/>
                        </a:rPr>
                        <a:t>Shift into Park</a:t>
                      </a:r>
                    </a:p>
                  </a:txBody>
                  <a:tcPr marL="9525" marR="9525" marT="9525" marB="0" anchor="b">
                    <a:lnL>
                      <a:noFill/>
                    </a:lnL>
                    <a:lnR>
                      <a:noFill/>
                    </a:lnR>
                    <a:lnT>
                      <a:noFill/>
                    </a:lnT>
                    <a:lnB>
                      <a:noFill/>
                    </a:lnB>
                    <a:noFill/>
                  </a:tcPr>
                </a:tc>
              </a:tr>
              <a:tr h="161925">
                <a:tc>
                  <a:txBody>
                    <a:bodyPr/>
                    <a:lstStyle/>
                    <a:p>
                      <a:pPr algn="ctr" fontAlgn="b"/>
                      <a:r>
                        <a:rPr lang="en-US" sz="1200" b="1" i="0" u="none" strike="noStrike">
                          <a:solidFill>
                            <a:schemeClr val="bg1"/>
                          </a:solidFill>
                          <a:latin typeface="Arial"/>
                        </a:rPr>
                        <a:t>21:00:30</a:t>
                      </a:r>
                    </a:p>
                  </a:txBody>
                  <a:tcPr marL="9525" marR="9525" marT="9525" marB="0" anchor="b">
                    <a:lnL>
                      <a:noFill/>
                    </a:lnL>
                    <a:lnR>
                      <a:noFill/>
                    </a:lnR>
                    <a:lnT>
                      <a:noFill/>
                    </a:lnT>
                    <a:lnB>
                      <a:noFill/>
                    </a:lnB>
                    <a:noFill/>
                  </a:tcPr>
                </a:tc>
                <a:tc>
                  <a:txBody>
                    <a:bodyPr/>
                    <a:lstStyle/>
                    <a:p>
                      <a:pPr algn="l" fontAlgn="b"/>
                      <a:r>
                        <a:rPr lang="en-US" sz="1200" b="1" i="0" u="none" strike="noStrike" dirty="0">
                          <a:solidFill>
                            <a:schemeClr val="bg1"/>
                          </a:solidFill>
                          <a:latin typeface="Arial"/>
                        </a:rPr>
                        <a:t>Ignition Off</a:t>
                      </a:r>
                    </a:p>
                  </a:txBody>
                  <a:tcPr marL="9525" marR="9525" marT="9525" marB="0" anchor="b">
                    <a:lnL>
                      <a:noFill/>
                    </a:lnL>
                    <a:lnR>
                      <a:noFill/>
                    </a:lnR>
                    <a:lnT>
                      <a:noFill/>
                    </a:lnT>
                    <a:lnB>
                      <a:noFill/>
                    </a:lnB>
                    <a:noFill/>
                  </a:tcPr>
                </a:tc>
              </a:tr>
            </a:tbl>
          </a:graphicData>
        </a:graphic>
      </p:graphicFrame>
      <p:sp>
        <p:nvSpPr>
          <p:cNvPr id="28" name="TextBox 27"/>
          <p:cNvSpPr txBox="1"/>
          <p:nvPr/>
        </p:nvSpPr>
        <p:spPr>
          <a:xfrm>
            <a:off x="2895600" y="4322619"/>
            <a:ext cx="1510145" cy="369332"/>
          </a:xfrm>
          <a:prstGeom prst="rect">
            <a:avLst/>
          </a:prstGeom>
          <a:noFill/>
        </p:spPr>
        <p:txBody>
          <a:bodyPr wrap="square" rtlCol="0">
            <a:spAutoFit/>
          </a:bodyPr>
          <a:lstStyle/>
          <a:p>
            <a:r>
              <a:rPr lang="en-US" b="1" u="sng" dirty="0" smtClean="0">
                <a:solidFill>
                  <a:schemeClr val="bg2"/>
                </a:solidFill>
                <a:latin typeface="Arial" pitchFamily="34" charset="0"/>
                <a:cs typeface="Arial" pitchFamily="34" charset="0"/>
              </a:rPr>
              <a:t>Aggressive</a:t>
            </a:r>
          </a:p>
        </p:txBody>
      </p:sp>
      <p:sp>
        <p:nvSpPr>
          <p:cNvPr id="30" name="TextBox 29"/>
          <p:cNvSpPr txBox="1"/>
          <p:nvPr/>
        </p:nvSpPr>
        <p:spPr>
          <a:xfrm>
            <a:off x="6123709" y="2521528"/>
            <a:ext cx="1136073" cy="369332"/>
          </a:xfrm>
          <a:prstGeom prst="rect">
            <a:avLst/>
          </a:prstGeom>
          <a:noFill/>
        </p:spPr>
        <p:txBody>
          <a:bodyPr wrap="square" rtlCol="0">
            <a:spAutoFit/>
          </a:bodyPr>
          <a:lstStyle/>
          <a:p>
            <a:r>
              <a:rPr lang="en-US" b="1" u="sng" dirty="0" smtClean="0">
                <a:solidFill>
                  <a:schemeClr val="bg2"/>
                </a:solidFill>
                <a:latin typeface="Arial" pitchFamily="34" charset="0"/>
                <a:cs typeface="Arial" pitchFamily="34" charset="0"/>
              </a:rPr>
              <a:t>Passive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620136" y="1729892"/>
          <a:ext cx="8141265" cy="3008088"/>
        </p:xfrm>
        <a:graphic>
          <a:graphicData uri="http://schemas.openxmlformats.org/drawingml/2006/table">
            <a:tbl>
              <a:tblPr/>
              <a:tblGrid>
                <a:gridCol w="811010"/>
                <a:gridCol w="874797"/>
                <a:gridCol w="874797"/>
                <a:gridCol w="837581"/>
                <a:gridCol w="961405"/>
                <a:gridCol w="756335"/>
                <a:gridCol w="756335"/>
                <a:gridCol w="756335"/>
                <a:gridCol w="756335"/>
                <a:gridCol w="756335"/>
              </a:tblGrid>
              <a:tr h="211865">
                <a:tc>
                  <a:txBody>
                    <a:bodyPr/>
                    <a:lstStyle/>
                    <a:p>
                      <a:pPr algn="ctr" fontAlgn="b"/>
                      <a:endParaRPr lang="en-US" sz="1600" b="0" i="0" u="none" strike="noStrike" dirty="0">
                        <a:solidFill>
                          <a:srgbClr val="000000"/>
                        </a:solidFill>
                        <a:latin typeface="Arial"/>
                      </a:endParaRPr>
                    </a:p>
                  </a:txBody>
                  <a:tcPr marL="6834" marR="6834" marT="6834" marB="0" anchor="b">
                    <a:lnL>
                      <a:noFill/>
                    </a:lnL>
                    <a:lnR>
                      <a:noFill/>
                    </a:lnR>
                    <a:lnT>
                      <a:noFill/>
                    </a:lnT>
                    <a:lnB>
                      <a:noFill/>
                    </a:lnB>
                  </a:tcPr>
                </a:tc>
                <a:tc>
                  <a:txBody>
                    <a:bodyPr/>
                    <a:lstStyle/>
                    <a:p>
                      <a:pPr algn="l"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Vehicle</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Degrees</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Degrees</a:t>
                      </a:r>
                    </a:p>
                  </a:txBody>
                  <a:tcPr marL="6834" marR="6834" marT="6834" marB="0" anchor="b">
                    <a:lnL>
                      <a:noFill/>
                    </a:lnL>
                    <a:lnR>
                      <a:noFill/>
                    </a:lnR>
                    <a:lnT>
                      <a:noFill/>
                    </a:lnT>
                    <a:lnB>
                      <a:noFill/>
                    </a:lnB>
                  </a:tcPr>
                </a:tc>
                <a:tc>
                  <a:txBody>
                    <a:bodyPr/>
                    <a:lstStyle/>
                    <a:p>
                      <a:pPr algn="l"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Incr.</a:t>
                      </a:r>
                    </a:p>
                  </a:txBody>
                  <a:tcPr marL="6834" marR="6834" marT="6834" marB="0" anchor="b">
                    <a:lnL>
                      <a:noFill/>
                    </a:lnL>
                    <a:lnR>
                      <a:noFill/>
                    </a:lnR>
                    <a:lnT>
                      <a:noFill/>
                    </a:lnT>
                    <a:lnB>
                      <a:noFill/>
                    </a:lnB>
                  </a:tcPr>
                </a:tc>
                <a:tc>
                  <a:txBody>
                    <a:bodyPr/>
                    <a:lstStyle/>
                    <a:p>
                      <a:pPr algn="ctr" fontAlgn="b"/>
                      <a:endParaRPr lang="en-US" sz="1600" b="0" i="0" u="none" strike="noStrike" dirty="0">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r>
              <a:tr h="211865">
                <a:tc>
                  <a:txBody>
                    <a:bodyPr/>
                    <a:lstStyle/>
                    <a:p>
                      <a:pPr algn="ctr" fontAlgn="b"/>
                      <a:r>
                        <a:rPr lang="en-US" sz="1600" b="0" i="0" u="none" strike="noStrike" dirty="0" smtClean="0">
                          <a:solidFill>
                            <a:srgbClr val="000000"/>
                          </a:solidFill>
                          <a:latin typeface="Arial"/>
                        </a:rPr>
                        <a:t>Obs.</a:t>
                      </a:r>
                      <a:endParaRPr lang="en-US" sz="1600" b="0" i="0" u="none" strike="noStrike" dirty="0">
                        <a:solidFill>
                          <a:srgbClr val="000000"/>
                        </a:solidFill>
                        <a:latin typeface="Arial"/>
                      </a:endParaRP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UTC</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Status</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Latitude</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Longitude</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Miles</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Miles</a:t>
                      </a:r>
                    </a:p>
                  </a:txBody>
                  <a:tcPr marL="6834" marR="6834" marT="6834" marB="0" anchor="b">
                    <a:lnL>
                      <a:noFill/>
                    </a:lnL>
                    <a:lnR>
                      <a:noFill/>
                    </a:lnR>
                    <a:lnT>
                      <a:noFill/>
                    </a:lnT>
                    <a:lnB>
                      <a:noFill/>
                    </a:lnB>
                  </a:tcPr>
                </a:tc>
                <a:tc>
                  <a:txBody>
                    <a:bodyPr/>
                    <a:lstStyle/>
                    <a:p>
                      <a:pPr algn="ctr" fontAlgn="b"/>
                      <a:r>
                        <a:rPr lang="en-US" sz="1600" b="0" i="0" u="none" strike="noStrike" smtClean="0">
                          <a:solidFill>
                            <a:srgbClr val="000000"/>
                          </a:solidFill>
                          <a:latin typeface="Arial"/>
                        </a:rPr>
                        <a:t>Accel</a:t>
                      </a:r>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r>
                        <a:rPr lang="en-US" sz="1600" b="0" i="0" u="none" strike="noStrike" dirty="0" smtClean="0">
                          <a:solidFill>
                            <a:srgbClr val="000000"/>
                          </a:solidFill>
                          <a:latin typeface="Arial"/>
                        </a:rPr>
                        <a:t>Brake</a:t>
                      </a:r>
                      <a:endParaRPr lang="en-US" sz="1600" b="0" i="0" u="none" strike="noStrike" dirty="0">
                        <a:solidFill>
                          <a:srgbClr val="000000"/>
                        </a:solidFill>
                        <a:latin typeface="Arial"/>
                      </a:endParaRP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Corner</a:t>
                      </a:r>
                    </a:p>
                  </a:txBody>
                  <a:tcPr marL="6834" marR="6834" marT="6834" marB="0" anchor="b">
                    <a:lnL>
                      <a:noFill/>
                    </a:lnL>
                    <a:lnR>
                      <a:noFill/>
                    </a:lnR>
                    <a:lnT>
                      <a:noFill/>
                    </a:lnT>
                    <a:lnB>
                      <a:noFill/>
                    </a:lnB>
                  </a:tcPr>
                </a:tc>
              </a:tr>
              <a:tr h="211865">
                <a:tc>
                  <a:txBody>
                    <a:bodyPr/>
                    <a:lstStyle/>
                    <a:p>
                      <a:pPr algn="ctr" fontAlgn="b"/>
                      <a:endParaRPr lang="en-US" sz="1600" b="0" i="0" u="none" strike="noStrike" dirty="0">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dirty="0">
                        <a:solidFill>
                          <a:srgbClr val="0000FF"/>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dirty="0">
                        <a:solidFill>
                          <a:srgbClr val="0000FF"/>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r>
              <a:tr h="211865">
                <a:tc>
                  <a:txBody>
                    <a:bodyPr/>
                    <a:lstStyle/>
                    <a:p>
                      <a:pPr algn="ctr" fontAlgn="b"/>
                      <a:r>
                        <a:rPr lang="en-US" sz="1600" b="0" i="0" u="none" strike="noStrike" dirty="0">
                          <a:solidFill>
                            <a:srgbClr val="000000"/>
                          </a:solidFill>
                          <a:latin typeface="Arial"/>
                        </a:rPr>
                        <a:t>Trans.</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00"/>
                          </a:solidFill>
                          <a:latin typeface="Arial"/>
                        </a:rPr>
                        <a:t>20:15:15</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Idling</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00"/>
                          </a:solidFill>
                          <a:latin typeface="Arial"/>
                        </a:rPr>
                        <a:t>49.50</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154.50</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00"/>
                          </a:solidFill>
                          <a:latin typeface="Arial"/>
                        </a:rPr>
                        <a:t>0.0</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0.0</a:t>
                      </a:r>
                    </a:p>
                  </a:txBody>
                  <a:tcPr marL="6834" marR="6834" marT="6834" marB="0" anchor="b">
                    <a:lnL>
                      <a:noFill/>
                    </a:lnL>
                    <a:lnR>
                      <a:noFill/>
                    </a:lnR>
                    <a:lnT>
                      <a:noFill/>
                    </a:lnT>
                    <a:lnB>
                      <a:noFill/>
                    </a:lnB>
                  </a:tcPr>
                </a:tc>
                <a:tc>
                  <a:txBody>
                    <a:bodyPr/>
                    <a:lstStyle/>
                    <a:p>
                      <a:pPr algn="ctr" fontAlgn="b"/>
                      <a:r>
                        <a:rPr lang="en-US" sz="1600" b="0" i="0" u="none" strike="noStrike" smtClean="0">
                          <a:solidFill>
                            <a:srgbClr val="000000"/>
                          </a:solidFill>
                          <a:latin typeface="Arial"/>
                        </a:rPr>
                        <a:t>-</a:t>
                      </a:r>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a:t>
                      </a:r>
                    </a:p>
                  </a:txBody>
                  <a:tcPr marL="6834" marR="6834" marT="6834" marB="0" anchor="b">
                    <a:lnL>
                      <a:noFill/>
                    </a:lnL>
                    <a:lnR>
                      <a:noFill/>
                    </a:lnR>
                    <a:lnT>
                      <a:noFill/>
                    </a:lnT>
                    <a:lnB>
                      <a:noFill/>
                    </a:lnB>
                  </a:tcPr>
                </a:tc>
              </a:tr>
              <a:tr h="211865">
                <a:tc>
                  <a:txBody>
                    <a:bodyPr/>
                    <a:lstStyle/>
                    <a:p>
                      <a:pPr algn="ctr" fontAlgn="b"/>
                      <a:r>
                        <a:rPr lang="en-US" sz="1600" b="0" i="0" u="none" strike="noStrike">
                          <a:solidFill>
                            <a:srgbClr val="000000"/>
                          </a:solidFill>
                          <a:latin typeface="Arial"/>
                        </a:rPr>
                        <a:t>Event</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20:15:15</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Driving</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00"/>
                          </a:solidFill>
                          <a:latin typeface="Arial"/>
                        </a:rPr>
                        <a:t>49.50</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154.50</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00"/>
                          </a:solidFill>
                          <a:latin typeface="Arial"/>
                        </a:rPr>
                        <a:t>0.0</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0.2</a:t>
                      </a:r>
                    </a:p>
                  </a:txBody>
                  <a:tcPr marL="6834" marR="6834" marT="6834" marB="0" anchor="b">
                    <a:lnL>
                      <a:noFill/>
                    </a:lnL>
                    <a:lnR>
                      <a:noFill/>
                    </a:lnR>
                    <a:lnT>
                      <a:noFill/>
                    </a:lnT>
                    <a:lnB>
                      <a:noFill/>
                    </a:lnB>
                  </a:tcPr>
                </a:tc>
                <a:tc>
                  <a:txBody>
                    <a:bodyPr/>
                    <a:lstStyle/>
                    <a:p>
                      <a:pPr algn="ctr" fontAlgn="b"/>
                      <a:r>
                        <a:rPr lang="en-US" sz="1600" b="0" i="0" u="none" strike="noStrike" smtClean="0">
                          <a:solidFill>
                            <a:srgbClr val="000000"/>
                          </a:solidFill>
                          <a:latin typeface="Arial"/>
                        </a:rPr>
                        <a:t>0</a:t>
                      </a:r>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0</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0</a:t>
                      </a:r>
                    </a:p>
                  </a:txBody>
                  <a:tcPr marL="6834" marR="6834" marT="6834" marB="0" anchor="b">
                    <a:lnL>
                      <a:noFill/>
                    </a:lnL>
                    <a:lnR>
                      <a:noFill/>
                    </a:lnR>
                    <a:lnT>
                      <a:noFill/>
                    </a:lnT>
                    <a:lnB>
                      <a:noFill/>
                    </a:lnB>
                  </a:tcPr>
                </a:tc>
              </a:tr>
              <a:tr h="92447">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dirty="0">
                        <a:solidFill>
                          <a:srgbClr val="0000FF"/>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dirty="0">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dirty="0">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dirty="0">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dirty="0">
                        <a:solidFill>
                          <a:srgbClr val="0000FF"/>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r>
              <a:tr h="211865">
                <a:tc>
                  <a:txBody>
                    <a:bodyPr/>
                    <a:lstStyle/>
                    <a:p>
                      <a:pPr algn="ctr" fontAlgn="b"/>
                      <a:r>
                        <a:rPr lang="en-US" sz="1600" b="0" i="0" u="none" strike="noStrike">
                          <a:solidFill>
                            <a:srgbClr val="000000"/>
                          </a:solidFill>
                          <a:latin typeface="Arial"/>
                        </a:rPr>
                        <a:t>Event</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20:15:30</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Driving</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00"/>
                          </a:solidFill>
                          <a:latin typeface="Arial"/>
                        </a:rPr>
                        <a:t>49.50</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00"/>
                          </a:solidFill>
                          <a:latin typeface="Arial"/>
                        </a:rPr>
                        <a:t>154.50</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0.4</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1.8</a:t>
                      </a:r>
                    </a:p>
                  </a:txBody>
                  <a:tcPr marL="6834" marR="6834" marT="6834" marB="0" anchor="b">
                    <a:lnL>
                      <a:noFill/>
                    </a:lnL>
                    <a:lnR>
                      <a:noFill/>
                    </a:lnR>
                    <a:lnT>
                      <a:noFill/>
                    </a:lnT>
                    <a:lnB>
                      <a:noFill/>
                    </a:lnB>
                  </a:tcPr>
                </a:tc>
                <a:tc>
                  <a:txBody>
                    <a:bodyPr/>
                    <a:lstStyle/>
                    <a:p>
                      <a:pPr algn="ctr" fontAlgn="b"/>
                      <a:r>
                        <a:rPr lang="en-US" sz="1600" b="0" i="0" u="none" strike="noStrike" smtClean="0">
                          <a:solidFill>
                            <a:srgbClr val="000000"/>
                          </a:solidFill>
                          <a:latin typeface="Arial"/>
                        </a:rPr>
                        <a:t>1</a:t>
                      </a:r>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0</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0</a:t>
                      </a:r>
                    </a:p>
                  </a:txBody>
                  <a:tcPr marL="6834" marR="6834" marT="6834" marB="0" anchor="b">
                    <a:lnL>
                      <a:noFill/>
                    </a:lnL>
                    <a:lnR>
                      <a:noFill/>
                    </a:lnR>
                    <a:lnT>
                      <a:noFill/>
                    </a:lnT>
                    <a:lnB>
                      <a:noFill/>
                    </a:lnB>
                  </a:tcPr>
                </a:tc>
              </a:tr>
              <a:tr h="211865">
                <a:tc>
                  <a:txBody>
                    <a:bodyPr/>
                    <a:lstStyle/>
                    <a:p>
                      <a:pPr algn="ctr" fontAlgn="b"/>
                      <a:r>
                        <a:rPr lang="en-US" sz="1600" b="0" i="0" u="none" strike="noStrike">
                          <a:solidFill>
                            <a:srgbClr val="000000"/>
                          </a:solidFill>
                          <a:latin typeface="Arial"/>
                        </a:rPr>
                        <a:t>2</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20:20:00</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Driving</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49.45</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00"/>
                          </a:solidFill>
                          <a:latin typeface="Arial"/>
                        </a:rPr>
                        <a:t>154.49</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3.6</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2.6</a:t>
                      </a:r>
                    </a:p>
                  </a:txBody>
                  <a:tcPr marL="6834" marR="6834" marT="6834" marB="0" anchor="b">
                    <a:lnL>
                      <a:noFill/>
                    </a:lnL>
                    <a:lnR>
                      <a:noFill/>
                    </a:lnR>
                    <a:lnT>
                      <a:noFill/>
                    </a:lnT>
                    <a:lnB>
                      <a:noFill/>
                    </a:lnB>
                  </a:tcPr>
                </a:tc>
                <a:tc>
                  <a:txBody>
                    <a:bodyPr/>
                    <a:lstStyle/>
                    <a:p>
                      <a:pPr algn="ctr" fontAlgn="b"/>
                      <a:r>
                        <a:rPr lang="en-US" sz="1600" b="0" i="0" u="none" strike="noStrike" smtClean="0">
                          <a:solidFill>
                            <a:srgbClr val="000000"/>
                          </a:solidFill>
                          <a:latin typeface="Arial"/>
                        </a:rPr>
                        <a:t>0</a:t>
                      </a:r>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0</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0</a:t>
                      </a:r>
                    </a:p>
                  </a:txBody>
                  <a:tcPr marL="6834" marR="6834" marT="6834" marB="0" anchor="b">
                    <a:lnL>
                      <a:noFill/>
                    </a:lnL>
                    <a:lnR>
                      <a:noFill/>
                    </a:lnR>
                    <a:lnT>
                      <a:noFill/>
                    </a:lnT>
                    <a:lnB>
                      <a:noFill/>
                    </a:lnB>
                  </a:tcPr>
                </a:tc>
              </a:tr>
              <a:tr h="211865">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dirty="0">
                        <a:solidFill>
                          <a:srgbClr val="0000FF"/>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dirty="0">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dirty="0">
                        <a:solidFill>
                          <a:srgbClr val="0000FF"/>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dirty="0">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r>
              <a:tr h="211865">
                <a:tc>
                  <a:txBody>
                    <a:bodyPr/>
                    <a:lstStyle/>
                    <a:p>
                      <a:pPr algn="ctr" fontAlgn="b"/>
                      <a:r>
                        <a:rPr lang="en-US" sz="1600" b="0" i="0" u="none" strike="noStrike">
                          <a:solidFill>
                            <a:srgbClr val="000000"/>
                          </a:solidFill>
                          <a:latin typeface="Arial"/>
                        </a:rPr>
                        <a:t>Event</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20:22:00</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Driving</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49.43</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00"/>
                          </a:solidFill>
                          <a:latin typeface="Arial"/>
                        </a:rPr>
                        <a:t>154.46</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5.6</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2.6</a:t>
                      </a:r>
                    </a:p>
                  </a:txBody>
                  <a:tcPr marL="6834" marR="6834" marT="6834" marB="0" anchor="b">
                    <a:lnL>
                      <a:noFill/>
                    </a:lnL>
                    <a:lnR>
                      <a:noFill/>
                    </a:lnR>
                    <a:lnT>
                      <a:noFill/>
                    </a:lnT>
                    <a:lnB>
                      <a:noFill/>
                    </a:lnB>
                  </a:tcPr>
                </a:tc>
                <a:tc>
                  <a:txBody>
                    <a:bodyPr/>
                    <a:lstStyle/>
                    <a:p>
                      <a:pPr algn="ctr" fontAlgn="b"/>
                      <a:r>
                        <a:rPr lang="en-US" sz="1600" b="0" i="0" u="none" strike="noStrike" smtClean="0">
                          <a:solidFill>
                            <a:srgbClr val="000000"/>
                          </a:solidFill>
                          <a:latin typeface="Arial"/>
                        </a:rPr>
                        <a:t>0</a:t>
                      </a:r>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0</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FF0000"/>
                          </a:solidFill>
                          <a:latin typeface="Arial"/>
                        </a:rPr>
                        <a:t>1</a:t>
                      </a:r>
                    </a:p>
                  </a:txBody>
                  <a:tcPr marL="6834" marR="6834" marT="6834" marB="0" anchor="b">
                    <a:lnL>
                      <a:noFill/>
                    </a:lnL>
                    <a:lnR>
                      <a:noFill/>
                    </a:lnR>
                    <a:lnT>
                      <a:noFill/>
                    </a:lnT>
                    <a:lnB>
                      <a:noFill/>
                    </a:lnB>
                  </a:tcPr>
                </a:tc>
              </a:tr>
              <a:tr h="211865">
                <a:tc>
                  <a:txBody>
                    <a:bodyPr/>
                    <a:lstStyle/>
                    <a:p>
                      <a:pPr algn="ctr" fontAlgn="b"/>
                      <a:r>
                        <a:rPr lang="en-US" sz="1600" b="0" i="0" u="none" strike="noStrike">
                          <a:solidFill>
                            <a:srgbClr val="000000"/>
                          </a:solidFill>
                          <a:latin typeface="Arial"/>
                        </a:rPr>
                        <a:t>3</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20:25:00</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Driving</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00"/>
                          </a:solidFill>
                          <a:latin typeface="Arial"/>
                        </a:rPr>
                        <a:t>49.41</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154.43</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00"/>
                          </a:solidFill>
                          <a:latin typeface="Arial"/>
                        </a:rPr>
                        <a:t>8.8</a:t>
                      </a:r>
                    </a:p>
                  </a:txBody>
                  <a:tcPr marL="6834" marR="6834" marT="6834"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3.4</a:t>
                      </a:r>
                    </a:p>
                  </a:txBody>
                  <a:tcPr marL="6834" marR="6834" marT="6834" marB="0" anchor="b">
                    <a:lnL>
                      <a:noFill/>
                    </a:lnL>
                    <a:lnR>
                      <a:noFill/>
                    </a:lnR>
                    <a:lnT>
                      <a:noFill/>
                    </a:lnT>
                    <a:lnB>
                      <a:noFill/>
                    </a:lnB>
                  </a:tcPr>
                </a:tc>
                <a:tc>
                  <a:txBody>
                    <a:bodyPr/>
                    <a:lstStyle/>
                    <a:p>
                      <a:pPr algn="ctr" fontAlgn="b"/>
                      <a:r>
                        <a:rPr lang="en-US" sz="1600" b="0" i="0" u="none" strike="noStrike" smtClean="0">
                          <a:solidFill>
                            <a:srgbClr val="000000"/>
                          </a:solidFill>
                          <a:latin typeface="Arial"/>
                        </a:rPr>
                        <a:t>0</a:t>
                      </a:r>
                      <a:endParaRPr lang="en-US" sz="1600" b="0" i="0" u="none" strike="noStrike" dirty="0">
                        <a:solidFill>
                          <a:srgbClr val="000000"/>
                        </a:solidFill>
                        <a:latin typeface="Arial"/>
                      </a:endParaRP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0</a:t>
                      </a:r>
                    </a:p>
                  </a:txBody>
                  <a:tcPr marL="6834" marR="6834" marT="6834" marB="0" anchor="b">
                    <a:lnL>
                      <a:noFill/>
                    </a:lnL>
                    <a:lnR>
                      <a:noFill/>
                    </a:lnR>
                    <a:lnT>
                      <a:noFill/>
                    </a:lnT>
                    <a:lnB>
                      <a:noFill/>
                    </a:lnB>
                  </a:tcPr>
                </a:tc>
                <a:tc>
                  <a:txBody>
                    <a:bodyPr/>
                    <a:lstStyle/>
                    <a:p>
                      <a:pPr algn="ctr" fontAlgn="b"/>
                      <a:r>
                        <a:rPr lang="en-US" sz="1600" b="0" i="0" u="none" strike="noStrike">
                          <a:solidFill>
                            <a:srgbClr val="000000"/>
                          </a:solidFill>
                          <a:latin typeface="Arial"/>
                        </a:rPr>
                        <a:t>0</a:t>
                      </a:r>
                    </a:p>
                  </a:txBody>
                  <a:tcPr marL="6834" marR="6834" marT="6834" marB="0" anchor="b">
                    <a:lnL>
                      <a:noFill/>
                    </a:lnL>
                    <a:lnR>
                      <a:noFill/>
                    </a:lnR>
                    <a:lnT>
                      <a:noFill/>
                    </a:lnT>
                    <a:lnB>
                      <a:noFill/>
                    </a:lnB>
                  </a:tcPr>
                </a:tc>
              </a:tr>
              <a:tr h="211865">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dirty="0">
                        <a:solidFill>
                          <a:srgbClr val="0000FF"/>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dirty="0">
                        <a:solidFill>
                          <a:srgbClr val="0000FF"/>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dirty="0">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a:solidFill>
                          <a:srgbClr val="000000"/>
                        </a:solidFill>
                        <a:latin typeface="Arial"/>
                      </a:endParaRPr>
                    </a:p>
                  </a:txBody>
                  <a:tcPr marL="6834" marR="6834" marT="6834" marB="0" anchor="b">
                    <a:lnL>
                      <a:noFill/>
                    </a:lnL>
                    <a:lnR>
                      <a:noFill/>
                    </a:lnR>
                    <a:lnT>
                      <a:noFill/>
                    </a:lnT>
                    <a:lnB>
                      <a:noFill/>
                    </a:lnB>
                  </a:tcPr>
                </a:tc>
                <a:tc>
                  <a:txBody>
                    <a:bodyPr/>
                    <a:lstStyle/>
                    <a:p>
                      <a:pPr algn="ctr" fontAlgn="b"/>
                      <a:endParaRPr lang="en-US" sz="1600" b="0" i="0" u="none" strike="noStrike" dirty="0">
                        <a:solidFill>
                          <a:srgbClr val="000000"/>
                        </a:solidFill>
                        <a:latin typeface="Arial"/>
                      </a:endParaRPr>
                    </a:p>
                  </a:txBody>
                  <a:tcPr marL="6834" marR="6834" marT="6834" marB="0" anchor="b">
                    <a:lnL>
                      <a:noFill/>
                    </a:lnL>
                    <a:lnR>
                      <a:noFill/>
                    </a:lnR>
                    <a:lnT>
                      <a:noFill/>
                    </a:lnT>
                    <a:lnB>
                      <a:noFill/>
                    </a:lnB>
                  </a:tcPr>
                </a:tc>
              </a:tr>
            </a:tbl>
          </a:graphicData>
        </a:graphic>
      </p:graphicFrame>
      <p:sp>
        <p:nvSpPr>
          <p:cNvPr id="3" name="Title 2"/>
          <p:cNvSpPr>
            <a:spLocks noGrp="1"/>
          </p:cNvSpPr>
          <p:nvPr>
            <p:ph type="title"/>
          </p:nvPr>
        </p:nvSpPr>
        <p:spPr/>
        <p:txBody>
          <a:bodyPr/>
          <a:lstStyle/>
          <a:p>
            <a:pPr algn="ctr"/>
            <a:r>
              <a:rPr lang="en-US" dirty="0" smtClean="0"/>
              <a:t>Driving States</a:t>
            </a:r>
            <a:endParaRPr lang="en-US" dirty="0"/>
          </a:p>
        </p:txBody>
      </p:sp>
      <p:sp>
        <p:nvSpPr>
          <p:cNvPr id="10" name="TextBox 9"/>
          <p:cNvSpPr txBox="1"/>
          <p:nvPr/>
        </p:nvSpPr>
        <p:spPr>
          <a:xfrm>
            <a:off x="3008170" y="5086782"/>
            <a:ext cx="2299854" cy="738664"/>
          </a:xfrm>
          <a:prstGeom prst="rect">
            <a:avLst/>
          </a:prstGeom>
          <a:solidFill>
            <a:schemeClr val="bg1"/>
          </a:solidFill>
          <a:ln>
            <a:solidFill>
              <a:srgbClr val="0000FF"/>
            </a:solidFill>
          </a:ln>
        </p:spPr>
        <p:txBody>
          <a:bodyPr wrap="square" rtlCol="0">
            <a:spAutoFit/>
          </a:bodyPr>
          <a:lstStyle/>
          <a:p>
            <a:pPr algn="ctr"/>
            <a:r>
              <a:rPr lang="en-US" sz="1400" dirty="0" smtClean="0">
                <a:solidFill>
                  <a:srgbClr val="0000FF"/>
                </a:solidFill>
                <a:latin typeface="Arial" pitchFamily="34" charset="0"/>
                <a:cs typeface="Arial" pitchFamily="34" charset="0"/>
              </a:rPr>
              <a:t> Rolling Average</a:t>
            </a:r>
          </a:p>
          <a:p>
            <a:pPr algn="ctr"/>
            <a:r>
              <a:rPr lang="en-US" sz="1400" dirty="0" smtClean="0">
                <a:solidFill>
                  <a:srgbClr val="0000FF"/>
                </a:solidFill>
                <a:latin typeface="Arial" pitchFamily="34" charset="0"/>
                <a:cs typeface="Arial" pitchFamily="34" charset="0"/>
              </a:rPr>
              <a:t>{( 3.6 – 0.4) + (0.4 – 0.0 )} ÷ 2 = 1.8</a:t>
            </a:r>
          </a:p>
        </p:txBody>
      </p:sp>
      <p:sp>
        <p:nvSpPr>
          <p:cNvPr id="11" name="Rectangle 10"/>
          <p:cNvSpPr/>
          <p:nvPr/>
        </p:nvSpPr>
        <p:spPr>
          <a:xfrm>
            <a:off x="5874327" y="3241964"/>
            <a:ext cx="595746" cy="277090"/>
          </a:xfrm>
          <a:prstGeom prst="rect">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a:stCxn id="10" idx="0"/>
            <a:endCxn id="11" idx="2"/>
          </p:cNvCxnSpPr>
          <p:nvPr/>
        </p:nvCxnSpPr>
        <p:spPr>
          <a:xfrm flipV="1">
            <a:off x="4158097" y="3519054"/>
            <a:ext cx="2014103" cy="1567728"/>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734291" y="2466109"/>
            <a:ext cx="5735782" cy="30480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7544" y="4768562"/>
            <a:ext cx="1773381" cy="738664"/>
          </a:xfrm>
          <a:prstGeom prst="rect">
            <a:avLst/>
          </a:prstGeom>
          <a:solidFill>
            <a:schemeClr val="bg1"/>
          </a:solidFill>
          <a:ln>
            <a:solidFill>
              <a:srgbClr val="00B050"/>
            </a:solidFill>
          </a:ln>
        </p:spPr>
        <p:txBody>
          <a:bodyPr wrap="square" rtlCol="0">
            <a:spAutoFit/>
          </a:bodyPr>
          <a:lstStyle/>
          <a:p>
            <a:pPr algn="ctr"/>
            <a:r>
              <a:rPr lang="en-US" sz="1400" dirty="0" smtClean="0">
                <a:solidFill>
                  <a:srgbClr val="00B050"/>
                </a:solidFill>
                <a:latin typeface="Arial" pitchFamily="34" charset="0"/>
                <a:cs typeface="Arial" pitchFamily="34" charset="0"/>
              </a:rPr>
              <a:t>Dummy Record:</a:t>
            </a:r>
          </a:p>
          <a:p>
            <a:pPr algn="ctr"/>
            <a:r>
              <a:rPr lang="en-US" sz="1400" dirty="0" smtClean="0">
                <a:solidFill>
                  <a:srgbClr val="00B050"/>
                </a:solidFill>
                <a:latin typeface="Arial" pitchFamily="34" charset="0"/>
                <a:cs typeface="Arial" pitchFamily="34" charset="0"/>
              </a:rPr>
              <a:t>No Mileage Allocated to Idling</a:t>
            </a:r>
          </a:p>
        </p:txBody>
      </p:sp>
      <p:cxnSp>
        <p:nvCxnSpPr>
          <p:cNvPr id="23" name="Straight Connector 22"/>
          <p:cNvCxnSpPr>
            <a:stCxn id="18" idx="2"/>
            <a:endCxn id="19" idx="0"/>
          </p:cNvCxnSpPr>
          <p:nvPr/>
        </p:nvCxnSpPr>
        <p:spPr>
          <a:xfrm flipH="1">
            <a:off x="1674235" y="2770909"/>
            <a:ext cx="1927947" cy="1997653"/>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8146471" y="4003963"/>
            <a:ext cx="443346" cy="235527"/>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6029218" y="4968358"/>
            <a:ext cx="1827744" cy="738664"/>
          </a:xfrm>
          <a:prstGeom prst="rect">
            <a:avLst/>
          </a:prstGeom>
          <a:ln>
            <a:solidFill>
              <a:srgbClr val="FF0000"/>
            </a:solidFill>
          </a:ln>
        </p:spPr>
        <p:txBody>
          <a:bodyPr wrap="square">
            <a:spAutoFit/>
          </a:bodyPr>
          <a:lstStyle/>
          <a:p>
            <a:pPr algn="ctr"/>
            <a:r>
              <a:rPr lang="en-US" sz="1400" dirty="0" smtClean="0">
                <a:solidFill>
                  <a:srgbClr val="FF0000"/>
                </a:solidFill>
                <a:latin typeface="Arial" pitchFamily="34" charset="0"/>
                <a:cs typeface="Arial" pitchFamily="34" charset="0"/>
              </a:rPr>
              <a:t>Bucketing:</a:t>
            </a:r>
          </a:p>
          <a:p>
            <a:pPr algn="ctr"/>
            <a:r>
              <a:rPr lang="en-US" sz="1400" dirty="0" smtClean="0">
                <a:solidFill>
                  <a:srgbClr val="FF0000"/>
                </a:solidFill>
              </a:rPr>
              <a:t>Facilitates</a:t>
            </a:r>
          </a:p>
          <a:p>
            <a:pPr algn="ctr"/>
            <a:r>
              <a:rPr lang="en-US" sz="1400" dirty="0" smtClean="0">
                <a:solidFill>
                  <a:srgbClr val="FF0000"/>
                </a:solidFill>
              </a:rPr>
              <a:t>Aggregation</a:t>
            </a:r>
            <a:endParaRPr lang="en-US" sz="1400" dirty="0">
              <a:solidFill>
                <a:srgbClr val="FF0000"/>
              </a:solidFill>
            </a:endParaRPr>
          </a:p>
        </p:txBody>
      </p:sp>
      <p:cxnSp>
        <p:nvCxnSpPr>
          <p:cNvPr id="33" name="Straight Connector 32"/>
          <p:cNvCxnSpPr>
            <a:stCxn id="26" idx="0"/>
            <a:endCxn id="25" idx="1"/>
          </p:cNvCxnSpPr>
          <p:nvPr/>
        </p:nvCxnSpPr>
        <p:spPr>
          <a:xfrm flipV="1">
            <a:off x="6943090" y="4121727"/>
            <a:ext cx="1203381" cy="84663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Conversions and Metrics</a:t>
            </a:r>
          </a:p>
          <a:p>
            <a:r>
              <a:rPr lang="en-US" dirty="0" smtClean="0"/>
              <a:t>Snapping and Mapping</a:t>
            </a:r>
          </a:p>
          <a:p>
            <a:r>
              <a:rPr lang="en-US" dirty="0" smtClean="0"/>
              <a:t>Traffic and Weather</a:t>
            </a:r>
          </a:p>
          <a:p>
            <a:r>
              <a:rPr lang="en-US" dirty="0" smtClean="0"/>
              <a:t>QC Checks</a:t>
            </a:r>
          </a:p>
          <a:p>
            <a:endParaRPr lang="en-US" dirty="0" smtClean="0"/>
          </a:p>
          <a:p>
            <a:endParaRPr lang="en-US" dirty="0" smtClean="0"/>
          </a:p>
          <a:p>
            <a:endParaRPr lang="en-US" dirty="0"/>
          </a:p>
        </p:txBody>
      </p:sp>
      <p:sp>
        <p:nvSpPr>
          <p:cNvPr id="3" name="Title 2"/>
          <p:cNvSpPr>
            <a:spLocks noGrp="1"/>
          </p:cNvSpPr>
          <p:nvPr>
            <p:ph type="title"/>
          </p:nvPr>
        </p:nvSpPr>
        <p:spPr/>
        <p:txBody>
          <a:bodyPr/>
          <a:lstStyle/>
          <a:p>
            <a:pPr algn="ctr"/>
            <a:r>
              <a:rPr lang="en-US" dirty="0" smtClean="0"/>
              <a:t>Enrichment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Driving Portfolio</a:t>
            </a:r>
            <a:endParaRPr lang="en-US" dirty="0"/>
          </a:p>
        </p:txBody>
      </p:sp>
      <p:graphicFrame>
        <p:nvGraphicFramePr>
          <p:cNvPr id="4" name="Content Placeholder 17"/>
          <p:cNvGraphicFramePr>
            <a:graphicFrameLocks/>
          </p:cNvGraphicFramePr>
          <p:nvPr/>
        </p:nvGraphicFramePr>
        <p:xfrm>
          <a:off x="716542" y="1903768"/>
          <a:ext cx="7900985" cy="3521504"/>
        </p:xfrm>
        <a:graphic>
          <a:graphicData uri="http://schemas.openxmlformats.org/drawingml/2006/table">
            <a:tbl>
              <a:tblPr/>
              <a:tblGrid>
                <a:gridCol w="1580197"/>
                <a:gridCol w="1580197"/>
                <a:gridCol w="1580197"/>
                <a:gridCol w="1580197"/>
                <a:gridCol w="1580197"/>
              </a:tblGrid>
              <a:tr h="238569">
                <a:tc>
                  <a:txBody>
                    <a:bodyPr/>
                    <a:lstStyle/>
                    <a:p>
                      <a:pPr algn="ctr" fontAlgn="b"/>
                      <a:r>
                        <a:rPr lang="en-US" sz="1600" b="1" i="0" u="sng" strike="noStrike" dirty="0">
                          <a:latin typeface="Arial"/>
                        </a:rPr>
                        <a:t>Vehicle</a:t>
                      </a:r>
                    </a:p>
                  </a:txBody>
                  <a:tcPr marL="7696" marR="7696" marT="7696" marB="0" anchor="b">
                    <a:lnL>
                      <a:noFill/>
                    </a:lnL>
                    <a:lnR>
                      <a:noFill/>
                    </a:lnR>
                    <a:lnT>
                      <a:noFill/>
                    </a:lnT>
                    <a:lnB>
                      <a:noFill/>
                    </a:lnB>
                  </a:tcPr>
                </a:tc>
                <a:tc>
                  <a:txBody>
                    <a:bodyPr/>
                    <a:lstStyle/>
                    <a:p>
                      <a:pPr algn="ctr" fontAlgn="b"/>
                      <a:r>
                        <a:rPr lang="en-US" sz="1600" b="1" i="0" u="sng" strike="noStrike">
                          <a:latin typeface="Arial"/>
                        </a:rPr>
                        <a:t>Term</a:t>
                      </a:r>
                    </a:p>
                  </a:txBody>
                  <a:tcPr marL="7696" marR="7696" marT="7696" marB="0" anchor="b">
                    <a:lnL>
                      <a:noFill/>
                    </a:lnL>
                    <a:lnR>
                      <a:noFill/>
                    </a:lnR>
                    <a:lnT>
                      <a:noFill/>
                    </a:lnT>
                    <a:lnB>
                      <a:noFill/>
                    </a:lnB>
                  </a:tcPr>
                </a:tc>
                <a:tc>
                  <a:txBody>
                    <a:bodyPr/>
                    <a:lstStyle/>
                    <a:p>
                      <a:pPr algn="ctr" fontAlgn="b"/>
                      <a:r>
                        <a:rPr lang="en-US" sz="1600" b="1" i="0" u="sng" strike="noStrike" dirty="0">
                          <a:latin typeface="Arial"/>
                        </a:rPr>
                        <a:t>Status</a:t>
                      </a:r>
                    </a:p>
                  </a:txBody>
                  <a:tcPr marL="7696" marR="7696" marT="7696" marB="0" anchor="b">
                    <a:lnL>
                      <a:noFill/>
                    </a:lnL>
                    <a:lnR>
                      <a:noFill/>
                    </a:lnR>
                    <a:lnT>
                      <a:noFill/>
                    </a:lnT>
                    <a:lnB>
                      <a:noFill/>
                    </a:lnB>
                  </a:tcPr>
                </a:tc>
                <a:tc>
                  <a:txBody>
                    <a:bodyPr/>
                    <a:lstStyle/>
                    <a:p>
                      <a:pPr algn="ctr" fontAlgn="b"/>
                      <a:r>
                        <a:rPr lang="en-US" sz="1600" b="1" i="0" u="sng" strike="noStrike">
                          <a:latin typeface="Arial"/>
                        </a:rPr>
                        <a:t>Date</a:t>
                      </a:r>
                    </a:p>
                  </a:txBody>
                  <a:tcPr marL="7696" marR="7696" marT="7696" marB="0" anchor="b">
                    <a:lnL>
                      <a:noFill/>
                    </a:lnL>
                    <a:lnR>
                      <a:noFill/>
                    </a:lnR>
                    <a:lnT>
                      <a:noFill/>
                    </a:lnT>
                    <a:lnB>
                      <a:noFill/>
                    </a:lnB>
                  </a:tcPr>
                </a:tc>
                <a:tc>
                  <a:txBody>
                    <a:bodyPr/>
                    <a:lstStyle/>
                    <a:p>
                      <a:pPr algn="ctr" fontAlgn="b"/>
                      <a:r>
                        <a:rPr lang="en-US" sz="1600" b="1" i="0" u="sng" strike="noStrike">
                          <a:latin typeface="Arial"/>
                        </a:rPr>
                        <a:t>Time</a:t>
                      </a:r>
                    </a:p>
                  </a:txBody>
                  <a:tcPr marL="7696" marR="7696" marT="7696" marB="0" anchor="b">
                    <a:lnL>
                      <a:noFill/>
                    </a:lnL>
                    <a:lnR>
                      <a:noFill/>
                    </a:lnR>
                    <a:lnT>
                      <a:noFill/>
                    </a:lnT>
                    <a:lnB>
                      <a:noFill/>
                    </a:lnB>
                  </a:tcPr>
                </a:tc>
              </a:tr>
              <a:tr h="238569">
                <a:tc>
                  <a:txBody>
                    <a:bodyPr/>
                    <a:lstStyle/>
                    <a:p>
                      <a:pPr algn="ctr" fontAlgn="b"/>
                      <a:r>
                        <a:rPr lang="en-US" sz="1600" b="0" i="0" u="none" strike="noStrike" dirty="0" smtClean="0">
                          <a:latin typeface="Arial"/>
                        </a:rPr>
                        <a:t>Jim’s Car</a:t>
                      </a:r>
                      <a:endParaRPr lang="en-US" sz="1600" b="0" i="0" u="none" strike="noStrike" dirty="0">
                        <a:latin typeface="Arial"/>
                      </a:endParaRPr>
                    </a:p>
                  </a:txBody>
                  <a:tcPr marL="7696" marR="7696" marT="7696" marB="0" anchor="b">
                    <a:lnL>
                      <a:noFill/>
                    </a:lnL>
                    <a:lnR>
                      <a:noFill/>
                    </a:lnR>
                    <a:lnT>
                      <a:noFill/>
                    </a:lnT>
                    <a:lnB>
                      <a:noFill/>
                    </a:lnB>
                  </a:tcPr>
                </a:tc>
                <a:tc>
                  <a:txBody>
                    <a:bodyPr/>
                    <a:lstStyle/>
                    <a:p>
                      <a:pPr algn="ctr" fontAlgn="b"/>
                      <a:r>
                        <a:rPr lang="en-US" sz="1600" b="0" i="0" u="none" strike="noStrike" dirty="0" smtClean="0">
                          <a:latin typeface="Arial"/>
                        </a:rPr>
                        <a:t>Jan </a:t>
                      </a:r>
                      <a:r>
                        <a:rPr lang="en-US" sz="1600" b="0" i="0" u="none" strike="noStrike" dirty="0">
                          <a:latin typeface="Arial"/>
                        </a:rPr>
                        <a:t>- </a:t>
                      </a:r>
                      <a:r>
                        <a:rPr lang="en-US" sz="1600" b="0" i="0" u="none" strike="noStrike" dirty="0" smtClean="0">
                          <a:latin typeface="Arial"/>
                        </a:rPr>
                        <a:t>Jun, 2012</a:t>
                      </a:r>
                      <a:endParaRPr lang="en-US" sz="1600" b="0" i="0" u="none" strike="noStrike" dirty="0">
                        <a:latin typeface="Arial"/>
                      </a:endParaRPr>
                    </a:p>
                  </a:txBody>
                  <a:tcPr marL="7696" marR="7696" marT="7696" marB="0" anchor="b">
                    <a:lnL>
                      <a:noFill/>
                    </a:lnL>
                    <a:lnR>
                      <a:noFill/>
                    </a:lnR>
                    <a:lnT>
                      <a:noFill/>
                    </a:lnT>
                    <a:lnB>
                      <a:noFill/>
                    </a:lnB>
                  </a:tcPr>
                </a:tc>
                <a:tc>
                  <a:txBody>
                    <a:bodyPr/>
                    <a:lstStyle/>
                    <a:p>
                      <a:pPr algn="ctr" fontAlgn="b"/>
                      <a:r>
                        <a:rPr lang="en-US" sz="1600" b="0" i="0" u="none" strike="noStrike">
                          <a:latin typeface="Arial"/>
                        </a:rPr>
                        <a:t>Driving</a:t>
                      </a:r>
                    </a:p>
                  </a:txBody>
                  <a:tcPr marL="7696" marR="7696" marT="7696" marB="0" anchor="b">
                    <a:lnL>
                      <a:noFill/>
                    </a:lnL>
                    <a:lnR>
                      <a:noFill/>
                    </a:lnR>
                    <a:lnT>
                      <a:noFill/>
                    </a:lnT>
                    <a:lnB>
                      <a:noFill/>
                    </a:lnB>
                  </a:tcPr>
                </a:tc>
                <a:tc>
                  <a:txBody>
                    <a:bodyPr/>
                    <a:lstStyle/>
                    <a:p>
                      <a:pPr algn="ctr" fontAlgn="b"/>
                      <a:r>
                        <a:rPr lang="en-US" sz="1600" b="0" i="0" u="none" strike="noStrike">
                          <a:latin typeface="Arial"/>
                        </a:rPr>
                        <a:t>Weekday</a:t>
                      </a:r>
                    </a:p>
                  </a:txBody>
                  <a:tcPr marL="7696" marR="7696" marT="7696" marB="0" anchor="b">
                    <a:lnL>
                      <a:noFill/>
                    </a:lnL>
                    <a:lnR>
                      <a:noFill/>
                    </a:lnR>
                    <a:lnT>
                      <a:noFill/>
                    </a:lnT>
                    <a:lnB>
                      <a:noFill/>
                    </a:lnB>
                  </a:tcPr>
                </a:tc>
                <a:tc>
                  <a:txBody>
                    <a:bodyPr/>
                    <a:lstStyle/>
                    <a:p>
                      <a:pPr algn="ctr" fontAlgn="b"/>
                      <a:r>
                        <a:rPr lang="en-US" sz="1600" b="0" i="0" u="none" strike="noStrike">
                          <a:latin typeface="Arial"/>
                        </a:rPr>
                        <a:t>AM Peak</a:t>
                      </a:r>
                    </a:p>
                  </a:txBody>
                  <a:tcPr marL="7696" marR="7696" marT="7696" marB="0" anchor="b">
                    <a:lnL>
                      <a:noFill/>
                    </a:lnL>
                    <a:lnR>
                      <a:noFill/>
                    </a:lnR>
                    <a:lnT>
                      <a:noFill/>
                    </a:lnT>
                    <a:lnB>
                      <a:noFill/>
                    </a:lnB>
                  </a:tcPr>
                </a:tc>
              </a:tr>
              <a:tr h="238569">
                <a:tc>
                  <a:txBody>
                    <a:bodyPr/>
                    <a:lstStyle/>
                    <a:p>
                      <a:pPr algn="ctr" fontAlgn="b"/>
                      <a:endParaRPr lang="en-US" sz="1600" b="0" i="0" u="none" strike="noStrike" dirty="0">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dirty="0">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r>
              <a:tr h="238569">
                <a:tc>
                  <a:txBody>
                    <a:bodyPr/>
                    <a:lstStyle/>
                    <a:p>
                      <a:pPr algn="ctr" fontAlgn="b"/>
                      <a:endParaRPr lang="en-US" sz="1600" b="0" i="0" u="none" strike="noStrike" dirty="0">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dirty="0">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dirty="0">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r>
              <a:tr h="238569">
                <a:tc>
                  <a:txBody>
                    <a:bodyPr/>
                    <a:lstStyle/>
                    <a:p>
                      <a:pPr algn="ctr" fontAlgn="b"/>
                      <a:r>
                        <a:rPr lang="en-US" sz="1600" b="1" i="0" u="sng" strike="noStrike">
                          <a:solidFill>
                            <a:srgbClr val="0000FF"/>
                          </a:solidFill>
                          <a:latin typeface="Arial"/>
                        </a:rPr>
                        <a:t>LC Band</a:t>
                      </a:r>
                    </a:p>
                  </a:txBody>
                  <a:tcPr marL="7696" marR="7696" marT="7696" marB="0" anchor="b">
                    <a:lnL>
                      <a:noFill/>
                    </a:lnL>
                    <a:lnR>
                      <a:noFill/>
                    </a:lnR>
                    <a:lnT>
                      <a:noFill/>
                    </a:lnT>
                    <a:lnB>
                      <a:noFill/>
                    </a:lnB>
                  </a:tcPr>
                </a:tc>
                <a:tc>
                  <a:txBody>
                    <a:bodyPr/>
                    <a:lstStyle/>
                    <a:p>
                      <a:pPr algn="ctr" fontAlgn="b"/>
                      <a:r>
                        <a:rPr lang="en-US" sz="1600" b="1" i="0" u="sng" strike="noStrike">
                          <a:solidFill>
                            <a:srgbClr val="0000FF"/>
                          </a:solidFill>
                          <a:latin typeface="Arial"/>
                        </a:rPr>
                        <a:t>Road Type</a:t>
                      </a:r>
                    </a:p>
                  </a:txBody>
                  <a:tcPr marL="7696" marR="7696" marT="7696" marB="0" anchor="b">
                    <a:lnL>
                      <a:noFill/>
                    </a:lnL>
                    <a:lnR>
                      <a:noFill/>
                    </a:lnR>
                    <a:lnT>
                      <a:noFill/>
                    </a:lnT>
                    <a:lnB>
                      <a:noFill/>
                    </a:lnB>
                  </a:tcPr>
                </a:tc>
                <a:tc>
                  <a:txBody>
                    <a:bodyPr/>
                    <a:lstStyle/>
                    <a:p>
                      <a:pPr algn="ctr" fontAlgn="b"/>
                      <a:r>
                        <a:rPr lang="en-US" sz="1600" b="1" i="0" u="sng" strike="noStrike" dirty="0">
                          <a:solidFill>
                            <a:srgbClr val="0000FF"/>
                          </a:solidFill>
                          <a:latin typeface="Arial"/>
                        </a:rPr>
                        <a:t>From Garage</a:t>
                      </a:r>
                    </a:p>
                  </a:txBody>
                  <a:tcPr marL="7696" marR="7696" marT="7696" marB="0" anchor="b">
                    <a:lnL>
                      <a:noFill/>
                    </a:lnL>
                    <a:lnR>
                      <a:noFill/>
                    </a:lnR>
                    <a:lnT>
                      <a:noFill/>
                    </a:lnT>
                    <a:lnB>
                      <a:noFill/>
                    </a:lnB>
                  </a:tcPr>
                </a:tc>
                <a:tc>
                  <a:txBody>
                    <a:bodyPr/>
                    <a:lstStyle/>
                    <a:p>
                      <a:pPr algn="ctr" fontAlgn="b"/>
                      <a:r>
                        <a:rPr lang="en-US" sz="1600" b="1" i="0" u="sng" strike="noStrike">
                          <a:solidFill>
                            <a:srgbClr val="0000FF"/>
                          </a:solidFill>
                          <a:latin typeface="Arial"/>
                        </a:rPr>
                        <a:t>Weather</a:t>
                      </a:r>
                    </a:p>
                  </a:txBody>
                  <a:tcPr marL="7696" marR="7696" marT="7696" marB="0" anchor="b">
                    <a:lnL>
                      <a:noFill/>
                    </a:lnL>
                    <a:lnR>
                      <a:noFill/>
                    </a:lnR>
                    <a:lnT>
                      <a:noFill/>
                    </a:lnT>
                    <a:lnB>
                      <a:noFill/>
                    </a:lnB>
                  </a:tcPr>
                </a:tc>
                <a:tc>
                  <a:txBody>
                    <a:bodyPr/>
                    <a:lstStyle/>
                    <a:p>
                      <a:pPr algn="ctr" fontAlgn="b"/>
                      <a:r>
                        <a:rPr lang="en-US" sz="1600" b="1" i="0" u="sng" strike="noStrike">
                          <a:solidFill>
                            <a:srgbClr val="0000FF"/>
                          </a:solidFill>
                          <a:latin typeface="Arial"/>
                        </a:rPr>
                        <a:t>Visibility</a:t>
                      </a:r>
                    </a:p>
                  </a:txBody>
                  <a:tcPr marL="7696" marR="7696" marT="7696" marB="0" anchor="b">
                    <a:lnL>
                      <a:noFill/>
                    </a:lnL>
                    <a:lnR>
                      <a:noFill/>
                    </a:lnR>
                    <a:lnT>
                      <a:noFill/>
                    </a:lnT>
                    <a:lnB>
                      <a:noFill/>
                    </a:lnB>
                  </a:tcPr>
                </a:tc>
              </a:tr>
              <a:tr h="238569">
                <a:tc>
                  <a:txBody>
                    <a:bodyPr/>
                    <a:lstStyle/>
                    <a:p>
                      <a:pPr algn="ctr" fontAlgn="b"/>
                      <a:r>
                        <a:rPr lang="en-US" sz="1600" b="0" i="0" u="none" strike="noStrike" dirty="0" smtClean="0">
                          <a:solidFill>
                            <a:srgbClr val="0000FF"/>
                          </a:solidFill>
                          <a:latin typeface="Arial"/>
                        </a:rPr>
                        <a:t>5</a:t>
                      </a:r>
                      <a:endParaRPr lang="en-US" sz="1600" b="0" i="0" u="none" strike="noStrike" dirty="0">
                        <a:solidFill>
                          <a:srgbClr val="0000FF"/>
                        </a:solidFill>
                        <a:latin typeface="Arial"/>
                      </a:endParaRPr>
                    </a:p>
                  </a:txBody>
                  <a:tcPr marL="7696" marR="7696" marT="7696" marB="0" anchor="b">
                    <a:lnL>
                      <a:noFill/>
                    </a:lnL>
                    <a:lnR>
                      <a:noFill/>
                    </a:lnR>
                    <a:lnT>
                      <a:noFill/>
                    </a:lnT>
                    <a:lnB>
                      <a:noFill/>
                    </a:lnB>
                  </a:tcPr>
                </a:tc>
                <a:tc>
                  <a:txBody>
                    <a:bodyPr/>
                    <a:lstStyle/>
                    <a:p>
                      <a:pPr algn="ctr" fontAlgn="b"/>
                      <a:r>
                        <a:rPr lang="en-US" sz="1600" b="0" i="0" u="none" strike="noStrike" dirty="0">
                          <a:solidFill>
                            <a:srgbClr val="0000FF"/>
                          </a:solidFill>
                          <a:latin typeface="Arial"/>
                        </a:rPr>
                        <a:t>Freeway</a:t>
                      </a:r>
                    </a:p>
                  </a:txBody>
                  <a:tcPr marL="7696" marR="7696" marT="7696" marB="0" anchor="b">
                    <a:lnL>
                      <a:noFill/>
                    </a:lnL>
                    <a:lnR>
                      <a:noFill/>
                    </a:lnR>
                    <a:lnT>
                      <a:noFill/>
                    </a:lnT>
                    <a:lnB>
                      <a:noFill/>
                    </a:lnB>
                  </a:tcPr>
                </a:tc>
                <a:tc>
                  <a:txBody>
                    <a:bodyPr/>
                    <a:lstStyle/>
                    <a:p>
                      <a:pPr algn="ctr" fontAlgn="b"/>
                      <a:r>
                        <a:rPr lang="en-US" sz="1600" b="0" i="0" u="none" strike="noStrike" dirty="0" smtClean="0">
                          <a:solidFill>
                            <a:srgbClr val="0000FF"/>
                          </a:solidFill>
                          <a:latin typeface="Arial"/>
                        </a:rPr>
                        <a:t>11 </a:t>
                      </a:r>
                      <a:r>
                        <a:rPr lang="en-US" sz="1600" b="0" i="0" u="none" strike="noStrike" dirty="0">
                          <a:solidFill>
                            <a:srgbClr val="0000FF"/>
                          </a:solidFill>
                          <a:latin typeface="Arial"/>
                        </a:rPr>
                        <a:t>- </a:t>
                      </a:r>
                      <a:r>
                        <a:rPr lang="en-US" sz="1600" b="0" i="0" u="none" strike="noStrike" dirty="0" smtClean="0">
                          <a:solidFill>
                            <a:srgbClr val="0000FF"/>
                          </a:solidFill>
                          <a:latin typeface="Arial"/>
                        </a:rPr>
                        <a:t>15 </a:t>
                      </a:r>
                      <a:r>
                        <a:rPr lang="en-US" sz="1600" b="0" i="0" u="none" strike="noStrike" dirty="0">
                          <a:solidFill>
                            <a:srgbClr val="0000FF"/>
                          </a:solidFill>
                          <a:latin typeface="Arial"/>
                        </a:rPr>
                        <a:t>Mil.</a:t>
                      </a:r>
                    </a:p>
                  </a:txBody>
                  <a:tcPr marL="7696" marR="7696" marT="7696" marB="0" anchor="b">
                    <a:lnL>
                      <a:noFill/>
                    </a:lnL>
                    <a:lnR>
                      <a:noFill/>
                    </a:lnR>
                    <a:lnT>
                      <a:noFill/>
                    </a:lnT>
                    <a:lnB>
                      <a:noFill/>
                    </a:lnB>
                  </a:tcPr>
                </a:tc>
                <a:tc>
                  <a:txBody>
                    <a:bodyPr/>
                    <a:lstStyle/>
                    <a:p>
                      <a:pPr algn="ctr" fontAlgn="b"/>
                      <a:r>
                        <a:rPr lang="en-US" sz="1600" b="0" i="0" u="none" strike="noStrike" dirty="0" smtClean="0">
                          <a:solidFill>
                            <a:srgbClr val="0000FF"/>
                          </a:solidFill>
                          <a:latin typeface="Arial"/>
                        </a:rPr>
                        <a:t>Flurries</a:t>
                      </a:r>
                      <a:endParaRPr lang="en-US" sz="1600" b="0" i="0" u="none" strike="noStrike" dirty="0">
                        <a:solidFill>
                          <a:srgbClr val="0000FF"/>
                        </a:solidFill>
                        <a:latin typeface="Arial"/>
                      </a:endParaRPr>
                    </a:p>
                  </a:txBody>
                  <a:tcPr marL="7696" marR="7696" marT="7696" marB="0" anchor="b">
                    <a:lnL>
                      <a:noFill/>
                    </a:lnL>
                    <a:lnR>
                      <a:noFill/>
                    </a:lnR>
                    <a:lnT>
                      <a:noFill/>
                    </a:lnT>
                    <a:lnB>
                      <a:noFill/>
                    </a:lnB>
                  </a:tcPr>
                </a:tc>
                <a:tc>
                  <a:txBody>
                    <a:bodyPr/>
                    <a:lstStyle/>
                    <a:p>
                      <a:pPr algn="ctr" fontAlgn="b"/>
                      <a:r>
                        <a:rPr lang="en-US" sz="1600" b="0" i="0" u="none" strike="noStrike" dirty="0" smtClean="0">
                          <a:solidFill>
                            <a:srgbClr val="0000FF"/>
                          </a:solidFill>
                          <a:latin typeface="Arial"/>
                        </a:rPr>
                        <a:t>Average</a:t>
                      </a:r>
                      <a:endParaRPr lang="en-US" sz="1600" b="0" i="0" u="none" strike="noStrike" dirty="0">
                        <a:solidFill>
                          <a:srgbClr val="0000FF"/>
                        </a:solidFill>
                        <a:latin typeface="Arial"/>
                      </a:endParaRPr>
                    </a:p>
                  </a:txBody>
                  <a:tcPr marL="7696" marR="7696" marT="7696" marB="0" anchor="b">
                    <a:lnL>
                      <a:noFill/>
                    </a:lnL>
                    <a:lnR>
                      <a:noFill/>
                    </a:lnR>
                    <a:lnT>
                      <a:noFill/>
                    </a:lnT>
                    <a:lnB>
                      <a:noFill/>
                    </a:lnB>
                  </a:tcPr>
                </a:tc>
              </a:tr>
              <a:tr h="238569">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dirty="0">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r>
              <a:tr h="238569">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dirty="0">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r>
              <a:tr h="238569">
                <a:tc>
                  <a:txBody>
                    <a:bodyPr/>
                    <a:lstStyle/>
                    <a:p>
                      <a:pPr algn="ctr" fontAlgn="b"/>
                      <a:r>
                        <a:rPr lang="en-US" sz="1600" b="1" i="0" u="sng" strike="noStrike">
                          <a:latin typeface="Arial"/>
                        </a:rPr>
                        <a:t>Speed (mph)</a:t>
                      </a:r>
                    </a:p>
                  </a:txBody>
                  <a:tcPr marL="7696" marR="7696" marT="7696" marB="0" anchor="b">
                    <a:lnL>
                      <a:noFill/>
                    </a:lnL>
                    <a:lnR>
                      <a:noFill/>
                    </a:lnR>
                    <a:lnT>
                      <a:noFill/>
                    </a:lnT>
                    <a:lnB>
                      <a:noFill/>
                    </a:lnB>
                  </a:tcPr>
                </a:tc>
                <a:tc>
                  <a:txBody>
                    <a:bodyPr/>
                    <a:lstStyle/>
                    <a:p>
                      <a:pPr algn="ctr" fontAlgn="b"/>
                      <a:r>
                        <a:rPr lang="en-US" sz="1600" b="1" i="0" u="sng" strike="noStrike" dirty="0">
                          <a:latin typeface="Arial"/>
                        </a:rPr>
                        <a:t>vs. Limit</a:t>
                      </a:r>
                    </a:p>
                  </a:txBody>
                  <a:tcPr marL="7696" marR="7696" marT="7696" marB="0" anchor="b">
                    <a:lnL>
                      <a:noFill/>
                    </a:lnL>
                    <a:lnR>
                      <a:noFill/>
                    </a:lnR>
                    <a:lnT>
                      <a:noFill/>
                    </a:lnT>
                    <a:lnB>
                      <a:noFill/>
                    </a:lnB>
                  </a:tcPr>
                </a:tc>
                <a:tc>
                  <a:txBody>
                    <a:bodyPr/>
                    <a:lstStyle/>
                    <a:p>
                      <a:pPr algn="ctr" fontAlgn="b"/>
                      <a:r>
                        <a:rPr lang="en-US" sz="1600" b="1" i="0" u="sng" strike="noStrike">
                          <a:latin typeface="Arial"/>
                        </a:rPr>
                        <a:t>vs. Flow</a:t>
                      </a:r>
                    </a:p>
                  </a:txBody>
                  <a:tcPr marL="7696" marR="7696" marT="7696" marB="0" anchor="b">
                    <a:lnL>
                      <a:noFill/>
                    </a:lnL>
                    <a:lnR>
                      <a:noFill/>
                    </a:lnR>
                    <a:lnT>
                      <a:noFill/>
                    </a:lnT>
                    <a:lnB>
                      <a:noFill/>
                    </a:lnB>
                  </a:tcPr>
                </a:tc>
                <a:tc>
                  <a:txBody>
                    <a:bodyPr/>
                    <a:lstStyle/>
                    <a:p>
                      <a:pPr algn="ctr" fontAlgn="b"/>
                      <a:r>
                        <a:rPr lang="en-US" sz="1600" b="1" i="0" u="sng" strike="noStrike" dirty="0">
                          <a:latin typeface="Arial"/>
                        </a:rPr>
                        <a:t>Fatigue</a:t>
                      </a:r>
                    </a:p>
                  </a:txBody>
                  <a:tcPr marL="7696" marR="7696" marT="7696" marB="0" anchor="b">
                    <a:lnL>
                      <a:noFill/>
                    </a:lnL>
                    <a:lnR>
                      <a:noFill/>
                    </a:lnR>
                    <a:lnT>
                      <a:noFill/>
                    </a:lnT>
                    <a:lnB>
                      <a:noFill/>
                    </a:lnB>
                  </a:tcPr>
                </a:tc>
                <a:tc>
                  <a:txBody>
                    <a:bodyPr/>
                    <a:lstStyle/>
                    <a:p>
                      <a:pPr algn="ctr" fontAlgn="b"/>
                      <a:r>
                        <a:rPr lang="en-US" sz="1600" b="1" i="0" u="sng" strike="noStrike" dirty="0">
                          <a:latin typeface="Arial"/>
                        </a:rPr>
                        <a:t>Fuel Econ.</a:t>
                      </a:r>
                    </a:p>
                  </a:txBody>
                  <a:tcPr marL="7696" marR="7696" marT="7696" marB="0" anchor="b">
                    <a:lnL>
                      <a:noFill/>
                    </a:lnL>
                    <a:lnR>
                      <a:noFill/>
                    </a:lnR>
                    <a:lnT>
                      <a:noFill/>
                    </a:lnT>
                    <a:lnB>
                      <a:noFill/>
                    </a:lnB>
                  </a:tcPr>
                </a:tc>
              </a:tr>
              <a:tr h="238569">
                <a:tc>
                  <a:txBody>
                    <a:bodyPr/>
                    <a:lstStyle/>
                    <a:p>
                      <a:pPr algn="ctr" fontAlgn="b"/>
                      <a:r>
                        <a:rPr lang="en-US" sz="1600" b="0" i="0" u="none" strike="noStrike" dirty="0" smtClean="0">
                          <a:latin typeface="Arial"/>
                        </a:rPr>
                        <a:t>85 – 90</a:t>
                      </a:r>
                      <a:endParaRPr lang="en-US" sz="1600" b="0" i="0" u="none" strike="noStrike" dirty="0">
                        <a:latin typeface="Arial"/>
                      </a:endParaRPr>
                    </a:p>
                  </a:txBody>
                  <a:tcPr marL="7696" marR="7696" marT="7696" marB="0" anchor="b">
                    <a:lnL>
                      <a:noFill/>
                    </a:lnL>
                    <a:lnR>
                      <a:noFill/>
                    </a:lnR>
                    <a:lnT>
                      <a:noFill/>
                    </a:lnT>
                    <a:lnB>
                      <a:noFill/>
                    </a:lnB>
                  </a:tcPr>
                </a:tc>
                <a:tc>
                  <a:txBody>
                    <a:bodyPr/>
                    <a:lstStyle/>
                    <a:p>
                      <a:pPr algn="ctr" fontAlgn="b"/>
                      <a:r>
                        <a:rPr lang="en-US" sz="1600" b="0" i="0" u="none" strike="noStrike" dirty="0" smtClean="0">
                          <a:latin typeface="Arial"/>
                        </a:rPr>
                        <a:t>22.5</a:t>
                      </a:r>
                      <a:r>
                        <a:rPr lang="en-US" sz="1600" b="0" i="0" u="none" strike="noStrike" baseline="0" dirty="0" smtClean="0">
                          <a:latin typeface="Arial"/>
                        </a:rPr>
                        <a:t> – 27.5</a:t>
                      </a:r>
                      <a:endParaRPr lang="en-US" sz="1600" b="0" i="0" u="none" strike="noStrike" dirty="0">
                        <a:latin typeface="Arial"/>
                      </a:endParaRPr>
                    </a:p>
                  </a:txBody>
                  <a:tcPr marL="7696" marR="7696" marT="7696" marB="0" anchor="b">
                    <a:lnL>
                      <a:noFill/>
                    </a:lnL>
                    <a:lnR>
                      <a:noFill/>
                    </a:lnR>
                    <a:lnT>
                      <a:noFill/>
                    </a:lnT>
                    <a:lnB>
                      <a:noFill/>
                    </a:lnB>
                  </a:tcPr>
                </a:tc>
                <a:tc>
                  <a:txBody>
                    <a:bodyPr/>
                    <a:lstStyle/>
                    <a:p>
                      <a:pPr algn="ctr" fontAlgn="b"/>
                      <a:r>
                        <a:rPr lang="en-US" sz="1600" b="0" i="0" u="none" strike="noStrike" dirty="0" smtClean="0">
                          <a:latin typeface="Arial"/>
                        </a:rPr>
                        <a:t>17.5 – 22.5</a:t>
                      </a:r>
                      <a:endParaRPr lang="en-US" sz="1600" b="0" i="0" u="none" strike="noStrike" dirty="0">
                        <a:latin typeface="Arial"/>
                      </a:endParaRPr>
                    </a:p>
                  </a:txBody>
                  <a:tcPr marL="7696" marR="7696" marT="7696" marB="0" anchor="b">
                    <a:lnL>
                      <a:noFill/>
                    </a:lnL>
                    <a:lnR>
                      <a:noFill/>
                    </a:lnR>
                    <a:lnT>
                      <a:noFill/>
                    </a:lnT>
                    <a:lnB>
                      <a:noFill/>
                    </a:lnB>
                  </a:tcPr>
                </a:tc>
                <a:tc>
                  <a:txBody>
                    <a:bodyPr/>
                    <a:lstStyle/>
                    <a:p>
                      <a:pPr algn="ctr" fontAlgn="b"/>
                      <a:r>
                        <a:rPr lang="en-US" sz="1600" b="0" i="0" u="none" strike="noStrike" dirty="0" smtClean="0">
                          <a:latin typeface="Arial"/>
                        </a:rPr>
                        <a:t>11 </a:t>
                      </a:r>
                      <a:r>
                        <a:rPr lang="en-US" sz="1600" b="0" i="0" u="none" strike="noStrike" dirty="0">
                          <a:latin typeface="Arial"/>
                        </a:rPr>
                        <a:t>- </a:t>
                      </a:r>
                      <a:r>
                        <a:rPr lang="en-US" sz="1600" b="0" i="0" u="none" strike="noStrike" dirty="0" smtClean="0">
                          <a:latin typeface="Arial"/>
                        </a:rPr>
                        <a:t>15 </a:t>
                      </a:r>
                      <a:r>
                        <a:rPr lang="en-US" sz="1600" b="0" i="0" u="none" strike="noStrike" dirty="0" err="1">
                          <a:latin typeface="Arial"/>
                        </a:rPr>
                        <a:t>mins</a:t>
                      </a:r>
                      <a:r>
                        <a:rPr lang="en-US" sz="1600" b="0" i="0" u="none" strike="noStrike" dirty="0">
                          <a:latin typeface="Arial"/>
                        </a:rPr>
                        <a:t>.</a:t>
                      </a:r>
                    </a:p>
                  </a:txBody>
                  <a:tcPr marL="7696" marR="7696" marT="7696" marB="0" anchor="b">
                    <a:lnL>
                      <a:noFill/>
                    </a:lnL>
                    <a:lnR>
                      <a:noFill/>
                    </a:lnR>
                    <a:lnT>
                      <a:noFill/>
                    </a:lnT>
                    <a:lnB>
                      <a:noFill/>
                    </a:lnB>
                  </a:tcPr>
                </a:tc>
                <a:tc>
                  <a:txBody>
                    <a:bodyPr/>
                    <a:lstStyle/>
                    <a:p>
                      <a:pPr algn="ctr" fontAlgn="b"/>
                      <a:r>
                        <a:rPr lang="en-US" sz="1600" b="0" i="0" u="none" strike="noStrike" dirty="0" smtClean="0">
                          <a:latin typeface="Arial"/>
                        </a:rPr>
                        <a:t>25 </a:t>
                      </a:r>
                      <a:r>
                        <a:rPr lang="en-US" sz="1600" b="0" i="0" u="none" strike="noStrike" dirty="0">
                          <a:latin typeface="Arial"/>
                        </a:rPr>
                        <a:t>- </a:t>
                      </a:r>
                      <a:r>
                        <a:rPr lang="en-US" sz="1600" b="0" i="0" u="none" strike="noStrike" dirty="0" smtClean="0">
                          <a:latin typeface="Arial"/>
                        </a:rPr>
                        <a:t>30 </a:t>
                      </a:r>
                      <a:r>
                        <a:rPr lang="en-US" sz="1600" b="0" i="0" u="none" strike="noStrike" dirty="0">
                          <a:latin typeface="Arial"/>
                        </a:rPr>
                        <a:t>mpg</a:t>
                      </a:r>
                    </a:p>
                  </a:txBody>
                  <a:tcPr marL="7696" marR="7696" marT="7696" marB="0" anchor="b">
                    <a:lnL>
                      <a:noFill/>
                    </a:lnL>
                    <a:lnR>
                      <a:noFill/>
                    </a:lnR>
                    <a:lnT>
                      <a:noFill/>
                    </a:lnT>
                    <a:lnB>
                      <a:noFill/>
                    </a:lnB>
                  </a:tcPr>
                </a:tc>
              </a:tr>
              <a:tr h="238569">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dirty="0">
                        <a:latin typeface="Arial"/>
                      </a:endParaRPr>
                    </a:p>
                  </a:txBody>
                  <a:tcPr marL="7696" marR="7696" marT="7696" marB="0" anchor="b">
                    <a:lnL>
                      <a:noFill/>
                    </a:lnL>
                    <a:lnR>
                      <a:noFill/>
                    </a:lnR>
                    <a:lnT>
                      <a:noFill/>
                    </a:lnT>
                    <a:lnB>
                      <a:noFill/>
                    </a:lnB>
                  </a:tcPr>
                </a:tc>
              </a:tr>
              <a:tr h="238569">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a:latin typeface="Arial"/>
                      </a:endParaRPr>
                    </a:p>
                  </a:txBody>
                  <a:tcPr marL="7696" marR="7696" marT="7696" marB="0" anchor="b">
                    <a:lnL>
                      <a:noFill/>
                    </a:lnL>
                    <a:lnR>
                      <a:noFill/>
                    </a:lnR>
                    <a:lnT>
                      <a:noFill/>
                    </a:lnT>
                    <a:lnB>
                      <a:noFill/>
                    </a:lnB>
                  </a:tcPr>
                </a:tc>
                <a:tc>
                  <a:txBody>
                    <a:bodyPr/>
                    <a:lstStyle/>
                    <a:p>
                      <a:pPr algn="ctr" fontAlgn="b"/>
                      <a:endParaRPr lang="en-US" sz="1600" b="0" i="0" u="none" strike="noStrike" dirty="0">
                        <a:latin typeface="Arial"/>
                      </a:endParaRPr>
                    </a:p>
                  </a:txBody>
                  <a:tcPr marL="7696" marR="7696" marT="7696" marB="0" anchor="b">
                    <a:lnL>
                      <a:noFill/>
                    </a:lnL>
                    <a:lnR>
                      <a:noFill/>
                    </a:lnR>
                    <a:lnT>
                      <a:noFill/>
                    </a:lnT>
                    <a:lnB>
                      <a:noFill/>
                    </a:lnB>
                  </a:tcPr>
                </a:tc>
              </a:tr>
              <a:tr h="238569">
                <a:tc>
                  <a:txBody>
                    <a:bodyPr/>
                    <a:lstStyle/>
                    <a:p>
                      <a:pPr algn="ctr" fontAlgn="b"/>
                      <a:r>
                        <a:rPr lang="en-US" sz="1600" b="1" i="0" u="sng" strike="noStrike">
                          <a:solidFill>
                            <a:srgbClr val="0000FF"/>
                          </a:solidFill>
                          <a:latin typeface="Arial"/>
                        </a:rPr>
                        <a:t>Mileage</a:t>
                      </a:r>
                    </a:p>
                  </a:txBody>
                  <a:tcPr marL="7696" marR="7696" marT="7696" marB="0" anchor="b">
                    <a:lnL>
                      <a:noFill/>
                    </a:lnL>
                    <a:lnR>
                      <a:noFill/>
                    </a:lnR>
                    <a:lnT>
                      <a:noFill/>
                    </a:lnT>
                    <a:lnB>
                      <a:noFill/>
                    </a:lnB>
                  </a:tcPr>
                </a:tc>
                <a:tc>
                  <a:txBody>
                    <a:bodyPr/>
                    <a:lstStyle/>
                    <a:p>
                      <a:pPr algn="ctr" fontAlgn="b"/>
                      <a:r>
                        <a:rPr lang="en-US" sz="1600" b="1" i="0" u="sng" strike="noStrike">
                          <a:solidFill>
                            <a:srgbClr val="0000FF"/>
                          </a:solidFill>
                          <a:latin typeface="Arial"/>
                        </a:rPr>
                        <a:t>Time (mins.)</a:t>
                      </a:r>
                    </a:p>
                  </a:txBody>
                  <a:tcPr marL="7696" marR="7696" marT="7696" marB="0" anchor="b">
                    <a:lnL>
                      <a:noFill/>
                    </a:lnL>
                    <a:lnR>
                      <a:noFill/>
                    </a:lnR>
                    <a:lnT>
                      <a:noFill/>
                    </a:lnT>
                    <a:lnB>
                      <a:noFill/>
                    </a:lnB>
                  </a:tcPr>
                </a:tc>
                <a:tc>
                  <a:txBody>
                    <a:bodyPr/>
                    <a:lstStyle/>
                    <a:p>
                      <a:pPr algn="ctr" fontAlgn="b"/>
                      <a:r>
                        <a:rPr lang="en-US" sz="1600" b="1" i="0" u="sng" strike="noStrike">
                          <a:solidFill>
                            <a:srgbClr val="0000FF"/>
                          </a:solidFill>
                          <a:latin typeface="Arial"/>
                        </a:rPr>
                        <a:t>Fuel (gals.)</a:t>
                      </a:r>
                    </a:p>
                  </a:txBody>
                  <a:tcPr marL="7696" marR="7696" marT="7696" marB="0" anchor="b">
                    <a:lnL>
                      <a:noFill/>
                    </a:lnL>
                    <a:lnR>
                      <a:noFill/>
                    </a:lnR>
                    <a:lnT>
                      <a:noFill/>
                    </a:lnT>
                    <a:lnB>
                      <a:noFill/>
                    </a:lnB>
                  </a:tcPr>
                </a:tc>
                <a:tc>
                  <a:txBody>
                    <a:bodyPr/>
                    <a:lstStyle/>
                    <a:p>
                      <a:pPr algn="ctr" fontAlgn="b"/>
                      <a:r>
                        <a:rPr lang="en-US" sz="1600" b="1" i="0" u="sng" strike="noStrike">
                          <a:solidFill>
                            <a:srgbClr val="0000FF"/>
                          </a:solidFill>
                          <a:latin typeface="Arial"/>
                        </a:rPr>
                        <a:t>Harsh Accel.</a:t>
                      </a:r>
                    </a:p>
                  </a:txBody>
                  <a:tcPr marL="7696" marR="7696" marT="7696" marB="0" anchor="b">
                    <a:lnL>
                      <a:noFill/>
                    </a:lnL>
                    <a:lnR>
                      <a:noFill/>
                    </a:lnR>
                    <a:lnT>
                      <a:noFill/>
                    </a:lnT>
                    <a:lnB>
                      <a:noFill/>
                    </a:lnB>
                  </a:tcPr>
                </a:tc>
                <a:tc>
                  <a:txBody>
                    <a:bodyPr/>
                    <a:lstStyle/>
                    <a:p>
                      <a:pPr algn="ctr" fontAlgn="b"/>
                      <a:r>
                        <a:rPr lang="en-US" sz="1600" b="1" i="0" u="sng" strike="noStrike" dirty="0">
                          <a:solidFill>
                            <a:srgbClr val="0000FF"/>
                          </a:solidFill>
                          <a:latin typeface="Arial"/>
                        </a:rPr>
                        <a:t>Harsh Brake</a:t>
                      </a:r>
                    </a:p>
                  </a:txBody>
                  <a:tcPr marL="7696" marR="7696" marT="7696" marB="0" anchor="b">
                    <a:lnL>
                      <a:noFill/>
                    </a:lnL>
                    <a:lnR>
                      <a:noFill/>
                    </a:lnR>
                    <a:lnT>
                      <a:noFill/>
                    </a:lnT>
                    <a:lnB>
                      <a:noFill/>
                    </a:lnB>
                  </a:tcPr>
                </a:tc>
              </a:tr>
              <a:tr h="238569">
                <a:tc>
                  <a:txBody>
                    <a:bodyPr/>
                    <a:lstStyle/>
                    <a:p>
                      <a:pPr algn="ctr" fontAlgn="b"/>
                      <a:r>
                        <a:rPr lang="en-US" sz="1600" b="0" i="0" u="none" strike="noStrike" dirty="0" smtClean="0">
                          <a:solidFill>
                            <a:srgbClr val="0000FF"/>
                          </a:solidFill>
                          <a:latin typeface="Arial"/>
                        </a:rPr>
                        <a:t>3.1</a:t>
                      </a:r>
                      <a:endParaRPr lang="en-US" sz="1600" b="0" i="0" u="none" strike="noStrike" dirty="0">
                        <a:solidFill>
                          <a:srgbClr val="0000FF"/>
                        </a:solidFill>
                        <a:latin typeface="Arial"/>
                      </a:endParaRPr>
                    </a:p>
                  </a:txBody>
                  <a:tcPr marL="7696" marR="7696" marT="7696" marB="0" anchor="b">
                    <a:lnL>
                      <a:noFill/>
                    </a:lnL>
                    <a:lnR>
                      <a:noFill/>
                    </a:lnR>
                    <a:lnT>
                      <a:noFill/>
                    </a:lnT>
                    <a:lnB>
                      <a:noFill/>
                    </a:lnB>
                  </a:tcPr>
                </a:tc>
                <a:tc>
                  <a:txBody>
                    <a:bodyPr/>
                    <a:lstStyle/>
                    <a:p>
                      <a:pPr algn="ctr" fontAlgn="b"/>
                      <a:r>
                        <a:rPr lang="en-US" sz="1600" b="0" i="0" u="none" strike="noStrike" dirty="0" smtClean="0">
                          <a:solidFill>
                            <a:srgbClr val="0000FF"/>
                          </a:solidFill>
                          <a:latin typeface="Arial"/>
                        </a:rPr>
                        <a:t>2.5</a:t>
                      </a:r>
                      <a:endParaRPr lang="en-US" sz="1600" b="0" i="0" u="none" strike="noStrike" dirty="0">
                        <a:solidFill>
                          <a:srgbClr val="0000FF"/>
                        </a:solidFill>
                        <a:latin typeface="Arial"/>
                      </a:endParaRPr>
                    </a:p>
                  </a:txBody>
                  <a:tcPr marL="7696" marR="7696" marT="7696" marB="0" anchor="b">
                    <a:lnL>
                      <a:noFill/>
                    </a:lnL>
                    <a:lnR>
                      <a:noFill/>
                    </a:lnR>
                    <a:lnT>
                      <a:noFill/>
                    </a:lnT>
                    <a:lnB>
                      <a:noFill/>
                    </a:lnB>
                  </a:tcPr>
                </a:tc>
                <a:tc>
                  <a:txBody>
                    <a:bodyPr/>
                    <a:lstStyle/>
                    <a:p>
                      <a:pPr algn="ctr" fontAlgn="b"/>
                      <a:r>
                        <a:rPr lang="en-US" sz="1600" b="0" i="0" u="none" strike="noStrike" dirty="0" smtClean="0">
                          <a:solidFill>
                            <a:srgbClr val="0000FF"/>
                          </a:solidFill>
                          <a:latin typeface="Arial"/>
                        </a:rPr>
                        <a:t>0.11</a:t>
                      </a:r>
                      <a:endParaRPr lang="en-US" sz="1600" b="0" i="0" u="none" strike="noStrike" dirty="0">
                        <a:solidFill>
                          <a:srgbClr val="0000FF"/>
                        </a:solidFill>
                        <a:latin typeface="Arial"/>
                      </a:endParaRPr>
                    </a:p>
                  </a:txBody>
                  <a:tcPr marL="7696" marR="7696" marT="7696" marB="0" anchor="b">
                    <a:lnL>
                      <a:noFill/>
                    </a:lnL>
                    <a:lnR>
                      <a:noFill/>
                    </a:lnR>
                    <a:lnT>
                      <a:noFill/>
                    </a:lnT>
                    <a:lnB>
                      <a:noFill/>
                    </a:lnB>
                  </a:tcPr>
                </a:tc>
                <a:tc>
                  <a:txBody>
                    <a:bodyPr/>
                    <a:lstStyle/>
                    <a:p>
                      <a:pPr algn="ctr" fontAlgn="b"/>
                      <a:r>
                        <a:rPr lang="en-US" sz="1600" b="0" i="0" u="none" strike="noStrike" dirty="0" smtClean="0">
                          <a:solidFill>
                            <a:srgbClr val="0000FF"/>
                          </a:solidFill>
                          <a:latin typeface="Arial"/>
                        </a:rPr>
                        <a:t>0</a:t>
                      </a:r>
                      <a:endParaRPr lang="en-US" sz="1600" b="0" i="0" u="none" strike="noStrike" dirty="0">
                        <a:solidFill>
                          <a:srgbClr val="0000FF"/>
                        </a:solidFill>
                        <a:latin typeface="Arial"/>
                      </a:endParaRPr>
                    </a:p>
                  </a:txBody>
                  <a:tcPr marL="7696" marR="7696" marT="7696" marB="0" anchor="b">
                    <a:lnL>
                      <a:noFill/>
                    </a:lnL>
                    <a:lnR>
                      <a:noFill/>
                    </a:lnR>
                    <a:lnT>
                      <a:noFill/>
                    </a:lnT>
                    <a:lnB>
                      <a:noFill/>
                    </a:lnB>
                  </a:tcPr>
                </a:tc>
                <a:tc>
                  <a:txBody>
                    <a:bodyPr/>
                    <a:lstStyle/>
                    <a:p>
                      <a:pPr algn="ctr" fontAlgn="b"/>
                      <a:r>
                        <a:rPr lang="en-US" sz="1600" b="0" i="0" u="none" strike="noStrike" dirty="0" smtClean="0">
                          <a:solidFill>
                            <a:srgbClr val="0000FF"/>
                          </a:solidFill>
                          <a:latin typeface="Arial"/>
                        </a:rPr>
                        <a:t>1</a:t>
                      </a:r>
                      <a:endParaRPr lang="en-US" sz="1600" b="0" i="0" u="none" strike="noStrike" dirty="0">
                        <a:solidFill>
                          <a:srgbClr val="0000FF"/>
                        </a:solidFill>
                        <a:latin typeface="Arial"/>
                      </a:endParaRPr>
                    </a:p>
                  </a:txBody>
                  <a:tcPr marL="7696" marR="7696" marT="7696"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endParaRPr lang="en-US" dirty="0" smtClean="0"/>
          </a:p>
          <a:p>
            <a:pPr algn="ctr">
              <a:buNone/>
            </a:pPr>
            <a:r>
              <a:rPr lang="en-US" dirty="0" smtClean="0"/>
              <a:t>Part Four</a:t>
            </a:r>
          </a:p>
          <a:p>
            <a:pPr algn="ctr">
              <a:buNone/>
            </a:pPr>
            <a:endParaRPr lang="en-US" dirty="0" smtClean="0"/>
          </a:p>
          <a:p>
            <a:pPr algn="ctr">
              <a:buNone/>
            </a:pPr>
            <a:endParaRPr lang="en-US" dirty="0" smtClean="0"/>
          </a:p>
          <a:p>
            <a:pPr algn="ctr">
              <a:buNone/>
            </a:pPr>
            <a:endParaRPr lang="en-US" dirty="0" smtClean="0"/>
          </a:p>
          <a:p>
            <a:pPr algn="ctr">
              <a:buNone/>
            </a:pPr>
            <a:r>
              <a:rPr lang="en-US" dirty="0" smtClean="0"/>
              <a:t>Applications</a:t>
            </a:r>
            <a:endParaRPr lang="en-US" dirty="0"/>
          </a:p>
        </p:txBody>
      </p:sp>
      <p:sp>
        <p:nvSpPr>
          <p:cNvPr id="3" name="Title 2"/>
          <p:cNvSpPr>
            <a:spLocks noGrp="1"/>
          </p:cNvSpPr>
          <p:nvPr>
            <p:ph type="title"/>
          </p:nvPr>
        </p:nvSpPr>
        <p:spPr/>
        <p:txBody>
          <a:bodyPr/>
          <a:lstStyle/>
          <a:p>
            <a:pPr algn="ctr"/>
            <a:endParaRPr lang="en-US" dirty="0"/>
          </a:p>
        </p:txBody>
      </p:sp>
      <p:pic>
        <p:nvPicPr>
          <p:cNvPr id="2055" name="Picture 7" descr="C:\Documents and Settings\I61680\Local Settings\Temporary Internet Files\Content.IE5\M11Q533E\MC900384016[1].wmf"/>
          <p:cNvPicPr>
            <a:picLocks noChangeAspect="1" noChangeArrowheads="1"/>
          </p:cNvPicPr>
          <p:nvPr/>
        </p:nvPicPr>
        <p:blipFill>
          <a:blip r:embed="rId2" cstate="print"/>
          <a:srcRect/>
          <a:stretch>
            <a:fillRect/>
          </a:stretch>
        </p:blipFill>
        <p:spPr bwMode="auto">
          <a:xfrm>
            <a:off x="3706520" y="2914650"/>
            <a:ext cx="1845259" cy="1371600"/>
          </a:xfrm>
          <a:prstGeom prst="rect">
            <a:avLst/>
          </a:prstGeom>
          <a:noFill/>
        </p:spPr>
      </p:pic>
      <p:pic>
        <p:nvPicPr>
          <p:cNvPr id="11" name="Picture 7" descr="C:\Documents and Settings\I61680\Local Settings\Temporary Internet Files\Content.IE5\M11Q533E\MC900384016[1].wmf"/>
          <p:cNvPicPr>
            <a:picLocks noChangeAspect="1" noChangeArrowheads="1"/>
          </p:cNvPicPr>
          <p:nvPr/>
        </p:nvPicPr>
        <p:blipFill>
          <a:blip r:embed="rId2" cstate="print"/>
          <a:srcRect/>
          <a:stretch>
            <a:fillRect/>
          </a:stretch>
        </p:blipFill>
        <p:spPr bwMode="auto">
          <a:xfrm>
            <a:off x="-1845259" y="1771650"/>
            <a:ext cx="1845259" cy="1371600"/>
          </a:xfrm>
          <a:prstGeom prst="rect">
            <a:avLst/>
          </a:prstGeom>
          <a:noFill/>
          <a:scene3d>
            <a:camera prst="orthographicFront">
              <a:rot lat="0" lon="10800000" rev="0"/>
            </a:camera>
            <a:lightRig rig="threePt" dir="t"/>
          </a:scene3d>
        </p:spPr>
      </p:pic>
      <p:pic>
        <p:nvPicPr>
          <p:cNvPr id="12" name="Picture 7" descr="C:\Documents and Settings\I61680\Local Settings\Temporary Internet Files\Content.IE5\M11Q533E\MC900384016[1].wmf"/>
          <p:cNvPicPr>
            <a:picLocks noChangeAspect="1" noChangeArrowheads="1"/>
          </p:cNvPicPr>
          <p:nvPr/>
        </p:nvPicPr>
        <p:blipFill>
          <a:blip r:embed="rId2" cstate="print"/>
          <a:srcRect/>
          <a:stretch>
            <a:fillRect/>
          </a:stretch>
        </p:blipFill>
        <p:spPr bwMode="auto">
          <a:xfrm>
            <a:off x="9535820" y="762000"/>
            <a:ext cx="1845259" cy="1371600"/>
          </a:xfrm>
          <a:prstGeom prst="rect">
            <a:avLst/>
          </a:prstGeom>
          <a:noFill/>
        </p:spPr>
      </p:pic>
      <p:pic>
        <p:nvPicPr>
          <p:cNvPr id="2058" name="Picture 10" descr="C:\Documents and Settings\I61680\Local Settings\Temporary Internet Files\Content.IE5\S5XUF9Q8\MC900439827[1].png"/>
          <p:cNvPicPr>
            <a:picLocks noChangeAspect="1" noChangeArrowheads="1"/>
          </p:cNvPicPr>
          <p:nvPr/>
        </p:nvPicPr>
        <p:blipFill>
          <a:blip r:embed="rId3" cstate="print"/>
          <a:srcRect/>
          <a:stretch>
            <a:fillRect/>
          </a:stretch>
        </p:blipFill>
        <p:spPr bwMode="auto">
          <a:xfrm>
            <a:off x="4476750" y="-971550"/>
            <a:ext cx="685800" cy="685800"/>
          </a:xfrm>
          <a:prstGeom prst="rect">
            <a:avLst/>
          </a:prstGeom>
          <a:noFill/>
        </p:spPr>
      </p:pic>
      <p:pic>
        <p:nvPicPr>
          <p:cNvPr id="2056" name="Picture 8" descr="C:\Documents and Settings\I61680\Local Settings\Temporary Internet Files\Content.IE5\7EV6SG21\MC900212945[1].wmf"/>
          <p:cNvPicPr>
            <a:picLocks noChangeAspect="1" noChangeArrowheads="1"/>
          </p:cNvPicPr>
          <p:nvPr/>
        </p:nvPicPr>
        <p:blipFill>
          <a:blip r:embed="rId4" cstate="print"/>
          <a:srcRect/>
          <a:stretch>
            <a:fillRect/>
          </a:stretch>
        </p:blipFill>
        <p:spPr bwMode="auto">
          <a:xfrm>
            <a:off x="10288830" y="457200"/>
            <a:ext cx="912571" cy="70043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3.46945E-18 4.44444E-6 C -0.02847 -0.02107 -0.05694 -0.04213 -0.08125 -0.04167 C -0.10556 -0.04121 -0.12587 0.0037 -0.14601 0.00277 C -0.16597 0.00185 -0.18264 -0.04676 -0.20208 -0.04723 C -0.22153 -0.04769 -0.24201 -0.00093 -0.2625 4.44444E-6 C -0.28299 0.00092 -0.30816 -0.04167 -0.325 -0.04167 C -0.34201 -0.04167 -0.35035 0.00092 -0.36458 4.44444E-6 C -0.37882 -0.00093 -0.39427 -0.04584 -0.41042 -0.04723 C -0.42674 -0.04862 -0.45174 -0.0176 -0.4625 -0.00834 C -0.47326 0.00092 -0.46042 0.01481 -0.475 0.00833 C -0.48958 0.00185 -0.52917 -0.04537 -0.55 -0.04723 C -0.57083 -0.04908 -0.58264 -0.00186 -0.6 -0.00278 C -0.61736 -0.00371 -0.63576 -0.02825 -0.65417 -0.05278 " pathEditMode="relative" ptsTypes="aaaaaaaaaaaaA">
                                      <p:cBhvr>
                                        <p:cTn id="6" dur="2000" fill="hold"/>
                                        <p:tgtEl>
                                          <p:spTgt spid="2055"/>
                                        </p:tgtEl>
                                        <p:attrNameLst>
                                          <p:attrName>ppt_x</p:attrName>
                                          <p:attrName>ppt_y</p:attrName>
                                        </p:attrNameLst>
                                      </p:cBhvr>
                                    </p:animMotion>
                                  </p:childTnLst>
                                </p:cTn>
                              </p:par>
                            </p:childTnLst>
                          </p:cTn>
                        </p:par>
                        <p:par>
                          <p:cTn id="7" fill="hold">
                            <p:stCondLst>
                              <p:cond delay="2000"/>
                            </p:stCondLst>
                            <p:childTnLst>
                              <p:par>
                                <p:cTn id="8" presetID="0" presetClass="path" presetSubtype="0" accel="50000" decel="50000" fill="hold" nodeType="afterEffect">
                                  <p:stCondLst>
                                    <p:cond delay="0"/>
                                  </p:stCondLst>
                                  <p:childTnLst>
                                    <p:animMotion origin="layout" path="M -1.94444E-6 -3.33333E-6 L 1.27292 -0.15555 " pathEditMode="relative" rAng="0" ptsTypes="AA">
                                      <p:cBhvr>
                                        <p:cTn id="9" dur="2000" fill="hold"/>
                                        <p:tgtEl>
                                          <p:spTgt spid="11"/>
                                        </p:tgtEl>
                                        <p:attrNameLst>
                                          <p:attrName>ppt_x</p:attrName>
                                          <p:attrName>ppt_y</p:attrName>
                                        </p:attrNameLst>
                                      </p:cBhvr>
                                      <p:rCtr x="636" y="-78"/>
                                    </p:animMotion>
                                  </p:childTnLst>
                                </p:cTn>
                              </p:par>
                            </p:childTnLst>
                          </p:cTn>
                        </p:par>
                        <p:par>
                          <p:cTn id="10" fill="hold">
                            <p:stCondLst>
                              <p:cond delay="4000"/>
                            </p:stCondLst>
                            <p:childTnLst>
                              <p:par>
                                <p:cTn id="11" presetID="0" presetClass="path" presetSubtype="0" accel="50000" decel="50000" fill="hold" nodeType="afterEffect">
                                  <p:stCondLst>
                                    <p:cond delay="0"/>
                                  </p:stCondLst>
                                  <p:childTnLst>
                                    <p:animMotion origin="layout" path="M 0 0 L -0.64792 -0.05555 " pathEditMode="relative" ptsTypes="AA">
                                      <p:cBhvr>
                                        <p:cTn id="12" dur="2000" fill="hold"/>
                                        <p:tgtEl>
                                          <p:spTgt spid="12"/>
                                        </p:tgtEl>
                                        <p:attrNameLst>
                                          <p:attrName>ppt_x</p:attrName>
                                          <p:attrName>ppt_y</p:attrName>
                                        </p:attrNameLst>
                                      </p:cBhvr>
                                    </p:animMotion>
                                  </p:childTnLst>
                                </p:cTn>
                              </p:par>
                              <p:par>
                                <p:cTn id="13" presetID="0" presetClass="path" presetSubtype="0" accel="50000" decel="50000" fill="hold" nodeType="withEffect">
                                  <p:stCondLst>
                                    <p:cond delay="0"/>
                                  </p:stCondLst>
                                  <p:childTnLst>
                                    <p:animMotion origin="layout" path="M 0 0 L -0.64792 -0.05555 " pathEditMode="relative" ptsTypes="AA">
                                      <p:cBhvr>
                                        <p:cTn id="14" dur="2000" fill="hold"/>
                                        <p:tgtEl>
                                          <p:spTgt spid="2056"/>
                                        </p:tgtEl>
                                        <p:attrNameLst>
                                          <p:attrName>ppt_x</p:attrName>
                                          <p:attrName>ppt_y</p:attrName>
                                        </p:attrNameLst>
                                      </p:cBhvr>
                                    </p:animMotion>
                                  </p:childTnLst>
                                </p:cTn>
                              </p:par>
                            </p:childTnLst>
                          </p:cTn>
                        </p:par>
                        <p:par>
                          <p:cTn id="15" fill="hold">
                            <p:stCondLst>
                              <p:cond delay="6000"/>
                            </p:stCondLst>
                            <p:childTnLst>
                              <p:par>
                                <p:cTn id="16" presetID="0" presetClass="path" presetSubtype="0" accel="50000" decel="50000" fill="hold" nodeType="afterEffect">
                                  <p:stCondLst>
                                    <p:cond delay="0"/>
                                  </p:stCondLst>
                                  <p:childTnLst>
                                    <p:animMotion origin="layout" path="M -0.67917 0.03797 L -0.67917 0.41574 " pathEditMode="relative" rAng="0" ptsTypes="AA">
                                      <p:cBhvr>
                                        <p:cTn id="17" dur="2000" fill="hold"/>
                                        <p:tgtEl>
                                          <p:spTgt spid="2056"/>
                                        </p:tgtEl>
                                        <p:attrNameLst>
                                          <p:attrName>ppt_x</p:attrName>
                                          <p:attrName>ppt_y</p:attrName>
                                        </p:attrNameLst>
                                      </p:cBhvr>
                                      <p:rCtr x="0" y="189"/>
                                    </p:animMotion>
                                  </p:childTnLst>
                                </p:cTn>
                              </p:par>
                              <p:par>
                                <p:cTn id="18" presetID="0" presetClass="path" presetSubtype="0" accel="50000" decel="50000" fill="hold" nodeType="withEffect">
                                  <p:stCondLst>
                                    <p:cond delay="0"/>
                                  </p:stCondLst>
                                  <p:childTnLst>
                                    <p:animMotion origin="layout" path="M 3.33333E-6 0.15371 L 0.00208 0.57593 " pathEditMode="relative" ptsTypes="AA">
                                      <p:cBhvr>
                                        <p:cTn id="19" dur="2000" fill="hold"/>
                                        <p:tgtEl>
                                          <p:spTgt spid="2058"/>
                                        </p:tgtEl>
                                        <p:attrNameLst>
                                          <p:attrName>ppt_x</p:attrName>
                                          <p:attrName>ppt_y</p:attrName>
                                        </p:attrNameLst>
                                      </p:cBhvr>
                                    </p:animMotion>
                                  </p:childTnLst>
                                </p:cTn>
                              </p:par>
                              <p:par>
                                <p:cTn id="20" presetID="0" presetClass="path" presetSubtype="0" accel="50000" decel="50000" fill="hold" nodeType="withEffect">
                                  <p:stCondLst>
                                    <p:cond delay="0"/>
                                  </p:stCondLst>
                                  <p:childTnLst>
                                    <p:animMotion origin="layout" path="M -0.61667 -0.14907 L -1.01458 -0.34629 " pathEditMode="relative" ptsTypes="AA">
                                      <p:cBhvr>
                                        <p:cTn id="21" dur="2000" fill="hold"/>
                                        <p:tgtEl>
                                          <p:spTgt spid="1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Causative Rating Variables</a:t>
            </a:r>
          </a:p>
          <a:p>
            <a:r>
              <a:rPr lang="en-US" dirty="0" smtClean="0"/>
              <a:t>Interactions</a:t>
            </a:r>
          </a:p>
          <a:p>
            <a:r>
              <a:rPr lang="en-US" dirty="0" smtClean="0"/>
              <a:t>Operators and Driving Habits</a:t>
            </a:r>
          </a:p>
          <a:p>
            <a:r>
              <a:rPr lang="en-US" dirty="0" smtClean="0"/>
              <a:t>Classification</a:t>
            </a:r>
          </a:p>
          <a:p>
            <a:endParaRPr lang="en-US" dirty="0" smtClean="0"/>
          </a:p>
          <a:p>
            <a:endParaRPr lang="en-US" dirty="0"/>
          </a:p>
        </p:txBody>
      </p:sp>
      <p:sp>
        <p:nvSpPr>
          <p:cNvPr id="3" name="Title 2"/>
          <p:cNvSpPr>
            <a:spLocks noGrp="1"/>
          </p:cNvSpPr>
          <p:nvPr>
            <p:ph type="title"/>
          </p:nvPr>
        </p:nvSpPr>
        <p:spPr/>
        <p:txBody>
          <a:bodyPr/>
          <a:lstStyle/>
          <a:p>
            <a:pPr algn="ctr"/>
            <a:r>
              <a:rPr lang="en-US" dirty="0" smtClean="0"/>
              <a:t>Pricing</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Scoring</a:t>
            </a:r>
          </a:p>
          <a:p>
            <a:r>
              <a:rPr lang="en-US" dirty="0" err="1" smtClean="0"/>
              <a:t>Tiering</a:t>
            </a:r>
            <a:endParaRPr lang="en-US" dirty="0" smtClean="0"/>
          </a:p>
          <a:p>
            <a:r>
              <a:rPr lang="en-US" dirty="0" smtClean="0"/>
              <a:t>Verification</a:t>
            </a:r>
          </a:p>
          <a:p>
            <a:r>
              <a:rPr lang="en-US" dirty="0" smtClean="0"/>
              <a:t>Transferability</a:t>
            </a:r>
            <a:endParaRPr lang="en-US" dirty="0"/>
          </a:p>
        </p:txBody>
      </p:sp>
      <p:sp>
        <p:nvSpPr>
          <p:cNvPr id="3" name="Title 2"/>
          <p:cNvSpPr>
            <a:spLocks noGrp="1"/>
          </p:cNvSpPr>
          <p:nvPr>
            <p:ph type="title"/>
          </p:nvPr>
        </p:nvSpPr>
        <p:spPr/>
        <p:txBody>
          <a:bodyPr/>
          <a:lstStyle/>
          <a:p>
            <a:pPr algn="ctr"/>
            <a:r>
              <a:rPr lang="en-US" dirty="0" smtClean="0"/>
              <a:t>Underwriting</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err="1" smtClean="0"/>
              <a:t>FNOL</a:t>
            </a:r>
            <a:endParaRPr lang="en-US" dirty="0" smtClean="0"/>
          </a:p>
          <a:p>
            <a:r>
              <a:rPr lang="en-US" dirty="0" smtClean="0"/>
              <a:t>Coaching</a:t>
            </a:r>
          </a:p>
          <a:p>
            <a:r>
              <a:rPr lang="en-US" dirty="0" smtClean="0"/>
              <a:t>Fraud Tools</a:t>
            </a:r>
          </a:p>
          <a:p>
            <a:r>
              <a:rPr lang="en-US" dirty="0" smtClean="0"/>
              <a:t>Civil Engineering</a:t>
            </a:r>
            <a:endParaRPr lang="en-US" dirty="0"/>
          </a:p>
        </p:txBody>
      </p:sp>
      <p:sp>
        <p:nvSpPr>
          <p:cNvPr id="3" name="Title 2"/>
          <p:cNvSpPr>
            <a:spLocks noGrp="1"/>
          </p:cNvSpPr>
          <p:nvPr>
            <p:ph type="title"/>
          </p:nvPr>
        </p:nvSpPr>
        <p:spPr/>
        <p:txBody>
          <a:bodyPr/>
          <a:lstStyle/>
          <a:p>
            <a:pPr algn="ctr"/>
            <a:r>
              <a:rPr lang="en-US" dirty="0" smtClean="0"/>
              <a:t>Claims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Data Ownership</a:t>
            </a:r>
          </a:p>
          <a:p>
            <a:r>
              <a:rPr lang="en-US" dirty="0" smtClean="0"/>
              <a:t>Regulatory Filings</a:t>
            </a:r>
          </a:p>
          <a:p>
            <a:r>
              <a:rPr lang="en-US" dirty="0" smtClean="0"/>
              <a:t>Marketing</a:t>
            </a:r>
          </a:p>
          <a:p>
            <a:r>
              <a:rPr lang="en-US" dirty="0" smtClean="0"/>
              <a:t>What is your roadmap to success?</a:t>
            </a:r>
          </a:p>
        </p:txBody>
      </p:sp>
      <p:sp>
        <p:nvSpPr>
          <p:cNvPr id="3" name="Title 2"/>
          <p:cNvSpPr>
            <a:spLocks noGrp="1"/>
          </p:cNvSpPr>
          <p:nvPr>
            <p:ph type="title"/>
          </p:nvPr>
        </p:nvSpPr>
        <p:spPr/>
        <p:txBody>
          <a:bodyPr/>
          <a:lstStyle/>
          <a:p>
            <a:pPr algn="ctr"/>
            <a:r>
              <a:rPr lang="en-US" dirty="0" smtClean="0"/>
              <a:t>Going Live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SS026-E-016287.jpg"/>
          <p:cNvPicPr>
            <a:picLocks noGrp="1" noChangeAspect="1"/>
          </p:cNvPicPr>
          <p:nvPr>
            <p:ph idx="1"/>
          </p:nvPr>
        </p:nvPicPr>
        <p:blipFill>
          <a:blip r:embed="rId2" cstate="print"/>
          <a:stretch>
            <a:fillRect/>
          </a:stretch>
        </p:blipFill>
        <p:spPr>
          <a:xfrm>
            <a:off x="1139608" y="1471180"/>
            <a:ext cx="6843713" cy="4562475"/>
          </a:xfrm>
        </p:spPr>
      </p:pic>
      <p:sp>
        <p:nvSpPr>
          <p:cNvPr id="3" name="Title 2"/>
          <p:cNvSpPr>
            <a:spLocks noGrp="1"/>
          </p:cNvSpPr>
          <p:nvPr>
            <p:ph type="title"/>
          </p:nvPr>
        </p:nvSpPr>
        <p:spPr/>
        <p:txBody>
          <a:bodyPr/>
          <a:lstStyle/>
          <a:p>
            <a:pPr algn="ctr"/>
            <a:r>
              <a:rPr lang="en-US" dirty="0" smtClean="0"/>
              <a:t>Portrait of a Risky Driver</a:t>
            </a:r>
            <a:endParaRPr lang="en-US" dirty="0"/>
          </a:p>
        </p:txBody>
      </p:sp>
      <p:sp>
        <p:nvSpPr>
          <p:cNvPr id="5" name="TextBox 4"/>
          <p:cNvSpPr txBox="1"/>
          <p:nvPr/>
        </p:nvSpPr>
        <p:spPr>
          <a:xfrm>
            <a:off x="1551708" y="5694219"/>
            <a:ext cx="2978727" cy="276999"/>
          </a:xfrm>
          <a:prstGeom prst="rect">
            <a:avLst/>
          </a:prstGeom>
          <a:noFill/>
        </p:spPr>
        <p:txBody>
          <a:bodyPr wrap="square" rtlCol="0">
            <a:spAutoFit/>
          </a:bodyPr>
          <a:lstStyle/>
          <a:p>
            <a:r>
              <a:rPr lang="en-US" sz="1200" dirty="0" smtClean="0">
                <a:solidFill>
                  <a:schemeClr val="bg2"/>
                </a:solidFill>
                <a:latin typeface="Arial" pitchFamily="34" charset="0"/>
                <a:cs typeface="Arial" pitchFamily="34" charset="0"/>
              </a:rPr>
              <a:t>Image Credit:  NASA Earth Observatory</a:t>
            </a:r>
          </a:p>
        </p:txBody>
      </p:sp>
      <p:pic>
        <p:nvPicPr>
          <p:cNvPr id="4102" name="Picture 6" descr="C:\Documents and Settings\I61680\Local Settings\Temporary Internet Files\Content.IE5\M11Q533E\MC900413508[1].wmf"/>
          <p:cNvPicPr>
            <a:picLocks noChangeAspect="1" noChangeArrowheads="1"/>
          </p:cNvPicPr>
          <p:nvPr/>
        </p:nvPicPr>
        <p:blipFill>
          <a:blip r:embed="rId3" cstate="print"/>
          <a:srcRect/>
          <a:stretch>
            <a:fillRect/>
          </a:stretch>
        </p:blipFill>
        <p:spPr bwMode="auto">
          <a:xfrm>
            <a:off x="4172349" y="3331410"/>
            <a:ext cx="1039994" cy="685800"/>
          </a:xfrm>
          <a:prstGeom prst="rect">
            <a:avLst/>
          </a:prstGeom>
          <a:noFill/>
        </p:spPr>
      </p:pic>
      <p:pic>
        <p:nvPicPr>
          <p:cNvPr id="4104" name="Picture 8" descr="C:\Documents and Settings\I61680\Local Settings\Temporary Internet Files\Content.IE5\67QPWXVR\MC900383126[1].wmf"/>
          <p:cNvPicPr>
            <a:picLocks noChangeAspect="1" noChangeArrowheads="1"/>
          </p:cNvPicPr>
          <p:nvPr/>
        </p:nvPicPr>
        <p:blipFill>
          <a:blip r:embed="rId4" cstate="print"/>
          <a:srcRect/>
          <a:stretch>
            <a:fillRect/>
          </a:stretch>
        </p:blipFill>
        <p:spPr bwMode="auto">
          <a:xfrm>
            <a:off x="1760454" y="1970085"/>
            <a:ext cx="1165264" cy="914400"/>
          </a:xfrm>
          <a:prstGeom prst="rect">
            <a:avLst/>
          </a:prstGeom>
          <a:noFill/>
        </p:spPr>
      </p:pic>
      <p:pic>
        <p:nvPicPr>
          <p:cNvPr id="4105" name="Picture 9" descr="C:\Documents and Settings\I61680\Local Settings\Temporary Internet Files\Content.IE5\S5XUF9Q8\MC900029988[1].wmf"/>
          <p:cNvPicPr>
            <a:picLocks noChangeAspect="1" noChangeArrowheads="1"/>
          </p:cNvPicPr>
          <p:nvPr/>
        </p:nvPicPr>
        <p:blipFill>
          <a:blip r:embed="rId5" cstate="print"/>
          <a:srcRect/>
          <a:stretch>
            <a:fillRect/>
          </a:stretch>
        </p:blipFill>
        <p:spPr bwMode="auto">
          <a:xfrm>
            <a:off x="6665558" y="4468804"/>
            <a:ext cx="804001" cy="914400"/>
          </a:xfrm>
          <a:prstGeom prst="rect">
            <a:avLst/>
          </a:prstGeom>
          <a:noFill/>
        </p:spPr>
      </p:pic>
      <p:pic>
        <p:nvPicPr>
          <p:cNvPr id="4098" name="Picture 2" descr="C:\Documents and Settings\I61680\Local Settings\Temporary Internet Files\Content.IE5\641JU353\MC900212945[1].wmf"/>
          <p:cNvPicPr>
            <a:picLocks noChangeAspect="1" noChangeArrowheads="1"/>
          </p:cNvPicPr>
          <p:nvPr/>
        </p:nvPicPr>
        <p:blipFill>
          <a:blip r:embed="rId6" cstate="print"/>
          <a:srcRect/>
          <a:stretch>
            <a:fillRect/>
          </a:stretch>
        </p:blipFill>
        <p:spPr bwMode="auto">
          <a:xfrm>
            <a:off x="7998248" y="4736070"/>
            <a:ext cx="893510" cy="685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1.66667E-6 5.37572E-6 L -0.15087 5.37572E-6 " pathEditMode="relative" ptsTypes="AA">
                                      <p:cBhvr>
                                        <p:cTn id="6" dur="2000" fill="hold"/>
                                        <p:tgtEl>
                                          <p:spTgt spid="409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nodeType="clickEffect">
                                  <p:stCondLst>
                                    <p:cond delay="0"/>
                                  </p:stCondLst>
                                  <p:childTnLst>
                                    <p:animMotion origin="layout" path="M -0.15087 -5.78035E-7 L -0.34913 -0.14474 " pathEditMode="relative" ptsTypes="AA">
                                      <p:cBhvr>
                                        <p:cTn id="10" dur="1000" fill="hold"/>
                                        <p:tgtEl>
                                          <p:spTgt spid="4098"/>
                                        </p:tgtEl>
                                        <p:attrNameLst>
                                          <p:attrName>ppt_x</p:attrName>
                                          <p:attrName>ppt_y</p:attrName>
                                        </p:attrNameLst>
                                      </p:cBhvr>
                                    </p:animMotion>
                                  </p:childTnLst>
                                </p:cTn>
                              </p:par>
                            </p:childTnLst>
                          </p:cTn>
                        </p:par>
                        <p:par>
                          <p:cTn id="11" fill="hold">
                            <p:stCondLst>
                              <p:cond delay="1000"/>
                            </p:stCondLst>
                            <p:childTnLst>
                              <p:par>
                                <p:cTn id="12" presetID="0" presetClass="path" presetSubtype="0" accel="50000" decel="50000" fill="hold" nodeType="afterEffect">
                                  <p:stCondLst>
                                    <p:cond delay="0"/>
                                  </p:stCondLst>
                                  <p:childTnLst>
                                    <p:animMotion origin="layout" path="M -0.34914 -0.14473 L -0.49827 -0.243 " pathEditMode="relative" ptsTypes="AA">
                                      <p:cBhvr>
                                        <p:cTn id="13" dur="1000" fill="hold"/>
                                        <p:tgtEl>
                                          <p:spTgt spid="4098"/>
                                        </p:tgtEl>
                                        <p:attrNameLst>
                                          <p:attrName>ppt_x</p:attrName>
                                          <p:attrName>ppt_y</p:attrName>
                                        </p:attrNameLst>
                                      </p:cBhvr>
                                    </p:animMotion>
                                  </p:childTnLst>
                                </p:cTn>
                              </p:par>
                              <p:par>
                                <p:cTn id="14" presetID="8" presetClass="emph" presetSubtype="0" fill="hold" nodeType="withEffect">
                                  <p:stCondLst>
                                    <p:cond delay="1000"/>
                                  </p:stCondLst>
                                  <p:childTnLst>
                                    <p:animRot by="43200000">
                                      <p:cBhvr>
                                        <p:cTn id="15" dur="500" fill="hold"/>
                                        <p:tgtEl>
                                          <p:spTgt spid="4102"/>
                                        </p:tgtEl>
                                        <p:attrNameLst>
                                          <p:attrName>r</p:attrName>
                                        </p:attrNameLst>
                                      </p:cBhvr>
                                    </p:animRot>
                                  </p:childTnLst>
                                </p:cTn>
                              </p:par>
                            </p:childTnLst>
                          </p:cTn>
                        </p:par>
                        <p:par>
                          <p:cTn id="16" fill="hold">
                            <p:stCondLst>
                              <p:cond delay="2500"/>
                            </p:stCondLst>
                            <p:childTnLst>
                              <p:par>
                                <p:cTn id="17" presetID="0" presetClass="path" presetSubtype="0" accel="50000" decel="50000" fill="hold" nodeType="afterEffect">
                                  <p:stCondLst>
                                    <p:cond delay="0"/>
                                  </p:stCondLst>
                                  <p:childTnLst>
                                    <p:animMotion origin="layout" path="M -0.49827 -0.243 C -0.53716 -0.32046 -0.57605 -0.39792 -0.6106 -0.40416 C -0.64515 -0.4104 -0.67535 -0.34543 -0.70539 -0.28023 " pathEditMode="relative" ptsTypes="aaA">
                                      <p:cBhvr>
                                        <p:cTn id="18" dur="2000" fill="hold"/>
                                        <p:tgtEl>
                                          <p:spTgt spid="4098"/>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nodeType="clickEffect">
                                  <p:stCondLst>
                                    <p:cond delay="0"/>
                                  </p:stCondLst>
                                  <p:childTnLst>
                                    <p:animMotion origin="layout" path="M -0.70539 -0.28032 L -1.04705 -0.28032 " pathEditMode="relative" ptsTypes="AA">
                                      <p:cBhvr>
                                        <p:cTn id="22" dur="2000" fill="hold"/>
                                        <p:tgtEl>
                                          <p:spTgt spid="409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Usage-Based Insurance</a:t>
            </a:r>
          </a:p>
          <a:p>
            <a:r>
              <a:rPr lang="en-US" dirty="0" smtClean="0"/>
              <a:t>Vehicle Telematics</a:t>
            </a:r>
          </a:p>
          <a:p>
            <a:r>
              <a:rPr lang="en-US" dirty="0" smtClean="0"/>
              <a:t>Driving  Behavior Data</a:t>
            </a:r>
          </a:p>
          <a:p>
            <a:endParaRPr lang="en-US" dirty="0" smtClean="0"/>
          </a:p>
          <a:p>
            <a:endParaRPr lang="en-US" dirty="0"/>
          </a:p>
        </p:txBody>
      </p:sp>
      <p:sp>
        <p:nvSpPr>
          <p:cNvPr id="3" name="Title 2"/>
          <p:cNvSpPr>
            <a:spLocks noGrp="1"/>
          </p:cNvSpPr>
          <p:nvPr>
            <p:ph type="title"/>
          </p:nvPr>
        </p:nvSpPr>
        <p:spPr/>
        <p:txBody>
          <a:bodyPr/>
          <a:lstStyle/>
          <a:p>
            <a:pPr algn="ctr"/>
            <a:r>
              <a:rPr lang="en-US" dirty="0" smtClean="0"/>
              <a:t>The Basics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algn="ctr">
              <a:buNone/>
            </a:pPr>
            <a:r>
              <a:rPr lang="en-US" dirty="0" smtClean="0"/>
              <a:t>Part One</a:t>
            </a:r>
          </a:p>
          <a:p>
            <a:pPr algn="ctr">
              <a:buNone/>
            </a:pPr>
            <a:endParaRPr lang="en-US" dirty="0" smtClean="0"/>
          </a:p>
          <a:p>
            <a:pPr algn="ctr">
              <a:buNone/>
            </a:pPr>
            <a:endParaRPr lang="en-US" dirty="0" smtClean="0"/>
          </a:p>
          <a:p>
            <a:pPr algn="ctr">
              <a:buNone/>
            </a:pPr>
            <a:endParaRPr lang="en-US" dirty="0" smtClean="0"/>
          </a:p>
          <a:p>
            <a:pPr algn="ctr">
              <a:buNone/>
            </a:pPr>
            <a:r>
              <a:rPr lang="en-US" dirty="0" smtClean="0"/>
              <a:t>Origins, Destinations, and Roadblocks</a:t>
            </a:r>
            <a:endParaRPr lang="en-US" dirty="0"/>
          </a:p>
        </p:txBody>
      </p:sp>
      <p:sp>
        <p:nvSpPr>
          <p:cNvPr id="3" name="Title 2"/>
          <p:cNvSpPr>
            <a:spLocks noGrp="1"/>
          </p:cNvSpPr>
          <p:nvPr>
            <p:ph type="title"/>
          </p:nvPr>
        </p:nvSpPr>
        <p:spPr/>
        <p:txBody>
          <a:bodyPr/>
          <a:lstStyle/>
          <a:p>
            <a:pPr algn="ctr"/>
            <a:endParaRPr lang="en-US" dirty="0"/>
          </a:p>
        </p:txBody>
      </p:sp>
      <p:pic>
        <p:nvPicPr>
          <p:cNvPr id="1026" name="Picture 2" descr="C:\Documents and Settings\I61680\Local Settings\Temporary Internet Files\Content.IE5\WJZRXT90\MC900212945[1].wmf"/>
          <p:cNvPicPr>
            <a:picLocks noChangeAspect="1" noChangeArrowheads="1"/>
          </p:cNvPicPr>
          <p:nvPr/>
        </p:nvPicPr>
        <p:blipFill>
          <a:blip r:embed="rId2" cstate="print"/>
          <a:srcRect/>
          <a:stretch>
            <a:fillRect/>
          </a:stretch>
        </p:blipFill>
        <p:spPr bwMode="auto">
          <a:xfrm>
            <a:off x="9476137" y="2891624"/>
            <a:ext cx="1825142" cy="1400861"/>
          </a:xfrm>
          <a:prstGeom prst="rect">
            <a:avLst/>
          </a:prstGeom>
          <a:noFill/>
        </p:spPr>
      </p:pic>
      <p:pic>
        <p:nvPicPr>
          <p:cNvPr id="2051" name="Picture 3" descr="C:\Documents and Settings\I61680\Local Settings\Temporary Internet Files\Content.IE5\WJZRXT90\MC900412456[1].wmf"/>
          <p:cNvPicPr>
            <a:picLocks noChangeAspect="1" noChangeArrowheads="1"/>
          </p:cNvPicPr>
          <p:nvPr/>
        </p:nvPicPr>
        <p:blipFill>
          <a:blip r:embed="rId3" cstate="print"/>
          <a:srcRect/>
          <a:stretch>
            <a:fillRect/>
          </a:stretch>
        </p:blipFill>
        <p:spPr bwMode="auto">
          <a:xfrm>
            <a:off x="4023133" y="2591931"/>
            <a:ext cx="1355682" cy="1828800"/>
          </a:xfrm>
          <a:prstGeom prst="rect">
            <a:avLst/>
          </a:prstGeom>
          <a:noFill/>
        </p:spPr>
      </p:pic>
      <p:pic>
        <p:nvPicPr>
          <p:cNvPr id="2050" name="Picture 2" descr="C:\Documents and Settings\I61680\Local Settings\Temporary Internet Files\Content.IE5\WJZRXT90\MC900212945[2].wmf"/>
          <p:cNvPicPr>
            <a:picLocks noChangeAspect="1" noChangeArrowheads="1"/>
          </p:cNvPicPr>
          <p:nvPr/>
        </p:nvPicPr>
        <p:blipFill>
          <a:blip r:embed="rId2" cstate="print"/>
          <a:srcRect/>
          <a:stretch>
            <a:fillRect/>
          </a:stretch>
        </p:blipFill>
        <p:spPr bwMode="auto">
          <a:xfrm>
            <a:off x="-1825142" y="2785719"/>
            <a:ext cx="1825142" cy="1400861"/>
          </a:xfrm>
          <a:prstGeom prst="rect">
            <a:avLst/>
          </a:prstGeom>
          <a:noFill/>
          <a:scene3d>
            <a:camera prst="orthographicFront">
              <a:rot lat="0" lon="10800000" rev="0"/>
            </a:camera>
            <a:lightRig rig="threePt" dir="t"/>
          </a:scene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5.55556E-6 -3.33333E-6 L -0.60417 -3.33333E-6 " pathEditMode="relative" ptsTypes="AA">
                                      <p:cBhvr>
                                        <p:cTn id="6" dur="2000" fill="hold"/>
                                        <p:tgtEl>
                                          <p:spTgt spid="1026"/>
                                        </p:tgtEl>
                                        <p:attrNameLst>
                                          <p:attrName>ppt_x</p:attrName>
                                          <p:attrName>ppt_y</p:attrName>
                                        </p:attrNameLst>
                                      </p:cBhvr>
                                    </p:animMotion>
                                  </p:childTnLst>
                                </p:cTn>
                              </p:par>
                            </p:childTnLst>
                          </p:cTn>
                        </p:par>
                        <p:par>
                          <p:cTn id="7" fill="hold">
                            <p:stCondLst>
                              <p:cond delay="2000"/>
                            </p:stCondLst>
                            <p:childTnLst>
                              <p:par>
                                <p:cTn id="8" presetID="8" presetClass="emph" presetSubtype="0" fill="hold" nodeType="afterEffect">
                                  <p:stCondLst>
                                    <p:cond delay="0"/>
                                  </p:stCondLst>
                                  <p:childTnLst>
                                    <p:animRot by="2700000">
                                      <p:cBhvr>
                                        <p:cTn id="9" dur="500" fill="hold"/>
                                        <p:tgtEl>
                                          <p:spTgt spid="1026"/>
                                        </p:tgtEl>
                                        <p:attrNameLst>
                                          <p:attrName>r</p:attrName>
                                        </p:attrNameLst>
                                      </p:cBhvr>
                                    </p:animRot>
                                  </p:childTnLst>
                                </p:cTn>
                              </p:par>
                            </p:childTnLst>
                          </p:cTn>
                        </p:par>
                        <p:par>
                          <p:cTn id="10" fill="hold">
                            <p:stCondLst>
                              <p:cond delay="2500"/>
                            </p:stCondLst>
                            <p:childTnLst>
                              <p:par>
                                <p:cTn id="11" presetID="0" presetClass="path" presetSubtype="0" accel="50000" decel="50000" fill="hold" nodeType="afterEffect">
                                  <p:stCondLst>
                                    <p:cond delay="0"/>
                                  </p:stCondLst>
                                  <p:childTnLst>
                                    <p:animMotion origin="layout" path="M -0.60417 -1.11111E-6 L -1.34376 -1.11111E-6 " pathEditMode="relative" ptsTypes="AA">
                                      <p:cBhvr>
                                        <p:cTn id="12" dur="2000" fill="hold"/>
                                        <p:tgtEl>
                                          <p:spTgt spid="1026"/>
                                        </p:tgtEl>
                                        <p:attrNameLst>
                                          <p:attrName>ppt_x</p:attrName>
                                          <p:attrName>ppt_y</p:attrName>
                                        </p:attrNameLst>
                                      </p:cBhvr>
                                    </p:animMotion>
                                  </p:childTnLst>
                                </p:cTn>
                              </p:par>
                            </p:childTnLst>
                          </p:cTn>
                        </p:par>
                        <p:par>
                          <p:cTn id="13" fill="hold">
                            <p:stCondLst>
                              <p:cond delay="4500"/>
                            </p:stCondLst>
                            <p:childTnLst>
                              <p:par>
                                <p:cTn id="14" presetID="0" presetClass="path" presetSubtype="0" accel="50000" decel="50000" fill="hold" nodeType="afterEffect">
                                  <p:stCondLst>
                                    <p:cond delay="0"/>
                                  </p:stCondLst>
                                  <p:childTnLst>
                                    <p:animMotion origin="layout" path="M -3.61111E-6 -3.33333E-6 L 0.50625 -0.00277 " pathEditMode="relative" rAng="0" ptsTypes="AA">
                                      <p:cBhvr>
                                        <p:cTn id="15" dur="2000" fill="hold"/>
                                        <p:tgtEl>
                                          <p:spTgt spid="2050"/>
                                        </p:tgtEl>
                                        <p:attrNameLst>
                                          <p:attrName>ppt_x</p:attrName>
                                          <p:attrName>ppt_y</p:attrName>
                                        </p:attrNameLst>
                                      </p:cBhvr>
                                      <p:rCtr x="253" y="-1"/>
                                    </p:animMotion>
                                  </p:childTnLst>
                                </p:cTn>
                              </p:par>
                            </p:childTnLst>
                          </p:cTn>
                        </p:par>
                        <p:par>
                          <p:cTn id="16" fill="hold">
                            <p:stCondLst>
                              <p:cond delay="6500"/>
                            </p:stCondLst>
                            <p:childTnLst>
                              <p:par>
                                <p:cTn id="17" presetID="8" presetClass="emph" presetSubtype="0" fill="hold" nodeType="afterEffect">
                                  <p:stCondLst>
                                    <p:cond delay="0"/>
                                  </p:stCondLst>
                                  <p:childTnLst>
                                    <p:animRot by="5400000">
                                      <p:cBhvr>
                                        <p:cTn id="18" dur="500" fill="hold"/>
                                        <p:tgtEl>
                                          <p:spTgt spid="2051"/>
                                        </p:tgtEl>
                                        <p:attrNameLst>
                                          <p:attrName>r</p:attrName>
                                        </p:attrNameLst>
                                      </p:cBhvr>
                                    </p:animRot>
                                  </p:childTnLst>
                                </p:cTn>
                              </p:par>
                              <p:par>
                                <p:cTn id="19" presetID="0" presetClass="path" presetSubtype="0" accel="50000" decel="50000" fill="hold" nodeType="withEffect">
                                  <p:stCondLst>
                                    <p:cond delay="0"/>
                                  </p:stCondLst>
                                  <p:childTnLst>
                                    <p:animMotion origin="layout" path="M -4.44444E-6 2.22222E-6 L 0.05834 0.03611 " pathEditMode="relative" rAng="0" ptsTypes="AA">
                                      <p:cBhvr>
                                        <p:cTn id="20" dur="500" fill="hold"/>
                                        <p:tgtEl>
                                          <p:spTgt spid="2051"/>
                                        </p:tgtEl>
                                        <p:attrNameLst>
                                          <p:attrName>ppt_x</p:attrName>
                                          <p:attrName>ppt_y</p:attrName>
                                        </p:attrNameLst>
                                      </p:cBhvr>
                                      <p:rCtr x="29" y="1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Segmentation</a:t>
            </a:r>
          </a:p>
          <a:p>
            <a:r>
              <a:rPr lang="en-US" dirty="0" smtClean="0"/>
              <a:t>Selection</a:t>
            </a:r>
          </a:p>
          <a:p>
            <a:r>
              <a:rPr lang="en-US" dirty="0" smtClean="0"/>
              <a:t>Mitigation</a:t>
            </a:r>
          </a:p>
          <a:p>
            <a:r>
              <a:rPr lang="en-US" dirty="0" smtClean="0"/>
              <a:t>Behavior Modification</a:t>
            </a:r>
          </a:p>
          <a:p>
            <a:r>
              <a:rPr lang="en-US" dirty="0" smtClean="0"/>
              <a:t>Research and Policy</a:t>
            </a:r>
          </a:p>
          <a:p>
            <a:endParaRPr lang="en-US" dirty="0" smtClean="0"/>
          </a:p>
          <a:p>
            <a:endParaRPr lang="en-US" dirty="0" smtClean="0"/>
          </a:p>
        </p:txBody>
      </p:sp>
      <p:sp>
        <p:nvSpPr>
          <p:cNvPr id="3" name="Title 2"/>
          <p:cNvSpPr>
            <a:spLocks noGrp="1"/>
          </p:cNvSpPr>
          <p:nvPr>
            <p:ph type="title"/>
          </p:nvPr>
        </p:nvSpPr>
        <p:spPr/>
        <p:txBody>
          <a:bodyPr/>
          <a:lstStyle/>
          <a:p>
            <a:pPr algn="ctr"/>
            <a:r>
              <a:rPr lang="en-US" dirty="0" smtClean="0"/>
              <a:t>Objectives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Critical Conditions</a:t>
            </a:r>
          </a:p>
          <a:p>
            <a:r>
              <a:rPr lang="en-US" i="1" dirty="0" err="1" smtClean="0"/>
              <a:t>Télématique</a:t>
            </a:r>
            <a:endParaRPr lang="en-US" i="1" dirty="0" smtClean="0"/>
          </a:p>
          <a:p>
            <a:r>
              <a:rPr lang="en-US" dirty="0" smtClean="0"/>
              <a:t>“Causal” Rating Variables</a:t>
            </a:r>
          </a:p>
          <a:p>
            <a:r>
              <a:rPr lang="en-US" dirty="0" smtClean="0"/>
              <a:t>Pay-at-the-Pump</a:t>
            </a:r>
            <a:endParaRPr lang="en-US" dirty="0"/>
          </a:p>
        </p:txBody>
      </p:sp>
      <p:sp>
        <p:nvSpPr>
          <p:cNvPr id="3" name="Title 2"/>
          <p:cNvSpPr>
            <a:spLocks noGrp="1"/>
          </p:cNvSpPr>
          <p:nvPr>
            <p:ph type="title"/>
          </p:nvPr>
        </p:nvSpPr>
        <p:spPr/>
        <p:txBody>
          <a:bodyPr/>
          <a:lstStyle/>
          <a:p>
            <a:pPr algn="ctr"/>
            <a:r>
              <a:rPr lang="en-US" dirty="0" smtClean="0"/>
              <a:t>Paradigms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Micro-processors</a:t>
            </a:r>
          </a:p>
          <a:p>
            <a:r>
              <a:rPr lang="en-US" dirty="0" smtClean="0"/>
              <a:t>Sensors</a:t>
            </a:r>
          </a:p>
          <a:p>
            <a:r>
              <a:rPr lang="en-US" dirty="0" smtClean="0"/>
              <a:t>GPS</a:t>
            </a:r>
          </a:p>
          <a:p>
            <a:r>
              <a:rPr lang="en-US" dirty="0" err="1" smtClean="0"/>
              <a:t>OBD</a:t>
            </a:r>
            <a:r>
              <a:rPr lang="en-US" dirty="0" smtClean="0"/>
              <a:t>-II</a:t>
            </a:r>
          </a:p>
          <a:p>
            <a:r>
              <a:rPr lang="en-US" dirty="0" err="1" smtClean="0"/>
              <a:t>GPRS</a:t>
            </a:r>
            <a:endParaRPr lang="en-US" dirty="0" smtClean="0"/>
          </a:p>
          <a:p>
            <a:endParaRPr lang="en-US" dirty="0"/>
          </a:p>
        </p:txBody>
      </p:sp>
      <p:sp>
        <p:nvSpPr>
          <p:cNvPr id="3" name="Title 2"/>
          <p:cNvSpPr>
            <a:spLocks noGrp="1"/>
          </p:cNvSpPr>
          <p:nvPr>
            <p:ph type="title"/>
          </p:nvPr>
        </p:nvSpPr>
        <p:spPr/>
        <p:txBody>
          <a:bodyPr/>
          <a:lstStyle/>
          <a:p>
            <a:pPr algn="ctr"/>
            <a:r>
              <a:rPr lang="en-US" dirty="0" smtClean="0"/>
              <a:t>Computerization of Cars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Texas-only Pilot</a:t>
            </a:r>
          </a:p>
          <a:p>
            <a:r>
              <a:rPr lang="en-US" dirty="0" smtClean="0"/>
              <a:t>Utility-Bill Functionality</a:t>
            </a:r>
          </a:p>
          <a:p>
            <a:r>
              <a:rPr lang="en-US" dirty="0" smtClean="0"/>
              <a:t>Reactions</a:t>
            </a:r>
          </a:p>
          <a:p>
            <a:r>
              <a:rPr lang="en-US" dirty="0" smtClean="0"/>
              <a:t>Discontinuation</a:t>
            </a:r>
            <a:endParaRPr lang="en-US" dirty="0"/>
          </a:p>
        </p:txBody>
      </p:sp>
      <p:sp>
        <p:nvSpPr>
          <p:cNvPr id="3" name="Title 2"/>
          <p:cNvSpPr>
            <a:spLocks noGrp="1"/>
          </p:cNvSpPr>
          <p:nvPr>
            <p:ph type="title"/>
          </p:nvPr>
        </p:nvSpPr>
        <p:spPr/>
        <p:txBody>
          <a:bodyPr/>
          <a:lstStyle/>
          <a:p>
            <a:pPr algn="ctr"/>
            <a:r>
              <a:rPr lang="en-US" smtClean="0"/>
              <a:t>Early Practitioners</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2428&quot;&gt;&lt;/object&gt;&lt;object type=&quot;2&quot; unique_id=&quot;12429&quot;&gt;&lt;object type=&quot;3&quot; unique_id=&quot;31476&quot;&gt;&lt;property id=&quot;20148&quot; value=&quot;5&quot;/&gt;&lt;property id=&quot;20300&quot; value=&quot;Slide 1&quot;/&gt;&lt;property id=&quot;20307&quot; value=&quot;269&quot;/&gt;&lt;/object&gt;&lt;object type=&quot;3&quot; unique_id=&quot;31477&quot;&gt;&lt;property id=&quot;20148&quot; value=&quot;5&quot;/&gt;&lt;property id=&quot;20300&quot; value=&quot;Slide 11&quot;/&gt;&lt;property id=&quot;20307&quot; value=&quot;270&quot;/&gt;&lt;/object&gt;&lt;object type=&quot;3&quot; unique_id=&quot;32071&quot;&gt;&lt;property id=&quot;20148&quot; value=&quot;5&quot;/&gt;&lt;property id=&quot;20300&quot; value=&quot;Slide 8&quot;/&gt;&lt;property id=&quot;20307&quot; value=&quot;276&quot;/&gt;&lt;/object&gt;&lt;object type=&quot;3&quot; unique_id=&quot;32119&quot;&gt;&lt;property id=&quot;20148&quot; value=&quot;5&quot;/&gt;&lt;property id=&quot;20300&quot; value=&quot;Slide 10&quot;/&gt;&lt;property id=&quot;20307&quot; value=&quot;278&quot;/&gt;&lt;/object&gt;&lt;object type=&quot;3&quot; unique_id=&quot;32198&quot;&gt;&lt;property id=&quot;20148&quot; value=&quot;5&quot;/&gt;&lt;property id=&quot;20300&quot; value=&quot;Slide 16&quot;/&gt;&lt;property id=&quot;20307&quot; value=&quot;279&quot;/&gt;&lt;/object&gt;&lt;object type=&quot;3&quot; unique_id=&quot;32235&quot;&gt;&lt;property id=&quot;20148&quot; value=&quot;5&quot;/&gt;&lt;property id=&quot;20300&quot; value=&quot;Slide 18&quot;/&gt;&lt;property id=&quot;20307&quot; value=&quot;280&quot;/&gt;&lt;/object&gt;&lt;object type=&quot;3&quot; unique_id=&quot;32296&quot;&gt;&lt;property id=&quot;20148&quot; value=&quot;5&quot;/&gt;&lt;property id=&quot;20300&quot; value=&quot;Slide 2&quot;/&gt;&lt;property id=&quot;20307&quot; value=&quot;281&quot;/&gt;&lt;/object&gt;&lt;object type=&quot;3&quot; unique_id=&quot;32927&quot;&gt;&lt;property id=&quot;20148&quot; value=&quot;5&quot;/&gt;&lt;property id=&quot;20300&quot; value=&quot;Slide 3&quot;/&gt;&lt;property id=&quot;20307&quot; value=&quot;283&quot;/&gt;&lt;/object&gt;&lt;object type=&quot;3&quot; unique_id=&quot;32928&quot;&gt;&lt;property id=&quot;20148&quot; value=&quot;5&quot;/&gt;&lt;property id=&quot;20300&quot; value=&quot;Slide 4&quot;/&gt;&lt;property id=&quot;20307&quot; value=&quot;284&quot;/&gt;&lt;/object&gt;&lt;object type=&quot;3&quot; unique_id=&quot;32929&quot;&gt;&lt;property id=&quot;20148&quot; value=&quot;5&quot;/&gt;&lt;property id=&quot;20300&quot; value=&quot;Slide 5&quot;/&gt;&lt;property id=&quot;20307&quot; value=&quot;285&quot;/&gt;&lt;/object&gt;&lt;object type=&quot;3&quot; unique_id=&quot;32930&quot;&gt;&lt;property id=&quot;20148&quot; value=&quot;5&quot;/&gt;&lt;property id=&quot;20300&quot; value=&quot;Slide 6&quot;/&gt;&lt;property id=&quot;20307&quot; value=&quot;286&quot;/&gt;&lt;/object&gt;&lt;object type=&quot;3&quot; unique_id=&quot;32931&quot;&gt;&lt;property id=&quot;20148&quot; value=&quot;5&quot;/&gt;&lt;property id=&quot;20300&quot; value=&quot;Slide 9&quot;/&gt;&lt;property id=&quot;20307&quot; value=&quot;282&quot;/&gt;&lt;/object&gt;&lt;object type=&quot;3&quot; unique_id=&quot;32932&quot;&gt;&lt;property id=&quot;20148&quot; value=&quot;5&quot;/&gt;&lt;property id=&quot;20300&quot; value=&quot;Slide 12&quot;/&gt;&lt;property id=&quot;20307&quot; value=&quot;287&quot;/&gt;&lt;/object&gt;&lt;object type=&quot;3&quot; unique_id=&quot;32933&quot;&gt;&lt;property id=&quot;20148&quot; value=&quot;5&quot;/&gt;&lt;property id=&quot;20300&quot; value=&quot;Slide 15&quot;/&gt;&lt;property id=&quot;20307&quot; value=&quot;288&quot;/&gt;&lt;/object&gt;&lt;object type=&quot;3&quot; unique_id=&quot;32966&quot;&gt;&lt;property id=&quot;20148&quot; value=&quot;5&quot;/&gt;&lt;property id=&quot;20300&quot; value=&quot;Slide 13&quot;/&gt;&lt;property id=&quot;20307&quot; value=&quot;289&quot;/&gt;&lt;/object&gt;&lt;object type=&quot;3&quot; unique_id=&quot;32967&quot;&gt;&lt;property id=&quot;20148&quot; value=&quot;5&quot;/&gt;&lt;property id=&quot;20300&quot; value=&quot;Slide 14&quot;/&gt;&lt;property id=&quot;20307&quot; value=&quot;290&quot;/&gt;&lt;/object&gt;&lt;object type=&quot;3&quot; unique_id=&quot;33022&quot;&gt;&lt;property id=&quot;20148&quot; value=&quot;5&quot;/&gt;&lt;property id=&quot;20300&quot; value=&quot;Slide 17&quot;/&gt;&lt;property id=&quot;20307&quot; value=&quot;291&quot;/&gt;&lt;/object&gt;&lt;object type=&quot;3&quot; unique_id=&quot;33422&quot;&gt;&lt;property id=&quot;20148&quot; value=&quot;5&quot;/&gt;&lt;property id=&quot;20300&quot; value=&quot;Slide 7&quot;/&gt;&lt;property id=&quot;20307&quot; value=&quot;292&quot;/&gt;&lt;/object&gt;&lt;/object&gt;&lt;/object&gt;&lt;/database&gt;"/>
  <p:tag name="SECTOMILLISECCONVERTED" val="1"/>
</p:tagLst>
</file>

<file path=ppt/theme/theme1.xml><?xml version="1.0" encoding="utf-8"?>
<a:theme xmlns:a="http://schemas.openxmlformats.org/drawingml/2006/main" name="Office Theme">
  <a:themeElements>
    <a:clrScheme name="Verisk">
      <a:dk1>
        <a:srgbClr val="1F1F1F"/>
      </a:dk1>
      <a:lt1>
        <a:srgbClr val="FFFFFF"/>
      </a:lt1>
      <a:dk2>
        <a:srgbClr val="262626"/>
      </a:dk2>
      <a:lt2>
        <a:srgbClr val="FFFFFF"/>
      </a:lt2>
      <a:accent1>
        <a:srgbClr val="0078AE"/>
      </a:accent1>
      <a:accent2>
        <a:srgbClr val="353535"/>
      </a:accent2>
      <a:accent3>
        <a:srgbClr val="004868"/>
      </a:accent3>
      <a:accent4>
        <a:srgbClr val="BFBFBF"/>
      </a:accent4>
      <a:accent5>
        <a:srgbClr val="3F3F3F"/>
      </a:accent5>
      <a:accent6>
        <a:srgbClr val="3FC4FF"/>
      </a:accent6>
      <a:hlink>
        <a:srgbClr val="0078AE"/>
      </a:hlink>
      <a:folHlink>
        <a:srgbClr val="595959"/>
      </a:folHlink>
    </a:clrScheme>
    <a:fontScheme name="Verisk Template">
      <a:majorFont>
        <a:latin typeface="Myriad Pro"/>
        <a:ea typeface=""/>
        <a:cs typeface=""/>
      </a:majorFont>
      <a:minorFont>
        <a:latin typeface="Myriad Pro"/>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err="1"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7795</TotalTime>
  <Words>683</Words>
  <Application>Microsoft Office PowerPoint</Application>
  <PresentationFormat>On-screen Show (4:3)</PresentationFormat>
  <Paragraphs>386</Paragraphs>
  <Slides>29</Slides>
  <Notes>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Slide 1</vt:lpstr>
      <vt:lpstr>CAS Antitrust Notice</vt:lpstr>
      <vt:lpstr>Portrait of a Risky Driver</vt:lpstr>
      <vt:lpstr>The Basics</vt:lpstr>
      <vt:lpstr>Slide 5</vt:lpstr>
      <vt:lpstr>Objectives</vt:lpstr>
      <vt:lpstr>Paradigms</vt:lpstr>
      <vt:lpstr>Computerization of Cars</vt:lpstr>
      <vt:lpstr>Early Practitioners</vt:lpstr>
      <vt:lpstr>Intellectual Property</vt:lpstr>
      <vt:lpstr>Privacy</vt:lpstr>
      <vt:lpstr>Slide 12</vt:lpstr>
      <vt:lpstr>Design</vt:lpstr>
      <vt:lpstr>Hardware</vt:lpstr>
      <vt:lpstr>Communications</vt:lpstr>
      <vt:lpstr>Requirements</vt:lpstr>
      <vt:lpstr>Security</vt:lpstr>
      <vt:lpstr>Slide 18</vt:lpstr>
      <vt:lpstr>Raw Data</vt:lpstr>
      <vt:lpstr>Events</vt:lpstr>
      <vt:lpstr>Driving States</vt:lpstr>
      <vt:lpstr>Enrichment</vt:lpstr>
      <vt:lpstr>Driving Portfolio</vt:lpstr>
      <vt:lpstr>Slide 24</vt:lpstr>
      <vt:lpstr>Pricing</vt:lpstr>
      <vt:lpstr>Underwriting</vt:lpstr>
      <vt:lpstr>Claims</vt:lpstr>
      <vt:lpstr>Going Live</vt:lpstr>
      <vt:lpstr>Slide 29</vt:lpstr>
    </vt:vector>
  </TitlesOfParts>
  <Company>HealthCare Insight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Mica Johnson</dc:creator>
  <cp:lastModifiedBy>Jimmy</cp:lastModifiedBy>
  <cp:revision>416</cp:revision>
  <cp:lastPrinted>2010-05-20T16:06:28Z</cp:lastPrinted>
  <dcterms:created xsi:type="dcterms:W3CDTF">2010-05-20T16:00:26Z</dcterms:created>
  <dcterms:modified xsi:type="dcterms:W3CDTF">2012-02-24T21:18:01Z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-2093390483</vt:i4>
  </property>
  <property fmtid="{D5CDD505-2E9C-101B-9397-08002B2CF9AE}" pid="3" name="_NewReviewCycle">
    <vt:lpwstr/>
  </property>
  <property fmtid="{D5CDD505-2E9C-101B-9397-08002B2CF9AE}" pid="4" name="_EmailSubject">
    <vt:lpwstr>PowerPoint templates to be put up on the sales site</vt:lpwstr>
  </property>
  <property fmtid="{D5CDD505-2E9C-101B-9397-08002B2CF9AE}" pid="5" name="_AuthorEmail">
    <vt:lpwstr>RSutor@iso.com</vt:lpwstr>
  </property>
  <property fmtid="{D5CDD505-2E9C-101B-9397-08002B2CF9AE}" pid="6" name="_AuthorEmailDisplayName">
    <vt:lpwstr>Sutor, Richard B.</vt:lpwstr>
  </property>
</Properties>
</file>