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9" autoAdjust="0"/>
  </p:normalViewPr>
  <p:slideViewPr>
    <p:cSldViewPr snapToGrid="0" snapToObjects="1">
      <p:cViewPr varScale="1">
        <p:scale>
          <a:sx n="101" d="100"/>
          <a:sy n="10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6E243-D73C-0241-98DB-C38C1329EB16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5C91F-B653-F64B-AD19-6EFA4A8FD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3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16AA3-74A7-E643-8D1A-DD908156475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C2EC-81FE-7043-9D98-C867DE46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ll MT"/>
                <a:cs typeface="Bell MT"/>
              </a:defRPr>
            </a:lvl1pPr>
          </a:lstStyle>
          <a:p>
            <a:r>
              <a:rPr lang="en-US" dirty="0" smtClean="0"/>
              <a:t>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9064-FC59-C14C-8EBD-32BBAEF28B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0900" y="-368300"/>
            <a:ext cx="3505200" cy="15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ll MT"/>
                <a:cs typeface="Bell MT"/>
              </a:defRPr>
            </a:lvl1pPr>
          </a:lstStyle>
          <a:p>
            <a:r>
              <a:rPr lang="en-US" dirty="0" smtClean="0"/>
              <a:t>UBI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Bell MT"/>
                <a:cs typeface="Bell MT"/>
              </a:defRPr>
            </a:lvl1pPr>
          </a:lstStyle>
          <a:p>
            <a:r>
              <a:rPr lang="en-US" dirty="0" smtClean="0"/>
              <a:t>True Mileage,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7884" y="-318260"/>
            <a:ext cx="2940682" cy="13016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-1703710" y="228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79064-FC59-C14C-8EBD-32BBAEF28BF0}" type="slidenum">
              <a:rPr lang="en-US" sz="1600" smtClean="0">
                <a:solidFill>
                  <a:srgbClr val="FFFFFF"/>
                </a:solidFill>
                <a:latin typeface="Bell MT"/>
                <a:cs typeface="Bell MT"/>
              </a:rPr>
              <a:pPr/>
              <a:t>‹#›</a:t>
            </a:fld>
            <a:endParaRPr lang="en-US" sz="1600">
              <a:solidFill>
                <a:srgbClr val="FFFFFF"/>
              </a:solidFill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44009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155700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3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"/>
            <a:ext cx="9144001" cy="457198"/>
          </a:xfrm>
          <a:prstGeom prst="rect">
            <a:avLst/>
          </a:prstGeom>
          <a:effectLst>
            <a:reflection stA="740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9064-FC59-C14C-8EBD-32BBAEF2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94621"/>
          </a:xfrm>
          <a:prstGeom prst="rect">
            <a:avLst/>
          </a:prstGeom>
        </p:spPr>
      </p:pic>
      <p:sp>
        <p:nvSpPr>
          <p:cNvPr id="9" name="Content Placeholder 9"/>
          <p:cNvSpPr txBox="1">
            <a:spLocks/>
          </p:cNvSpPr>
          <p:nvPr/>
        </p:nvSpPr>
        <p:spPr>
          <a:xfrm>
            <a:off x="246080" y="5535717"/>
            <a:ext cx="7942607" cy="11219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Bell MT"/>
                <a:cs typeface="Bell MT"/>
              </a:rPr>
              <a:t>Ryan N. Morrison, </a:t>
            </a:r>
            <a:r>
              <a:rPr lang="en-US" sz="1600" dirty="0" smtClean="0">
                <a:latin typeface="Bell MT"/>
                <a:cs typeface="Bell MT"/>
              </a:rPr>
              <a:t>CEO</a:t>
            </a:r>
          </a:p>
          <a:p>
            <a:pPr marL="0" indent="0">
              <a:buNone/>
            </a:pPr>
            <a:r>
              <a:rPr lang="en-US" sz="1400" dirty="0" smtClean="0">
                <a:latin typeface="Bell MT"/>
                <a:cs typeface="Bell MT"/>
              </a:rPr>
              <a:t>ryanmorrison</a:t>
            </a:r>
            <a:r>
              <a:rPr lang="en-US" sz="1400" dirty="0" smtClean="0">
                <a:latin typeface="Bell MT"/>
                <a:cs typeface="Bell MT"/>
              </a:rPr>
              <a:t>@</a:t>
            </a:r>
            <a:r>
              <a:rPr lang="en-US" sz="1400" dirty="0" smtClean="0">
                <a:latin typeface="Bell MT"/>
                <a:cs typeface="Bell MT"/>
              </a:rPr>
              <a:t>truemileage.com</a:t>
            </a:r>
            <a:endParaRPr lang="en-US" sz="1400" dirty="0"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1400" dirty="0" smtClean="0">
                <a:latin typeface="Bell MT"/>
                <a:cs typeface="Bell MT"/>
              </a:rPr>
              <a:t>+</a:t>
            </a:r>
            <a:r>
              <a:rPr lang="en-US" sz="1400" dirty="0" smtClean="0">
                <a:latin typeface="Bell MT"/>
                <a:cs typeface="Bell MT"/>
              </a:rPr>
              <a:t>1 </a:t>
            </a:r>
            <a:r>
              <a:rPr lang="en-US" sz="1400" dirty="0" smtClean="0">
                <a:latin typeface="Bell MT"/>
                <a:cs typeface="Bell MT"/>
              </a:rPr>
              <a:t>206.755.5280</a:t>
            </a:r>
          </a:p>
          <a:p>
            <a:pPr marL="0" indent="0">
              <a:buNone/>
            </a:pPr>
            <a:r>
              <a:rPr lang="en-US" sz="1400" b="1" dirty="0">
                <a:latin typeface="Bell MT"/>
                <a:cs typeface="Bell MT"/>
              </a:rPr>
              <a:t>True Mileage, Inc. </a:t>
            </a:r>
          </a:p>
          <a:p>
            <a:pPr marL="0" indent="0">
              <a:buNone/>
            </a:pPr>
            <a:endParaRPr lang="en-US" sz="1400" dirty="0" smtClean="0">
              <a:latin typeface="Bell MT"/>
              <a:cs typeface="Bell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5634" y="-477611"/>
            <a:ext cx="4931833" cy="21829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194621"/>
            <a:ext cx="9144000" cy="4850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Bell MT"/>
                <a:cs typeface="Bell MT"/>
              </a:rPr>
              <a:t>   Technology and Analytics for Usage-Based Auto Insurance (UBI)</a:t>
            </a:r>
            <a:endParaRPr lang="en-US" dirty="0">
              <a:latin typeface="Bell MT"/>
              <a:cs typeface="Bell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788" y="3656322"/>
            <a:ext cx="5180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ll MT"/>
                <a:cs typeface="Bell MT"/>
              </a:rPr>
              <a:t>UBI</a:t>
            </a:r>
            <a:r>
              <a:rPr lang="en-US" sz="3200" dirty="0">
                <a:latin typeface="Bell MT"/>
                <a:cs typeface="Bell MT"/>
              </a:rPr>
              <a:t>/</a:t>
            </a:r>
            <a:r>
              <a:rPr lang="en-US" sz="3200" dirty="0" smtClean="0">
                <a:latin typeface="Bell MT"/>
                <a:cs typeface="Bell MT"/>
              </a:rPr>
              <a:t>Telematics </a:t>
            </a:r>
          </a:p>
          <a:p>
            <a:pPr algn="ctr"/>
            <a:r>
              <a:rPr lang="en-US" sz="3200" dirty="0" smtClean="0">
                <a:latin typeface="Bell MT"/>
                <a:cs typeface="Bell MT"/>
              </a:rPr>
              <a:t>Opportunities </a:t>
            </a:r>
            <a:r>
              <a:rPr lang="en-US" sz="3200" dirty="0">
                <a:latin typeface="Bell MT"/>
                <a:cs typeface="Bell MT"/>
              </a:rPr>
              <a:t>and Challenges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180" y="5595800"/>
            <a:ext cx="1115791" cy="11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36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Morrison</dc:creator>
  <cp:lastModifiedBy>Ryan Morrison</cp:lastModifiedBy>
  <cp:revision>92</cp:revision>
  <cp:lastPrinted>2015-01-22T21:03:54Z</cp:lastPrinted>
  <dcterms:created xsi:type="dcterms:W3CDTF">2015-01-19T21:20:41Z</dcterms:created>
  <dcterms:modified xsi:type="dcterms:W3CDTF">2015-10-15T05:23:32Z</dcterms:modified>
</cp:coreProperties>
</file>