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5651D-4A26-4E62-B3F0-5BE6D072F90A}" type="datetimeFigureOut">
              <a:rPr lang="en-US" smtClean="0"/>
              <a:t>11/4/2015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AA2B8-7152-4FB6-9C8C-4227E8D57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12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BE341-1810-45D4-A233-EA564634AE47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2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26C7-3790-48BA-BB79-AFE0FA20876A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1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6C310-917F-4A5C-B95F-51E8046C3D38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48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A1713-BE4E-4B6F-BD71-989987DA8BAC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6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0D7D5-0771-4604-BDD6-A3145F93E2A8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4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18F5-BADB-4AAB-8404-9232FF6EC127}" type="datetime1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08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87E2-47F6-44A0-92CD-5C2E7BCFC6EB}" type="datetime1">
              <a:rPr lang="en-US" smtClean="0"/>
              <a:t>11/4/2015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0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E53C4-7EC7-461C-A435-C60D9754A31F}" type="datetime1">
              <a:rPr lang="en-US" smtClean="0"/>
              <a:t>11/4/2015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81934-F006-40E0-8782-4CFB47CC04AE}" type="datetime1">
              <a:rPr lang="en-US" smtClean="0"/>
              <a:t>11/4/2015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13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83E88-50E1-4A7B-8AC3-790164AEC0D7}" type="datetime1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1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73202-6153-4D03-AD9D-8BE3DA388EE7}" type="datetime1">
              <a:rPr lang="en-US" smtClean="0"/>
              <a:t>11/4/2015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1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EB368-75BE-45C3-803A-19B58D039EDE}" type="datetime1">
              <a:rPr lang="en-US" smtClean="0"/>
              <a:t>11/4/2015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6AA75-ABEC-447A-9FBE-4F53D257A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05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CAS Diversity Panel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610600" cy="2438400"/>
          </a:xfrm>
        </p:spPr>
        <p:txBody>
          <a:bodyPr>
            <a:noAutofit/>
          </a:bodyPr>
          <a:lstStyle/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Moderator: 		Roosevelt Mosley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Panelists: 		Nancy Braithwaite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		Arthur Randolph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		Marcela Granados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		David Terne’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CAS Annual Meeting  - November 2015</a:t>
            </a:r>
          </a:p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Philadelphia PA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89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Ethnicity by </a:t>
            </a:r>
            <a:r>
              <a:rPr lang="en-US" dirty="0"/>
              <a:t>M</a:t>
            </a:r>
            <a:r>
              <a:rPr lang="en-US" dirty="0" smtClean="0"/>
              <a:t>embership Class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42672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45673"/>
            <a:ext cx="4041775" cy="380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by </a:t>
            </a:r>
            <a:r>
              <a:rPr lang="en-US" dirty="0"/>
              <a:t>M</a:t>
            </a:r>
            <a:r>
              <a:rPr lang="en-US" dirty="0" smtClean="0"/>
              <a:t>embership Class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208910" cy="4410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Lifetime ACAS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98" y="1828800"/>
            <a:ext cx="8078602" cy="3433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CAS Annual Meeting - 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6AA75-ABEC-447A-9FBE-4F53D257AC4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2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CAS Diversity Panel</vt:lpstr>
      <vt:lpstr>Ethnicity by Membership Class</vt:lpstr>
      <vt:lpstr>Gender by Membership Class</vt:lpstr>
      <vt:lpstr>Lifetime ACAS</vt:lpstr>
    </vt:vector>
  </TitlesOfParts>
  <Company>The Hartford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Terne, David M (Actuarial)</dc:creator>
  <cp:lastModifiedBy>Terne, David M (Actuarial)</cp:lastModifiedBy>
  <cp:revision>3</cp:revision>
  <dcterms:created xsi:type="dcterms:W3CDTF">2015-11-04T16:30:20Z</dcterms:created>
  <dcterms:modified xsi:type="dcterms:W3CDTF">2015-11-04T16:59:37Z</dcterms:modified>
</cp:coreProperties>
</file>