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5"/>
  </p:notesMasterIdLst>
  <p:sldIdLst>
    <p:sldId id="256" r:id="rId2"/>
    <p:sldId id="262" r:id="rId3"/>
    <p:sldId id="304" r:id="rId4"/>
    <p:sldId id="295" r:id="rId5"/>
    <p:sldId id="296" r:id="rId6"/>
    <p:sldId id="306" r:id="rId7"/>
    <p:sldId id="297" r:id="rId8"/>
    <p:sldId id="298" r:id="rId9"/>
    <p:sldId id="299" r:id="rId10"/>
    <p:sldId id="300" r:id="rId11"/>
    <p:sldId id="301" r:id="rId12"/>
    <p:sldId id="303" r:id="rId13"/>
    <p:sldId id="305" r:id="rId14"/>
    <p:sldId id="269" r:id="rId15"/>
    <p:sldId id="293" r:id="rId16"/>
    <p:sldId id="274"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89" r:id="rId30"/>
    <p:sldId id="290" r:id="rId31"/>
    <p:sldId id="291" r:id="rId32"/>
    <p:sldId id="294" r:id="rId33"/>
    <p:sldId id="2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88869" autoAdjust="0"/>
  </p:normalViewPr>
  <p:slideViewPr>
    <p:cSldViewPr showGuides="1">
      <p:cViewPr varScale="1">
        <p:scale>
          <a:sx n="108" d="100"/>
          <a:sy n="108" d="100"/>
        </p:scale>
        <p:origin x="-1704" y="6"/>
      </p:cViewPr>
      <p:guideLst>
        <p:guide orient="horz" pos="2160"/>
        <p:guide pos="2880"/>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kateyw\Documents\Clients\Driveway\KT%20Telematics%20data.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kateyw\Documents\Clients\Driveway\KT%20Telematics%20data.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kateyw\Documents\Clients\Driveway\KT%20Telematics%20data.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kateyw\Documents\Clients\Driveway\KT%20Telematics%20da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rooseveltm\Documents\Telematics%20Update%20EU\Presentation%20Exhibi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blmsas2\sas9.4data\Project%20Data%20Libraries\Hootsuite\Snapshot%202014\Analysis%20Exhibits%20Snapsho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kateyw\Documents\Clients\Driveway\KT%20Telematics%20data.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kateyw\Documents\Clients\Driveway\KT%20Telematics%20data.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kateyw\Documents\Clients\Driveway\KT%20Telematics%20data.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kateyw\Documents\Clients\Driveway\KT%20Telematic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2013 Study</c:v>
                </c:pt>
              </c:strCache>
            </c:strRef>
          </c:tx>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Lbls>
            <c:dLbl>
              <c:idx val="0"/>
              <c:layout>
                <c:manualLayout>
                  <c:x val="4.6082949308755483E-3"/>
                  <c:y val="-7.4626865671642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72196620583661E-3"/>
                  <c:y val="7.46268656716417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6804915514592934E-3"/>
                  <c:y val="0"/>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Positive</c:v>
                </c:pt>
                <c:pt idx="1">
                  <c:v>Negative</c:v>
                </c:pt>
                <c:pt idx="2">
                  <c:v>Neutral</c:v>
                </c:pt>
              </c:strCache>
            </c:strRef>
          </c:cat>
          <c:val>
            <c:numRef>
              <c:f>Sheet1!$B$2:$B$4</c:f>
              <c:numCache>
                <c:formatCode>0%</c:formatCode>
                <c:ptCount val="3"/>
                <c:pt idx="0">
                  <c:v>0.26</c:v>
                </c:pt>
                <c:pt idx="1">
                  <c:v>0.55000000000000004</c:v>
                </c:pt>
                <c:pt idx="2">
                  <c:v>0.19</c:v>
                </c:pt>
              </c:numCache>
            </c:numRef>
          </c:val>
        </c:ser>
        <c:ser>
          <c:idx val="1"/>
          <c:order val="1"/>
          <c:tx>
            <c:strRef>
              <c:f>Sheet1!$C$1</c:f>
              <c:strCache>
                <c:ptCount val="1"/>
                <c:pt idx="0">
                  <c:v>2014 Study</c:v>
                </c:pt>
              </c:strCache>
            </c:strRef>
          </c:tx>
          <c:spPr>
            <a:solidFill>
              <a:schemeClr val="accent2"/>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Positive</c:v>
                </c:pt>
                <c:pt idx="1">
                  <c:v>Negative</c:v>
                </c:pt>
                <c:pt idx="2">
                  <c:v>Neutral</c:v>
                </c:pt>
              </c:strCache>
            </c:strRef>
          </c:cat>
          <c:val>
            <c:numRef>
              <c:f>Sheet1!$C$2:$C$4</c:f>
              <c:numCache>
                <c:formatCode>0%</c:formatCode>
                <c:ptCount val="3"/>
                <c:pt idx="0">
                  <c:v>0.28000000000000003</c:v>
                </c:pt>
                <c:pt idx="1">
                  <c:v>0.48</c:v>
                </c:pt>
                <c:pt idx="2">
                  <c:v>0.25</c:v>
                </c:pt>
              </c:numCache>
            </c:numRef>
          </c:val>
        </c:ser>
        <c:ser>
          <c:idx val="2"/>
          <c:order val="2"/>
          <c:tx>
            <c:strRef>
              <c:f>Sheet1!$D$1</c:f>
              <c:strCache>
                <c:ptCount val="1"/>
                <c:pt idx="0">
                  <c:v>UK Study</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Positive</c:v>
                </c:pt>
                <c:pt idx="1">
                  <c:v>Negative</c:v>
                </c:pt>
                <c:pt idx="2">
                  <c:v>Neutral</c:v>
                </c:pt>
              </c:strCache>
            </c:strRef>
          </c:cat>
          <c:val>
            <c:numRef>
              <c:f>Sheet1!$D$2:$D$4</c:f>
              <c:numCache>
                <c:formatCode>0%</c:formatCode>
                <c:ptCount val="3"/>
                <c:pt idx="0">
                  <c:v>0.25</c:v>
                </c:pt>
                <c:pt idx="1">
                  <c:v>0.19</c:v>
                </c:pt>
                <c:pt idx="2">
                  <c:v>0.56000000000000005</c:v>
                </c:pt>
              </c:numCache>
            </c:numRef>
          </c:val>
        </c:ser>
        <c:dLbls>
          <c:showLegendKey val="0"/>
          <c:showVal val="0"/>
          <c:showCatName val="0"/>
          <c:showSerName val="0"/>
          <c:showPercent val="0"/>
          <c:showBubbleSize val="0"/>
        </c:dLbls>
        <c:gapWidth val="100"/>
        <c:axId val="212874752"/>
        <c:axId val="71728448"/>
      </c:barChart>
      <c:catAx>
        <c:axId val="212874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28448"/>
        <c:crosses val="autoZero"/>
        <c:auto val="1"/>
        <c:lblAlgn val="ctr"/>
        <c:lblOffset val="100"/>
        <c:noMultiLvlLbl val="0"/>
      </c:catAx>
      <c:valAx>
        <c:axId val="7172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7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Rental Car</c:v>
          </c:tx>
          <c:spPr>
            <a:ln w="19050" cap="rnd">
              <a:noFill/>
              <a:round/>
            </a:ln>
            <a:effectLst/>
          </c:spPr>
          <c:marker>
            <c:symbol val="x"/>
            <c:size val="7"/>
            <c:spPr>
              <a:solidFill>
                <a:schemeClr val="accent3">
                  <a:lumMod val="75000"/>
                </a:schemeClr>
              </a:solidFill>
              <a:ln w="9525">
                <a:solidFill>
                  <a:schemeClr val="accent3">
                    <a:lumMod val="75000"/>
                  </a:schemeClr>
                </a:solidFill>
              </a:ln>
              <a:effectLst/>
            </c:spPr>
          </c:marker>
          <c:xVal>
            <c:numRef>
              <c:f>Sheet1!$D$3:$D$22</c:f>
              <c:numCache>
                <c:formatCode>General</c:formatCode>
                <c:ptCount val="20"/>
                <c:pt idx="0">
                  <c:v>15.6</c:v>
                </c:pt>
                <c:pt idx="1">
                  <c:v>1.6</c:v>
                </c:pt>
                <c:pt idx="2">
                  <c:v>1.2</c:v>
                </c:pt>
                <c:pt idx="3">
                  <c:v>93</c:v>
                </c:pt>
                <c:pt idx="4">
                  <c:v>4.4000000000000004</c:v>
                </c:pt>
                <c:pt idx="5">
                  <c:v>0.1</c:v>
                </c:pt>
                <c:pt idx="6">
                  <c:v>3.7</c:v>
                </c:pt>
                <c:pt idx="7">
                  <c:v>16.399999999999999</c:v>
                </c:pt>
                <c:pt idx="8">
                  <c:v>32.200000000000003</c:v>
                </c:pt>
                <c:pt idx="9">
                  <c:v>4.7</c:v>
                </c:pt>
                <c:pt idx="10">
                  <c:v>4.7</c:v>
                </c:pt>
                <c:pt idx="11">
                  <c:v>25.6</c:v>
                </c:pt>
                <c:pt idx="12">
                  <c:v>8.3000000000000007</c:v>
                </c:pt>
                <c:pt idx="13">
                  <c:v>6.2</c:v>
                </c:pt>
                <c:pt idx="14">
                  <c:v>2.7</c:v>
                </c:pt>
                <c:pt idx="15">
                  <c:v>7.1</c:v>
                </c:pt>
                <c:pt idx="16">
                  <c:v>3.3</c:v>
                </c:pt>
                <c:pt idx="17">
                  <c:v>107.5</c:v>
                </c:pt>
                <c:pt idx="18">
                  <c:v>212.7</c:v>
                </c:pt>
                <c:pt idx="19">
                  <c:v>130.69999999999999</c:v>
                </c:pt>
              </c:numCache>
            </c:numRef>
          </c:xVal>
          <c:yVal>
            <c:numRef>
              <c:f>Sheet1!$E$3:$E$22</c:f>
              <c:numCache>
                <c:formatCode>General</c:formatCode>
                <c:ptCount val="20"/>
                <c:pt idx="0">
                  <c:v>34</c:v>
                </c:pt>
                <c:pt idx="1">
                  <c:v>19</c:v>
                </c:pt>
                <c:pt idx="2">
                  <c:v>50</c:v>
                </c:pt>
                <c:pt idx="3">
                  <c:v>48</c:v>
                </c:pt>
                <c:pt idx="4">
                  <c:v>100</c:v>
                </c:pt>
                <c:pt idx="5">
                  <c:v>100</c:v>
                </c:pt>
                <c:pt idx="6">
                  <c:v>100</c:v>
                </c:pt>
                <c:pt idx="7">
                  <c:v>54</c:v>
                </c:pt>
                <c:pt idx="8">
                  <c:v>57</c:v>
                </c:pt>
                <c:pt idx="9">
                  <c:v>100</c:v>
                </c:pt>
                <c:pt idx="10">
                  <c:v>62</c:v>
                </c:pt>
                <c:pt idx="11">
                  <c:v>67</c:v>
                </c:pt>
                <c:pt idx="12">
                  <c:v>100</c:v>
                </c:pt>
                <c:pt idx="13">
                  <c:v>64</c:v>
                </c:pt>
                <c:pt idx="14">
                  <c:v>97</c:v>
                </c:pt>
                <c:pt idx="15">
                  <c:v>57</c:v>
                </c:pt>
                <c:pt idx="16">
                  <c:v>100</c:v>
                </c:pt>
                <c:pt idx="17">
                  <c:v>48</c:v>
                </c:pt>
                <c:pt idx="18">
                  <c:v>49</c:v>
                </c:pt>
                <c:pt idx="19">
                  <c:v>63</c:v>
                </c:pt>
              </c:numCache>
            </c:numRef>
          </c:yVal>
          <c:smooth val="0"/>
        </c:ser>
        <c:ser>
          <c:idx val="1"/>
          <c:order val="1"/>
          <c:tx>
            <c:v>Driver</c:v>
          </c:tx>
          <c:spPr>
            <a:ln w="25400" cap="rnd">
              <a:noFill/>
              <a:round/>
            </a:ln>
            <a:effectLst/>
          </c:spPr>
          <c:marker>
            <c:symbol val="circle"/>
            <c:size val="8"/>
            <c:spPr>
              <a:solidFill>
                <a:schemeClr val="accent6"/>
              </a:solidFill>
              <a:ln w="9525">
                <a:solidFill>
                  <a:schemeClr val="accent6"/>
                </a:solidFill>
              </a:ln>
              <a:effectLst/>
            </c:spPr>
          </c:marker>
          <c:xVal>
            <c:numRef>
              <c:f>Sheet1!$D$23:$D$196</c:f>
              <c:numCache>
                <c:formatCode>General</c:formatCode>
                <c:ptCount val="174"/>
                <c:pt idx="0">
                  <c:v>2.2999999999999998</c:v>
                </c:pt>
                <c:pt idx="1">
                  <c:v>22.4</c:v>
                </c:pt>
                <c:pt idx="2">
                  <c:v>26.7</c:v>
                </c:pt>
                <c:pt idx="3">
                  <c:v>26.8</c:v>
                </c:pt>
                <c:pt idx="4">
                  <c:v>4.3</c:v>
                </c:pt>
                <c:pt idx="5">
                  <c:v>2.6</c:v>
                </c:pt>
                <c:pt idx="6">
                  <c:v>2.7</c:v>
                </c:pt>
                <c:pt idx="7">
                  <c:v>0.7</c:v>
                </c:pt>
                <c:pt idx="8">
                  <c:v>4.0999999999999996</c:v>
                </c:pt>
                <c:pt idx="9">
                  <c:v>0.7</c:v>
                </c:pt>
                <c:pt idx="10">
                  <c:v>26.7</c:v>
                </c:pt>
                <c:pt idx="11">
                  <c:v>26.8</c:v>
                </c:pt>
                <c:pt idx="12">
                  <c:v>1.7</c:v>
                </c:pt>
                <c:pt idx="13">
                  <c:v>2</c:v>
                </c:pt>
                <c:pt idx="14">
                  <c:v>1.7</c:v>
                </c:pt>
                <c:pt idx="15">
                  <c:v>2</c:v>
                </c:pt>
                <c:pt idx="16">
                  <c:v>85.4</c:v>
                </c:pt>
                <c:pt idx="17">
                  <c:v>84.7</c:v>
                </c:pt>
                <c:pt idx="18">
                  <c:v>2.7</c:v>
                </c:pt>
                <c:pt idx="19">
                  <c:v>2.8</c:v>
                </c:pt>
                <c:pt idx="20">
                  <c:v>1.8</c:v>
                </c:pt>
                <c:pt idx="21">
                  <c:v>0.6</c:v>
                </c:pt>
                <c:pt idx="22">
                  <c:v>0.6</c:v>
                </c:pt>
                <c:pt idx="23">
                  <c:v>52.2</c:v>
                </c:pt>
                <c:pt idx="24">
                  <c:v>4.3</c:v>
                </c:pt>
                <c:pt idx="25">
                  <c:v>55.4</c:v>
                </c:pt>
                <c:pt idx="26">
                  <c:v>13.3</c:v>
                </c:pt>
                <c:pt idx="27">
                  <c:v>11.4</c:v>
                </c:pt>
                <c:pt idx="28">
                  <c:v>1.3</c:v>
                </c:pt>
                <c:pt idx="29">
                  <c:v>0.9</c:v>
                </c:pt>
                <c:pt idx="30">
                  <c:v>2</c:v>
                </c:pt>
                <c:pt idx="31">
                  <c:v>0.9</c:v>
                </c:pt>
                <c:pt idx="32">
                  <c:v>27.2</c:v>
                </c:pt>
                <c:pt idx="33">
                  <c:v>30.3</c:v>
                </c:pt>
                <c:pt idx="34">
                  <c:v>1.5</c:v>
                </c:pt>
                <c:pt idx="35">
                  <c:v>1.8</c:v>
                </c:pt>
                <c:pt idx="36">
                  <c:v>0.6</c:v>
                </c:pt>
                <c:pt idx="37">
                  <c:v>0.8</c:v>
                </c:pt>
                <c:pt idx="38">
                  <c:v>1.4</c:v>
                </c:pt>
                <c:pt idx="39">
                  <c:v>26.6</c:v>
                </c:pt>
                <c:pt idx="40">
                  <c:v>26.6</c:v>
                </c:pt>
                <c:pt idx="41">
                  <c:v>1.2</c:v>
                </c:pt>
                <c:pt idx="42">
                  <c:v>1.3</c:v>
                </c:pt>
                <c:pt idx="43">
                  <c:v>1.1000000000000001</c:v>
                </c:pt>
                <c:pt idx="44">
                  <c:v>1.1000000000000001</c:v>
                </c:pt>
                <c:pt idx="45">
                  <c:v>3.2</c:v>
                </c:pt>
                <c:pt idx="46">
                  <c:v>3.1</c:v>
                </c:pt>
                <c:pt idx="47">
                  <c:v>1.4</c:v>
                </c:pt>
                <c:pt idx="48">
                  <c:v>0.7</c:v>
                </c:pt>
                <c:pt idx="49">
                  <c:v>53.7</c:v>
                </c:pt>
                <c:pt idx="50">
                  <c:v>0.7</c:v>
                </c:pt>
                <c:pt idx="51">
                  <c:v>1.2</c:v>
                </c:pt>
                <c:pt idx="52">
                  <c:v>0.8</c:v>
                </c:pt>
                <c:pt idx="53">
                  <c:v>1.4</c:v>
                </c:pt>
                <c:pt idx="54">
                  <c:v>1.8</c:v>
                </c:pt>
                <c:pt idx="55">
                  <c:v>0.3</c:v>
                </c:pt>
                <c:pt idx="56">
                  <c:v>0.9</c:v>
                </c:pt>
                <c:pt idx="57">
                  <c:v>2.2999999999999998</c:v>
                </c:pt>
                <c:pt idx="58">
                  <c:v>4.2</c:v>
                </c:pt>
                <c:pt idx="59">
                  <c:v>1.3</c:v>
                </c:pt>
                <c:pt idx="60">
                  <c:v>2.2999999999999998</c:v>
                </c:pt>
                <c:pt idx="61">
                  <c:v>0.3</c:v>
                </c:pt>
                <c:pt idx="62">
                  <c:v>131.1</c:v>
                </c:pt>
                <c:pt idx="63">
                  <c:v>3.2</c:v>
                </c:pt>
                <c:pt idx="64">
                  <c:v>24.9</c:v>
                </c:pt>
                <c:pt idx="65">
                  <c:v>1.8</c:v>
                </c:pt>
                <c:pt idx="66">
                  <c:v>121.2</c:v>
                </c:pt>
                <c:pt idx="67">
                  <c:v>0.6</c:v>
                </c:pt>
                <c:pt idx="68">
                  <c:v>1</c:v>
                </c:pt>
                <c:pt idx="69">
                  <c:v>2.1</c:v>
                </c:pt>
                <c:pt idx="70">
                  <c:v>25.4</c:v>
                </c:pt>
                <c:pt idx="71">
                  <c:v>1.6</c:v>
                </c:pt>
                <c:pt idx="72">
                  <c:v>2.2999999999999998</c:v>
                </c:pt>
                <c:pt idx="73">
                  <c:v>0.7</c:v>
                </c:pt>
                <c:pt idx="74">
                  <c:v>2.2000000000000002</c:v>
                </c:pt>
                <c:pt idx="75">
                  <c:v>1.1000000000000001</c:v>
                </c:pt>
                <c:pt idx="76">
                  <c:v>0.7</c:v>
                </c:pt>
                <c:pt idx="77">
                  <c:v>0.5</c:v>
                </c:pt>
                <c:pt idx="78">
                  <c:v>0.9</c:v>
                </c:pt>
                <c:pt idx="79">
                  <c:v>35.200000000000003</c:v>
                </c:pt>
                <c:pt idx="80">
                  <c:v>35.200000000000003</c:v>
                </c:pt>
                <c:pt idx="81">
                  <c:v>3.6</c:v>
                </c:pt>
                <c:pt idx="82">
                  <c:v>2.1</c:v>
                </c:pt>
                <c:pt idx="83">
                  <c:v>1.3</c:v>
                </c:pt>
                <c:pt idx="84">
                  <c:v>0.8</c:v>
                </c:pt>
                <c:pt idx="85">
                  <c:v>2.2000000000000002</c:v>
                </c:pt>
                <c:pt idx="86">
                  <c:v>1.3</c:v>
                </c:pt>
                <c:pt idx="87">
                  <c:v>1.5</c:v>
                </c:pt>
                <c:pt idx="88">
                  <c:v>77.7</c:v>
                </c:pt>
                <c:pt idx="89">
                  <c:v>54.8</c:v>
                </c:pt>
                <c:pt idx="90">
                  <c:v>0.8</c:v>
                </c:pt>
                <c:pt idx="91">
                  <c:v>7.6</c:v>
                </c:pt>
                <c:pt idx="92">
                  <c:v>2.5</c:v>
                </c:pt>
                <c:pt idx="93">
                  <c:v>3.7</c:v>
                </c:pt>
                <c:pt idx="94">
                  <c:v>138.4</c:v>
                </c:pt>
                <c:pt idx="95">
                  <c:v>0.9</c:v>
                </c:pt>
                <c:pt idx="96">
                  <c:v>1</c:v>
                </c:pt>
                <c:pt idx="97">
                  <c:v>1.2</c:v>
                </c:pt>
                <c:pt idx="98">
                  <c:v>2</c:v>
                </c:pt>
                <c:pt idx="99">
                  <c:v>2.2000000000000002</c:v>
                </c:pt>
                <c:pt idx="100">
                  <c:v>1.1000000000000001</c:v>
                </c:pt>
                <c:pt idx="101">
                  <c:v>28.9</c:v>
                </c:pt>
                <c:pt idx="102">
                  <c:v>25.1</c:v>
                </c:pt>
                <c:pt idx="103">
                  <c:v>1.5</c:v>
                </c:pt>
                <c:pt idx="104">
                  <c:v>1</c:v>
                </c:pt>
                <c:pt idx="105">
                  <c:v>4.0999999999999996</c:v>
                </c:pt>
                <c:pt idx="106">
                  <c:v>4.2</c:v>
                </c:pt>
                <c:pt idx="107">
                  <c:v>2</c:v>
                </c:pt>
                <c:pt idx="108">
                  <c:v>2.1</c:v>
                </c:pt>
                <c:pt idx="109">
                  <c:v>14</c:v>
                </c:pt>
                <c:pt idx="110">
                  <c:v>10.199999999999999</c:v>
                </c:pt>
                <c:pt idx="111">
                  <c:v>12.8</c:v>
                </c:pt>
                <c:pt idx="112">
                  <c:v>14.5</c:v>
                </c:pt>
                <c:pt idx="113">
                  <c:v>0.6</c:v>
                </c:pt>
                <c:pt idx="114">
                  <c:v>0.2</c:v>
                </c:pt>
                <c:pt idx="115">
                  <c:v>16.399999999999999</c:v>
                </c:pt>
                <c:pt idx="116">
                  <c:v>2.1</c:v>
                </c:pt>
                <c:pt idx="117">
                  <c:v>3</c:v>
                </c:pt>
                <c:pt idx="118">
                  <c:v>34</c:v>
                </c:pt>
                <c:pt idx="119">
                  <c:v>20.8</c:v>
                </c:pt>
                <c:pt idx="120">
                  <c:v>14.7</c:v>
                </c:pt>
                <c:pt idx="121">
                  <c:v>0.9</c:v>
                </c:pt>
                <c:pt idx="122">
                  <c:v>2.2000000000000002</c:v>
                </c:pt>
                <c:pt idx="123">
                  <c:v>1.7</c:v>
                </c:pt>
                <c:pt idx="124">
                  <c:v>3.3</c:v>
                </c:pt>
                <c:pt idx="125">
                  <c:v>0.5</c:v>
                </c:pt>
                <c:pt idx="126">
                  <c:v>1.2</c:v>
                </c:pt>
                <c:pt idx="127">
                  <c:v>0.7</c:v>
                </c:pt>
                <c:pt idx="128">
                  <c:v>47.2</c:v>
                </c:pt>
                <c:pt idx="129">
                  <c:v>46.4</c:v>
                </c:pt>
                <c:pt idx="130">
                  <c:v>1.8</c:v>
                </c:pt>
                <c:pt idx="131">
                  <c:v>0.9</c:v>
                </c:pt>
                <c:pt idx="132">
                  <c:v>2.1</c:v>
                </c:pt>
                <c:pt idx="133">
                  <c:v>13</c:v>
                </c:pt>
                <c:pt idx="134">
                  <c:v>12.3</c:v>
                </c:pt>
                <c:pt idx="135">
                  <c:v>2</c:v>
                </c:pt>
                <c:pt idx="136">
                  <c:v>1.8</c:v>
                </c:pt>
                <c:pt idx="137">
                  <c:v>3.2</c:v>
                </c:pt>
                <c:pt idx="138">
                  <c:v>0.4</c:v>
                </c:pt>
                <c:pt idx="139">
                  <c:v>2.8</c:v>
                </c:pt>
                <c:pt idx="140">
                  <c:v>1.1000000000000001</c:v>
                </c:pt>
                <c:pt idx="141">
                  <c:v>1.9</c:v>
                </c:pt>
                <c:pt idx="142">
                  <c:v>10.4</c:v>
                </c:pt>
                <c:pt idx="143">
                  <c:v>72.8</c:v>
                </c:pt>
                <c:pt idx="144">
                  <c:v>84.3</c:v>
                </c:pt>
                <c:pt idx="145">
                  <c:v>1.2</c:v>
                </c:pt>
                <c:pt idx="146">
                  <c:v>0.4</c:v>
                </c:pt>
                <c:pt idx="147">
                  <c:v>0.8</c:v>
                </c:pt>
                <c:pt idx="148">
                  <c:v>3.3</c:v>
                </c:pt>
                <c:pt idx="149">
                  <c:v>2</c:v>
                </c:pt>
                <c:pt idx="150">
                  <c:v>19.899999999999999</c:v>
                </c:pt>
                <c:pt idx="151">
                  <c:v>13.5</c:v>
                </c:pt>
                <c:pt idx="152">
                  <c:v>2.2000000000000002</c:v>
                </c:pt>
                <c:pt idx="153">
                  <c:v>2.2999999999999998</c:v>
                </c:pt>
                <c:pt idx="154">
                  <c:v>2.2999999999999998</c:v>
                </c:pt>
                <c:pt idx="155">
                  <c:v>1.2</c:v>
                </c:pt>
                <c:pt idx="156">
                  <c:v>2</c:v>
                </c:pt>
                <c:pt idx="157">
                  <c:v>1.1000000000000001</c:v>
                </c:pt>
                <c:pt idx="158">
                  <c:v>1.9</c:v>
                </c:pt>
                <c:pt idx="159">
                  <c:v>1.9</c:v>
                </c:pt>
                <c:pt idx="160">
                  <c:v>12.8</c:v>
                </c:pt>
                <c:pt idx="161">
                  <c:v>12.3</c:v>
                </c:pt>
                <c:pt idx="162">
                  <c:v>30</c:v>
                </c:pt>
                <c:pt idx="163">
                  <c:v>0.8</c:v>
                </c:pt>
                <c:pt idx="164">
                  <c:v>1</c:v>
                </c:pt>
                <c:pt idx="165">
                  <c:v>1</c:v>
                </c:pt>
                <c:pt idx="166">
                  <c:v>1.9</c:v>
                </c:pt>
                <c:pt idx="167">
                  <c:v>0.3</c:v>
                </c:pt>
                <c:pt idx="168">
                  <c:v>2.4</c:v>
                </c:pt>
                <c:pt idx="169">
                  <c:v>2</c:v>
                </c:pt>
                <c:pt idx="170">
                  <c:v>1.7</c:v>
                </c:pt>
                <c:pt idx="171">
                  <c:v>2.7</c:v>
                </c:pt>
                <c:pt idx="172">
                  <c:v>0.6</c:v>
                </c:pt>
                <c:pt idx="173">
                  <c:v>0.5</c:v>
                </c:pt>
              </c:numCache>
            </c:numRef>
          </c:xVal>
          <c:yVal>
            <c:numRef>
              <c:f>Sheet1!$E$23:$E$196</c:f>
              <c:numCache>
                <c:formatCode>General</c:formatCode>
                <c:ptCount val="174"/>
                <c:pt idx="0">
                  <c:v>100</c:v>
                </c:pt>
                <c:pt idx="1">
                  <c:v>55</c:v>
                </c:pt>
                <c:pt idx="2">
                  <c:v>86</c:v>
                </c:pt>
                <c:pt idx="3">
                  <c:v>90</c:v>
                </c:pt>
                <c:pt idx="4">
                  <c:v>64</c:v>
                </c:pt>
                <c:pt idx="5">
                  <c:v>100</c:v>
                </c:pt>
                <c:pt idx="6">
                  <c:v>64</c:v>
                </c:pt>
                <c:pt idx="7">
                  <c:v>55</c:v>
                </c:pt>
                <c:pt idx="8">
                  <c:v>100</c:v>
                </c:pt>
                <c:pt idx="9">
                  <c:v>100</c:v>
                </c:pt>
                <c:pt idx="10">
                  <c:v>98</c:v>
                </c:pt>
                <c:pt idx="11">
                  <c:v>90</c:v>
                </c:pt>
                <c:pt idx="12">
                  <c:v>100</c:v>
                </c:pt>
                <c:pt idx="13">
                  <c:v>97</c:v>
                </c:pt>
                <c:pt idx="14">
                  <c:v>19</c:v>
                </c:pt>
                <c:pt idx="15">
                  <c:v>100</c:v>
                </c:pt>
                <c:pt idx="16">
                  <c:v>43</c:v>
                </c:pt>
                <c:pt idx="17">
                  <c:v>58</c:v>
                </c:pt>
                <c:pt idx="18">
                  <c:v>19</c:v>
                </c:pt>
                <c:pt idx="19">
                  <c:v>55</c:v>
                </c:pt>
                <c:pt idx="20">
                  <c:v>64</c:v>
                </c:pt>
                <c:pt idx="21">
                  <c:v>100</c:v>
                </c:pt>
                <c:pt idx="22">
                  <c:v>100</c:v>
                </c:pt>
                <c:pt idx="23">
                  <c:v>98</c:v>
                </c:pt>
                <c:pt idx="24">
                  <c:v>100</c:v>
                </c:pt>
                <c:pt idx="25">
                  <c:v>45</c:v>
                </c:pt>
                <c:pt idx="26">
                  <c:v>78</c:v>
                </c:pt>
                <c:pt idx="27">
                  <c:v>48</c:v>
                </c:pt>
                <c:pt idx="28">
                  <c:v>100</c:v>
                </c:pt>
                <c:pt idx="29">
                  <c:v>100</c:v>
                </c:pt>
                <c:pt idx="30">
                  <c:v>64</c:v>
                </c:pt>
                <c:pt idx="31">
                  <c:v>100</c:v>
                </c:pt>
                <c:pt idx="32">
                  <c:v>68</c:v>
                </c:pt>
                <c:pt idx="33">
                  <c:v>69</c:v>
                </c:pt>
                <c:pt idx="34">
                  <c:v>100</c:v>
                </c:pt>
                <c:pt idx="35">
                  <c:v>52</c:v>
                </c:pt>
                <c:pt idx="36">
                  <c:v>100</c:v>
                </c:pt>
                <c:pt idx="37">
                  <c:v>100</c:v>
                </c:pt>
                <c:pt idx="38">
                  <c:v>100</c:v>
                </c:pt>
                <c:pt idx="39">
                  <c:v>60</c:v>
                </c:pt>
                <c:pt idx="40">
                  <c:v>66</c:v>
                </c:pt>
                <c:pt idx="41">
                  <c:v>100</c:v>
                </c:pt>
                <c:pt idx="42">
                  <c:v>96</c:v>
                </c:pt>
                <c:pt idx="43">
                  <c:v>100</c:v>
                </c:pt>
                <c:pt idx="44">
                  <c:v>100</c:v>
                </c:pt>
                <c:pt idx="45">
                  <c:v>100</c:v>
                </c:pt>
                <c:pt idx="46">
                  <c:v>64</c:v>
                </c:pt>
                <c:pt idx="47">
                  <c:v>100</c:v>
                </c:pt>
                <c:pt idx="48">
                  <c:v>100</c:v>
                </c:pt>
                <c:pt idx="49">
                  <c:v>55</c:v>
                </c:pt>
                <c:pt idx="50">
                  <c:v>100</c:v>
                </c:pt>
                <c:pt idx="51">
                  <c:v>100</c:v>
                </c:pt>
                <c:pt idx="52">
                  <c:v>100</c:v>
                </c:pt>
                <c:pt idx="53">
                  <c:v>100</c:v>
                </c:pt>
                <c:pt idx="54">
                  <c:v>96</c:v>
                </c:pt>
                <c:pt idx="55">
                  <c:v>100</c:v>
                </c:pt>
                <c:pt idx="56">
                  <c:v>60</c:v>
                </c:pt>
                <c:pt idx="57">
                  <c:v>97</c:v>
                </c:pt>
                <c:pt idx="58">
                  <c:v>100</c:v>
                </c:pt>
                <c:pt idx="59">
                  <c:v>51</c:v>
                </c:pt>
                <c:pt idx="60">
                  <c:v>12</c:v>
                </c:pt>
                <c:pt idx="61">
                  <c:v>100</c:v>
                </c:pt>
                <c:pt idx="62">
                  <c:v>51</c:v>
                </c:pt>
                <c:pt idx="63">
                  <c:v>61</c:v>
                </c:pt>
                <c:pt idx="64">
                  <c:v>53</c:v>
                </c:pt>
                <c:pt idx="65">
                  <c:v>100</c:v>
                </c:pt>
                <c:pt idx="66">
                  <c:v>43</c:v>
                </c:pt>
                <c:pt idx="67">
                  <c:v>100</c:v>
                </c:pt>
                <c:pt idx="68">
                  <c:v>100</c:v>
                </c:pt>
                <c:pt idx="69">
                  <c:v>100</c:v>
                </c:pt>
                <c:pt idx="70">
                  <c:v>62</c:v>
                </c:pt>
                <c:pt idx="71">
                  <c:v>19</c:v>
                </c:pt>
                <c:pt idx="72">
                  <c:v>15</c:v>
                </c:pt>
                <c:pt idx="73">
                  <c:v>100</c:v>
                </c:pt>
                <c:pt idx="74">
                  <c:v>55</c:v>
                </c:pt>
                <c:pt idx="75">
                  <c:v>100</c:v>
                </c:pt>
                <c:pt idx="76">
                  <c:v>100</c:v>
                </c:pt>
                <c:pt idx="77">
                  <c:v>100</c:v>
                </c:pt>
                <c:pt idx="78">
                  <c:v>92</c:v>
                </c:pt>
                <c:pt idx="79">
                  <c:v>65</c:v>
                </c:pt>
                <c:pt idx="80">
                  <c:v>48</c:v>
                </c:pt>
                <c:pt idx="81">
                  <c:v>41</c:v>
                </c:pt>
                <c:pt idx="82">
                  <c:v>100</c:v>
                </c:pt>
                <c:pt idx="83">
                  <c:v>100</c:v>
                </c:pt>
                <c:pt idx="84">
                  <c:v>100</c:v>
                </c:pt>
                <c:pt idx="85">
                  <c:v>55</c:v>
                </c:pt>
                <c:pt idx="86">
                  <c:v>100</c:v>
                </c:pt>
                <c:pt idx="87">
                  <c:v>100</c:v>
                </c:pt>
                <c:pt idx="88">
                  <c:v>57</c:v>
                </c:pt>
                <c:pt idx="89">
                  <c:v>45</c:v>
                </c:pt>
                <c:pt idx="90">
                  <c:v>100</c:v>
                </c:pt>
                <c:pt idx="91">
                  <c:v>77</c:v>
                </c:pt>
                <c:pt idx="92">
                  <c:v>100</c:v>
                </c:pt>
                <c:pt idx="93">
                  <c:v>100</c:v>
                </c:pt>
                <c:pt idx="94">
                  <c:v>48</c:v>
                </c:pt>
                <c:pt idx="95">
                  <c:v>100</c:v>
                </c:pt>
                <c:pt idx="96">
                  <c:v>100</c:v>
                </c:pt>
                <c:pt idx="97">
                  <c:v>100</c:v>
                </c:pt>
                <c:pt idx="98">
                  <c:v>96</c:v>
                </c:pt>
                <c:pt idx="99">
                  <c:v>16</c:v>
                </c:pt>
                <c:pt idx="100">
                  <c:v>96</c:v>
                </c:pt>
                <c:pt idx="101">
                  <c:v>90</c:v>
                </c:pt>
                <c:pt idx="102">
                  <c:v>90</c:v>
                </c:pt>
                <c:pt idx="103">
                  <c:v>64</c:v>
                </c:pt>
                <c:pt idx="104">
                  <c:v>100</c:v>
                </c:pt>
                <c:pt idx="105">
                  <c:v>97</c:v>
                </c:pt>
                <c:pt idx="106">
                  <c:v>96</c:v>
                </c:pt>
                <c:pt idx="107">
                  <c:v>100</c:v>
                </c:pt>
                <c:pt idx="108">
                  <c:v>100</c:v>
                </c:pt>
                <c:pt idx="109">
                  <c:v>86</c:v>
                </c:pt>
                <c:pt idx="110">
                  <c:v>55</c:v>
                </c:pt>
                <c:pt idx="111">
                  <c:v>82</c:v>
                </c:pt>
                <c:pt idx="112">
                  <c:v>62</c:v>
                </c:pt>
                <c:pt idx="113">
                  <c:v>100</c:v>
                </c:pt>
                <c:pt idx="114">
                  <c:v>60</c:v>
                </c:pt>
                <c:pt idx="115">
                  <c:v>73</c:v>
                </c:pt>
                <c:pt idx="116">
                  <c:v>100</c:v>
                </c:pt>
                <c:pt idx="117">
                  <c:v>100</c:v>
                </c:pt>
                <c:pt idx="118">
                  <c:v>59</c:v>
                </c:pt>
                <c:pt idx="119">
                  <c:v>61</c:v>
                </c:pt>
                <c:pt idx="120">
                  <c:v>80</c:v>
                </c:pt>
                <c:pt idx="121">
                  <c:v>100</c:v>
                </c:pt>
                <c:pt idx="122">
                  <c:v>51</c:v>
                </c:pt>
                <c:pt idx="123">
                  <c:v>100</c:v>
                </c:pt>
                <c:pt idx="124">
                  <c:v>100</c:v>
                </c:pt>
                <c:pt idx="125">
                  <c:v>100</c:v>
                </c:pt>
                <c:pt idx="126">
                  <c:v>100</c:v>
                </c:pt>
                <c:pt idx="127">
                  <c:v>100</c:v>
                </c:pt>
                <c:pt idx="128">
                  <c:v>62</c:v>
                </c:pt>
                <c:pt idx="129">
                  <c:v>69</c:v>
                </c:pt>
                <c:pt idx="130">
                  <c:v>100</c:v>
                </c:pt>
                <c:pt idx="131">
                  <c:v>100</c:v>
                </c:pt>
                <c:pt idx="132">
                  <c:v>100</c:v>
                </c:pt>
                <c:pt idx="133">
                  <c:v>93</c:v>
                </c:pt>
                <c:pt idx="134">
                  <c:v>100</c:v>
                </c:pt>
                <c:pt idx="135">
                  <c:v>53</c:v>
                </c:pt>
                <c:pt idx="136">
                  <c:v>96</c:v>
                </c:pt>
                <c:pt idx="137">
                  <c:v>100</c:v>
                </c:pt>
                <c:pt idx="138">
                  <c:v>100</c:v>
                </c:pt>
                <c:pt idx="139">
                  <c:v>19</c:v>
                </c:pt>
                <c:pt idx="140">
                  <c:v>55</c:v>
                </c:pt>
                <c:pt idx="141">
                  <c:v>100</c:v>
                </c:pt>
                <c:pt idx="142">
                  <c:v>97</c:v>
                </c:pt>
                <c:pt idx="143">
                  <c:v>50</c:v>
                </c:pt>
                <c:pt idx="144">
                  <c:v>47</c:v>
                </c:pt>
                <c:pt idx="145">
                  <c:v>55</c:v>
                </c:pt>
                <c:pt idx="146">
                  <c:v>100</c:v>
                </c:pt>
                <c:pt idx="147">
                  <c:v>100</c:v>
                </c:pt>
                <c:pt idx="148">
                  <c:v>97</c:v>
                </c:pt>
                <c:pt idx="149">
                  <c:v>92</c:v>
                </c:pt>
                <c:pt idx="150">
                  <c:v>69</c:v>
                </c:pt>
                <c:pt idx="151">
                  <c:v>63</c:v>
                </c:pt>
                <c:pt idx="152">
                  <c:v>100</c:v>
                </c:pt>
                <c:pt idx="153">
                  <c:v>100</c:v>
                </c:pt>
                <c:pt idx="154">
                  <c:v>100</c:v>
                </c:pt>
                <c:pt idx="155">
                  <c:v>100</c:v>
                </c:pt>
                <c:pt idx="156">
                  <c:v>64</c:v>
                </c:pt>
                <c:pt idx="157">
                  <c:v>100</c:v>
                </c:pt>
                <c:pt idx="158">
                  <c:v>52</c:v>
                </c:pt>
                <c:pt idx="159">
                  <c:v>100</c:v>
                </c:pt>
                <c:pt idx="160">
                  <c:v>96</c:v>
                </c:pt>
                <c:pt idx="161">
                  <c:v>97</c:v>
                </c:pt>
                <c:pt idx="162">
                  <c:v>51</c:v>
                </c:pt>
                <c:pt idx="163">
                  <c:v>100</c:v>
                </c:pt>
                <c:pt idx="164">
                  <c:v>100</c:v>
                </c:pt>
                <c:pt idx="165">
                  <c:v>100</c:v>
                </c:pt>
                <c:pt idx="166">
                  <c:v>100</c:v>
                </c:pt>
                <c:pt idx="167">
                  <c:v>100</c:v>
                </c:pt>
                <c:pt idx="168">
                  <c:v>19</c:v>
                </c:pt>
                <c:pt idx="169">
                  <c:v>55</c:v>
                </c:pt>
                <c:pt idx="170">
                  <c:v>100</c:v>
                </c:pt>
                <c:pt idx="171">
                  <c:v>100</c:v>
                </c:pt>
                <c:pt idx="172">
                  <c:v>100</c:v>
                </c:pt>
                <c:pt idx="173">
                  <c:v>100</c:v>
                </c:pt>
              </c:numCache>
            </c:numRef>
          </c:yVal>
          <c:smooth val="0"/>
        </c:ser>
        <c:ser>
          <c:idx val="2"/>
          <c:order val="2"/>
          <c:tx>
            <c:v>Passenger</c:v>
          </c:tx>
          <c:spPr>
            <a:ln w="25400" cap="rnd">
              <a:noFill/>
              <a:round/>
            </a:ln>
            <a:effectLst/>
          </c:spPr>
          <c:marker>
            <c:symbol val="diamond"/>
            <c:size val="8"/>
            <c:spPr>
              <a:solidFill>
                <a:schemeClr val="accent4"/>
              </a:solidFill>
              <a:ln w="9525">
                <a:solidFill>
                  <a:schemeClr val="accent4"/>
                </a:solidFill>
              </a:ln>
              <a:effectLst/>
            </c:spPr>
          </c:marker>
          <c:xVal>
            <c:numRef>
              <c:f>Sheet1!$D$197:$D$310</c:f>
              <c:numCache>
                <c:formatCode>General</c:formatCode>
                <c:ptCount val="114"/>
                <c:pt idx="0">
                  <c:v>7.4</c:v>
                </c:pt>
                <c:pt idx="1">
                  <c:v>14.2</c:v>
                </c:pt>
                <c:pt idx="2">
                  <c:v>1</c:v>
                </c:pt>
                <c:pt idx="3">
                  <c:v>1.9</c:v>
                </c:pt>
                <c:pt idx="4">
                  <c:v>1.9</c:v>
                </c:pt>
                <c:pt idx="5">
                  <c:v>135.80000000000001</c:v>
                </c:pt>
                <c:pt idx="6">
                  <c:v>9.1</c:v>
                </c:pt>
                <c:pt idx="7">
                  <c:v>7.4</c:v>
                </c:pt>
                <c:pt idx="8">
                  <c:v>6.7</c:v>
                </c:pt>
                <c:pt idx="9">
                  <c:v>165.7</c:v>
                </c:pt>
                <c:pt idx="10">
                  <c:v>33.5</c:v>
                </c:pt>
                <c:pt idx="11">
                  <c:v>0.4</c:v>
                </c:pt>
                <c:pt idx="12">
                  <c:v>1.3</c:v>
                </c:pt>
                <c:pt idx="13">
                  <c:v>3.4</c:v>
                </c:pt>
                <c:pt idx="14">
                  <c:v>3.8</c:v>
                </c:pt>
                <c:pt idx="15">
                  <c:v>64.099999999999994</c:v>
                </c:pt>
                <c:pt idx="16">
                  <c:v>20.6</c:v>
                </c:pt>
                <c:pt idx="17">
                  <c:v>0.6</c:v>
                </c:pt>
                <c:pt idx="18">
                  <c:v>36.5</c:v>
                </c:pt>
                <c:pt idx="19">
                  <c:v>157.19999999999999</c:v>
                </c:pt>
                <c:pt idx="20">
                  <c:v>4</c:v>
                </c:pt>
                <c:pt idx="21">
                  <c:v>8.6999999999999993</c:v>
                </c:pt>
                <c:pt idx="22">
                  <c:v>2.1</c:v>
                </c:pt>
                <c:pt idx="23">
                  <c:v>165.1</c:v>
                </c:pt>
                <c:pt idx="24">
                  <c:v>0.2</c:v>
                </c:pt>
                <c:pt idx="25">
                  <c:v>14.4</c:v>
                </c:pt>
                <c:pt idx="26">
                  <c:v>1.6</c:v>
                </c:pt>
                <c:pt idx="27">
                  <c:v>1.7</c:v>
                </c:pt>
                <c:pt idx="28">
                  <c:v>1</c:v>
                </c:pt>
                <c:pt idx="29">
                  <c:v>36.1</c:v>
                </c:pt>
                <c:pt idx="30">
                  <c:v>20.8</c:v>
                </c:pt>
                <c:pt idx="31">
                  <c:v>1.5</c:v>
                </c:pt>
                <c:pt idx="32">
                  <c:v>6.2</c:v>
                </c:pt>
                <c:pt idx="33">
                  <c:v>10.5</c:v>
                </c:pt>
                <c:pt idx="34">
                  <c:v>2.2000000000000002</c:v>
                </c:pt>
                <c:pt idx="35">
                  <c:v>1.8</c:v>
                </c:pt>
                <c:pt idx="36">
                  <c:v>1.8</c:v>
                </c:pt>
                <c:pt idx="37">
                  <c:v>50</c:v>
                </c:pt>
                <c:pt idx="38">
                  <c:v>1</c:v>
                </c:pt>
                <c:pt idx="39">
                  <c:v>1.1000000000000001</c:v>
                </c:pt>
                <c:pt idx="40">
                  <c:v>1.9</c:v>
                </c:pt>
                <c:pt idx="41">
                  <c:v>4.5999999999999996</c:v>
                </c:pt>
                <c:pt idx="42">
                  <c:v>3</c:v>
                </c:pt>
                <c:pt idx="43">
                  <c:v>1.3</c:v>
                </c:pt>
                <c:pt idx="44">
                  <c:v>1.1000000000000001</c:v>
                </c:pt>
                <c:pt idx="45">
                  <c:v>30.1</c:v>
                </c:pt>
                <c:pt idx="46">
                  <c:v>1.1000000000000001</c:v>
                </c:pt>
                <c:pt idx="47">
                  <c:v>27.8</c:v>
                </c:pt>
                <c:pt idx="48">
                  <c:v>1</c:v>
                </c:pt>
                <c:pt idx="49">
                  <c:v>0.4</c:v>
                </c:pt>
                <c:pt idx="50">
                  <c:v>2.9</c:v>
                </c:pt>
                <c:pt idx="51">
                  <c:v>1.3</c:v>
                </c:pt>
                <c:pt idx="52">
                  <c:v>13.1</c:v>
                </c:pt>
                <c:pt idx="53">
                  <c:v>1.5</c:v>
                </c:pt>
                <c:pt idx="54">
                  <c:v>1.8</c:v>
                </c:pt>
                <c:pt idx="55">
                  <c:v>2.8</c:v>
                </c:pt>
                <c:pt idx="56">
                  <c:v>1.3</c:v>
                </c:pt>
                <c:pt idx="57">
                  <c:v>1.4</c:v>
                </c:pt>
                <c:pt idx="58">
                  <c:v>1.9</c:v>
                </c:pt>
                <c:pt idx="59">
                  <c:v>8.5</c:v>
                </c:pt>
                <c:pt idx="60">
                  <c:v>3.7</c:v>
                </c:pt>
                <c:pt idx="61">
                  <c:v>0.5</c:v>
                </c:pt>
                <c:pt idx="62">
                  <c:v>2.4</c:v>
                </c:pt>
                <c:pt idx="63">
                  <c:v>1.1000000000000001</c:v>
                </c:pt>
                <c:pt idx="64">
                  <c:v>0.7</c:v>
                </c:pt>
                <c:pt idx="65">
                  <c:v>1.2</c:v>
                </c:pt>
                <c:pt idx="66">
                  <c:v>2.1</c:v>
                </c:pt>
                <c:pt idx="67">
                  <c:v>2</c:v>
                </c:pt>
                <c:pt idx="68">
                  <c:v>3.2</c:v>
                </c:pt>
                <c:pt idx="69">
                  <c:v>1.4</c:v>
                </c:pt>
                <c:pt idx="70">
                  <c:v>4.4000000000000004</c:v>
                </c:pt>
                <c:pt idx="71">
                  <c:v>5.6</c:v>
                </c:pt>
                <c:pt idx="72">
                  <c:v>101.3</c:v>
                </c:pt>
                <c:pt idx="73">
                  <c:v>294</c:v>
                </c:pt>
                <c:pt idx="74">
                  <c:v>145.4</c:v>
                </c:pt>
                <c:pt idx="75">
                  <c:v>15.7</c:v>
                </c:pt>
                <c:pt idx="76">
                  <c:v>16.399999999999999</c:v>
                </c:pt>
                <c:pt idx="77">
                  <c:v>0.8</c:v>
                </c:pt>
                <c:pt idx="78">
                  <c:v>0.9</c:v>
                </c:pt>
                <c:pt idx="79">
                  <c:v>1</c:v>
                </c:pt>
                <c:pt idx="80">
                  <c:v>15.5</c:v>
                </c:pt>
                <c:pt idx="81">
                  <c:v>13.9</c:v>
                </c:pt>
                <c:pt idx="82">
                  <c:v>5.3</c:v>
                </c:pt>
                <c:pt idx="83">
                  <c:v>5.3</c:v>
                </c:pt>
                <c:pt idx="84">
                  <c:v>32.1</c:v>
                </c:pt>
                <c:pt idx="85">
                  <c:v>21.9</c:v>
                </c:pt>
                <c:pt idx="86">
                  <c:v>1.9</c:v>
                </c:pt>
                <c:pt idx="87">
                  <c:v>24.8</c:v>
                </c:pt>
                <c:pt idx="88">
                  <c:v>26.4</c:v>
                </c:pt>
                <c:pt idx="89">
                  <c:v>17</c:v>
                </c:pt>
                <c:pt idx="90">
                  <c:v>15.4</c:v>
                </c:pt>
                <c:pt idx="91">
                  <c:v>1.2</c:v>
                </c:pt>
                <c:pt idx="92">
                  <c:v>1.5</c:v>
                </c:pt>
                <c:pt idx="93">
                  <c:v>2.9</c:v>
                </c:pt>
                <c:pt idx="94">
                  <c:v>0.8</c:v>
                </c:pt>
                <c:pt idx="95">
                  <c:v>4.4000000000000004</c:v>
                </c:pt>
                <c:pt idx="96">
                  <c:v>4.2</c:v>
                </c:pt>
                <c:pt idx="97">
                  <c:v>16.600000000000001</c:v>
                </c:pt>
                <c:pt idx="98">
                  <c:v>17</c:v>
                </c:pt>
                <c:pt idx="99">
                  <c:v>1.1000000000000001</c:v>
                </c:pt>
                <c:pt idx="100">
                  <c:v>14.3</c:v>
                </c:pt>
                <c:pt idx="101">
                  <c:v>16.899999999999999</c:v>
                </c:pt>
                <c:pt idx="102">
                  <c:v>1.6</c:v>
                </c:pt>
                <c:pt idx="103">
                  <c:v>2.2999999999999998</c:v>
                </c:pt>
                <c:pt idx="104">
                  <c:v>1.9</c:v>
                </c:pt>
                <c:pt idx="105">
                  <c:v>1.1000000000000001</c:v>
                </c:pt>
                <c:pt idx="106">
                  <c:v>1.1000000000000001</c:v>
                </c:pt>
                <c:pt idx="107">
                  <c:v>5.8</c:v>
                </c:pt>
                <c:pt idx="108">
                  <c:v>23.9</c:v>
                </c:pt>
                <c:pt idx="109">
                  <c:v>16.2</c:v>
                </c:pt>
                <c:pt idx="110">
                  <c:v>23.3</c:v>
                </c:pt>
                <c:pt idx="111">
                  <c:v>3.2</c:v>
                </c:pt>
                <c:pt idx="112">
                  <c:v>3.6</c:v>
                </c:pt>
                <c:pt idx="113">
                  <c:v>35.799999999999997</c:v>
                </c:pt>
              </c:numCache>
            </c:numRef>
          </c:xVal>
          <c:yVal>
            <c:numRef>
              <c:f>Sheet1!$E$197:$E$310</c:f>
              <c:numCache>
                <c:formatCode>General</c:formatCode>
                <c:ptCount val="114"/>
                <c:pt idx="0">
                  <c:v>98</c:v>
                </c:pt>
                <c:pt idx="1">
                  <c:v>100</c:v>
                </c:pt>
                <c:pt idx="2">
                  <c:v>100</c:v>
                </c:pt>
                <c:pt idx="3">
                  <c:v>97</c:v>
                </c:pt>
                <c:pt idx="4">
                  <c:v>100</c:v>
                </c:pt>
                <c:pt idx="5">
                  <c:v>49</c:v>
                </c:pt>
                <c:pt idx="6">
                  <c:v>63</c:v>
                </c:pt>
                <c:pt idx="7">
                  <c:v>100</c:v>
                </c:pt>
                <c:pt idx="8">
                  <c:v>97</c:v>
                </c:pt>
                <c:pt idx="9">
                  <c:v>49</c:v>
                </c:pt>
                <c:pt idx="10">
                  <c:v>59</c:v>
                </c:pt>
                <c:pt idx="11">
                  <c:v>100</c:v>
                </c:pt>
                <c:pt idx="12">
                  <c:v>100</c:v>
                </c:pt>
                <c:pt idx="13">
                  <c:v>100</c:v>
                </c:pt>
                <c:pt idx="14">
                  <c:v>19</c:v>
                </c:pt>
                <c:pt idx="15">
                  <c:v>60</c:v>
                </c:pt>
                <c:pt idx="16">
                  <c:v>37</c:v>
                </c:pt>
                <c:pt idx="17">
                  <c:v>100</c:v>
                </c:pt>
                <c:pt idx="18">
                  <c:v>46</c:v>
                </c:pt>
                <c:pt idx="19">
                  <c:v>47</c:v>
                </c:pt>
                <c:pt idx="20">
                  <c:v>100</c:v>
                </c:pt>
                <c:pt idx="21">
                  <c:v>52</c:v>
                </c:pt>
                <c:pt idx="22">
                  <c:v>100</c:v>
                </c:pt>
                <c:pt idx="23">
                  <c:v>52</c:v>
                </c:pt>
                <c:pt idx="24">
                  <c:v>100</c:v>
                </c:pt>
                <c:pt idx="25">
                  <c:v>100</c:v>
                </c:pt>
                <c:pt idx="26">
                  <c:v>100</c:v>
                </c:pt>
                <c:pt idx="27">
                  <c:v>100</c:v>
                </c:pt>
                <c:pt idx="28">
                  <c:v>100</c:v>
                </c:pt>
                <c:pt idx="29">
                  <c:v>51</c:v>
                </c:pt>
                <c:pt idx="30">
                  <c:v>68</c:v>
                </c:pt>
                <c:pt idx="31">
                  <c:v>100</c:v>
                </c:pt>
                <c:pt idx="32">
                  <c:v>96</c:v>
                </c:pt>
                <c:pt idx="33">
                  <c:v>100</c:v>
                </c:pt>
                <c:pt idx="34">
                  <c:v>100</c:v>
                </c:pt>
                <c:pt idx="35">
                  <c:v>100</c:v>
                </c:pt>
                <c:pt idx="36">
                  <c:v>100</c:v>
                </c:pt>
                <c:pt idx="37">
                  <c:v>62</c:v>
                </c:pt>
                <c:pt idx="38">
                  <c:v>100</c:v>
                </c:pt>
                <c:pt idx="39">
                  <c:v>100</c:v>
                </c:pt>
                <c:pt idx="40">
                  <c:v>96</c:v>
                </c:pt>
                <c:pt idx="41">
                  <c:v>100</c:v>
                </c:pt>
                <c:pt idx="42">
                  <c:v>100</c:v>
                </c:pt>
                <c:pt idx="43">
                  <c:v>100</c:v>
                </c:pt>
                <c:pt idx="44">
                  <c:v>100</c:v>
                </c:pt>
                <c:pt idx="45">
                  <c:v>69</c:v>
                </c:pt>
                <c:pt idx="46">
                  <c:v>100</c:v>
                </c:pt>
                <c:pt idx="47">
                  <c:v>59</c:v>
                </c:pt>
                <c:pt idx="48">
                  <c:v>100</c:v>
                </c:pt>
                <c:pt idx="49">
                  <c:v>100</c:v>
                </c:pt>
                <c:pt idx="50">
                  <c:v>19</c:v>
                </c:pt>
                <c:pt idx="51">
                  <c:v>64</c:v>
                </c:pt>
                <c:pt idx="52">
                  <c:v>63</c:v>
                </c:pt>
                <c:pt idx="53">
                  <c:v>100</c:v>
                </c:pt>
                <c:pt idx="54">
                  <c:v>100</c:v>
                </c:pt>
                <c:pt idx="55">
                  <c:v>100</c:v>
                </c:pt>
                <c:pt idx="56">
                  <c:v>100</c:v>
                </c:pt>
                <c:pt idx="57">
                  <c:v>100</c:v>
                </c:pt>
                <c:pt idx="58">
                  <c:v>100</c:v>
                </c:pt>
                <c:pt idx="59">
                  <c:v>100</c:v>
                </c:pt>
                <c:pt idx="60">
                  <c:v>84</c:v>
                </c:pt>
                <c:pt idx="61">
                  <c:v>100</c:v>
                </c:pt>
                <c:pt idx="62">
                  <c:v>100</c:v>
                </c:pt>
                <c:pt idx="63">
                  <c:v>100</c:v>
                </c:pt>
                <c:pt idx="64">
                  <c:v>100</c:v>
                </c:pt>
                <c:pt idx="65">
                  <c:v>100</c:v>
                </c:pt>
                <c:pt idx="66">
                  <c:v>100</c:v>
                </c:pt>
                <c:pt idx="67">
                  <c:v>100</c:v>
                </c:pt>
                <c:pt idx="68">
                  <c:v>100</c:v>
                </c:pt>
                <c:pt idx="69">
                  <c:v>100</c:v>
                </c:pt>
                <c:pt idx="70">
                  <c:v>100</c:v>
                </c:pt>
                <c:pt idx="71">
                  <c:v>19</c:v>
                </c:pt>
                <c:pt idx="72">
                  <c:v>45</c:v>
                </c:pt>
                <c:pt idx="73">
                  <c:v>50</c:v>
                </c:pt>
                <c:pt idx="74">
                  <c:v>51</c:v>
                </c:pt>
                <c:pt idx="75">
                  <c:v>83</c:v>
                </c:pt>
                <c:pt idx="76">
                  <c:v>51</c:v>
                </c:pt>
                <c:pt idx="77">
                  <c:v>100</c:v>
                </c:pt>
                <c:pt idx="78">
                  <c:v>100</c:v>
                </c:pt>
                <c:pt idx="79">
                  <c:v>100</c:v>
                </c:pt>
                <c:pt idx="80">
                  <c:v>54</c:v>
                </c:pt>
                <c:pt idx="81">
                  <c:v>87</c:v>
                </c:pt>
                <c:pt idx="82">
                  <c:v>100</c:v>
                </c:pt>
                <c:pt idx="83">
                  <c:v>100</c:v>
                </c:pt>
                <c:pt idx="84">
                  <c:v>46</c:v>
                </c:pt>
                <c:pt idx="85">
                  <c:v>62</c:v>
                </c:pt>
                <c:pt idx="86">
                  <c:v>67</c:v>
                </c:pt>
                <c:pt idx="87">
                  <c:v>50</c:v>
                </c:pt>
                <c:pt idx="88">
                  <c:v>73</c:v>
                </c:pt>
                <c:pt idx="89">
                  <c:v>69</c:v>
                </c:pt>
                <c:pt idx="90">
                  <c:v>84</c:v>
                </c:pt>
                <c:pt idx="91">
                  <c:v>97</c:v>
                </c:pt>
                <c:pt idx="92">
                  <c:v>100</c:v>
                </c:pt>
                <c:pt idx="93">
                  <c:v>19</c:v>
                </c:pt>
                <c:pt idx="94">
                  <c:v>100</c:v>
                </c:pt>
                <c:pt idx="95">
                  <c:v>100</c:v>
                </c:pt>
                <c:pt idx="96">
                  <c:v>55</c:v>
                </c:pt>
                <c:pt idx="97">
                  <c:v>49</c:v>
                </c:pt>
                <c:pt idx="98">
                  <c:v>77</c:v>
                </c:pt>
                <c:pt idx="99">
                  <c:v>100</c:v>
                </c:pt>
                <c:pt idx="100">
                  <c:v>93</c:v>
                </c:pt>
                <c:pt idx="101">
                  <c:v>100</c:v>
                </c:pt>
                <c:pt idx="102">
                  <c:v>100</c:v>
                </c:pt>
                <c:pt idx="103">
                  <c:v>98</c:v>
                </c:pt>
                <c:pt idx="104">
                  <c:v>64</c:v>
                </c:pt>
                <c:pt idx="105">
                  <c:v>100</c:v>
                </c:pt>
                <c:pt idx="106">
                  <c:v>100</c:v>
                </c:pt>
                <c:pt idx="107">
                  <c:v>64</c:v>
                </c:pt>
                <c:pt idx="108">
                  <c:v>80</c:v>
                </c:pt>
                <c:pt idx="109">
                  <c:v>84</c:v>
                </c:pt>
                <c:pt idx="110">
                  <c:v>65</c:v>
                </c:pt>
                <c:pt idx="111">
                  <c:v>100</c:v>
                </c:pt>
                <c:pt idx="112">
                  <c:v>100</c:v>
                </c:pt>
                <c:pt idx="113">
                  <c:v>65</c:v>
                </c:pt>
              </c:numCache>
            </c:numRef>
          </c:yVal>
          <c:smooth val="0"/>
        </c:ser>
        <c:dLbls>
          <c:showLegendKey val="0"/>
          <c:showVal val="0"/>
          <c:showCatName val="0"/>
          <c:showSerName val="0"/>
          <c:showPercent val="0"/>
          <c:showBubbleSize val="0"/>
        </c:dLbls>
        <c:axId val="215449600"/>
        <c:axId val="215450176"/>
      </c:scatterChart>
      <c:valAx>
        <c:axId val="215449600"/>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Trip Distance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50176"/>
        <c:crosses val="autoZero"/>
        <c:crossBetween val="midCat"/>
      </c:valAx>
      <c:valAx>
        <c:axId val="215450176"/>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496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Rental Car</c:v>
          </c:tx>
          <c:spPr>
            <a:ln w="19050" cap="rnd">
              <a:noFill/>
              <a:round/>
            </a:ln>
            <a:effectLst/>
          </c:spPr>
          <c:marker>
            <c:symbol val="x"/>
            <c:size val="7"/>
            <c:spPr>
              <a:solidFill>
                <a:schemeClr val="accent3">
                  <a:lumMod val="75000"/>
                </a:schemeClr>
              </a:solidFill>
              <a:ln w="9525">
                <a:solidFill>
                  <a:schemeClr val="accent3">
                    <a:lumMod val="75000"/>
                  </a:schemeClr>
                </a:solidFill>
              </a:ln>
              <a:effectLst/>
            </c:spPr>
          </c:marker>
          <c:xVal>
            <c:numRef>
              <c:f>Sheet1!$D$3:$D$22</c:f>
              <c:numCache>
                <c:formatCode>General</c:formatCode>
                <c:ptCount val="20"/>
                <c:pt idx="0">
                  <c:v>15.6</c:v>
                </c:pt>
                <c:pt idx="1">
                  <c:v>1.6</c:v>
                </c:pt>
                <c:pt idx="2">
                  <c:v>1.2</c:v>
                </c:pt>
                <c:pt idx="3">
                  <c:v>93</c:v>
                </c:pt>
                <c:pt idx="4">
                  <c:v>4.4000000000000004</c:v>
                </c:pt>
                <c:pt idx="5">
                  <c:v>0.1</c:v>
                </c:pt>
                <c:pt idx="6">
                  <c:v>3.7</c:v>
                </c:pt>
                <c:pt idx="7">
                  <c:v>16.399999999999999</c:v>
                </c:pt>
                <c:pt idx="8">
                  <c:v>32.200000000000003</c:v>
                </c:pt>
                <c:pt idx="9">
                  <c:v>4.7</c:v>
                </c:pt>
                <c:pt idx="10">
                  <c:v>4.7</c:v>
                </c:pt>
                <c:pt idx="11">
                  <c:v>25.6</c:v>
                </c:pt>
                <c:pt idx="12">
                  <c:v>8.3000000000000007</c:v>
                </c:pt>
                <c:pt idx="13">
                  <c:v>6.2</c:v>
                </c:pt>
                <c:pt idx="14">
                  <c:v>2.7</c:v>
                </c:pt>
                <c:pt idx="15">
                  <c:v>7.1</c:v>
                </c:pt>
                <c:pt idx="16">
                  <c:v>3.3</c:v>
                </c:pt>
                <c:pt idx="17">
                  <c:v>107.5</c:v>
                </c:pt>
                <c:pt idx="18">
                  <c:v>212.7</c:v>
                </c:pt>
                <c:pt idx="19">
                  <c:v>130.69999999999999</c:v>
                </c:pt>
              </c:numCache>
            </c:numRef>
          </c:xVal>
          <c:yVal>
            <c:numRef>
              <c:f>Sheet1!$E$3:$E$22</c:f>
              <c:numCache>
                <c:formatCode>General</c:formatCode>
                <c:ptCount val="20"/>
                <c:pt idx="0">
                  <c:v>34</c:v>
                </c:pt>
                <c:pt idx="1">
                  <c:v>19</c:v>
                </c:pt>
                <c:pt idx="2">
                  <c:v>50</c:v>
                </c:pt>
                <c:pt idx="3">
                  <c:v>48</c:v>
                </c:pt>
                <c:pt idx="4">
                  <c:v>100</c:v>
                </c:pt>
                <c:pt idx="5">
                  <c:v>100</c:v>
                </c:pt>
                <c:pt idx="6">
                  <c:v>100</c:v>
                </c:pt>
                <c:pt idx="7">
                  <c:v>54</c:v>
                </c:pt>
                <c:pt idx="8">
                  <c:v>57</c:v>
                </c:pt>
                <c:pt idx="9">
                  <c:v>100</c:v>
                </c:pt>
                <c:pt idx="10">
                  <c:v>62</c:v>
                </c:pt>
                <c:pt idx="11">
                  <c:v>67</c:v>
                </c:pt>
                <c:pt idx="12">
                  <c:v>100</c:v>
                </c:pt>
                <c:pt idx="13">
                  <c:v>64</c:v>
                </c:pt>
                <c:pt idx="14">
                  <c:v>97</c:v>
                </c:pt>
                <c:pt idx="15">
                  <c:v>57</c:v>
                </c:pt>
                <c:pt idx="16">
                  <c:v>100</c:v>
                </c:pt>
                <c:pt idx="17">
                  <c:v>48</c:v>
                </c:pt>
                <c:pt idx="18">
                  <c:v>49</c:v>
                </c:pt>
                <c:pt idx="19">
                  <c:v>63</c:v>
                </c:pt>
              </c:numCache>
            </c:numRef>
          </c:yVal>
          <c:smooth val="0"/>
        </c:ser>
        <c:ser>
          <c:idx val="1"/>
          <c:order val="1"/>
          <c:tx>
            <c:v>Driver</c:v>
          </c:tx>
          <c:spPr>
            <a:ln w="25400" cap="rnd">
              <a:noFill/>
              <a:round/>
            </a:ln>
            <a:effectLst/>
          </c:spPr>
          <c:marker>
            <c:symbol val="circle"/>
            <c:size val="8"/>
            <c:spPr>
              <a:solidFill>
                <a:schemeClr val="accent6"/>
              </a:solidFill>
              <a:ln w="9525">
                <a:solidFill>
                  <a:schemeClr val="accent6"/>
                </a:solidFill>
              </a:ln>
              <a:effectLst/>
            </c:spPr>
          </c:marker>
          <c:xVal>
            <c:numRef>
              <c:f>Sheet1!$D$23:$D$196</c:f>
              <c:numCache>
                <c:formatCode>General</c:formatCode>
                <c:ptCount val="174"/>
                <c:pt idx="0">
                  <c:v>2.2999999999999998</c:v>
                </c:pt>
                <c:pt idx="1">
                  <c:v>22.4</c:v>
                </c:pt>
                <c:pt idx="2">
                  <c:v>26.7</c:v>
                </c:pt>
                <c:pt idx="3">
                  <c:v>26.8</c:v>
                </c:pt>
                <c:pt idx="4">
                  <c:v>4.3</c:v>
                </c:pt>
                <c:pt idx="5">
                  <c:v>2.6</c:v>
                </c:pt>
                <c:pt idx="6">
                  <c:v>2.7</c:v>
                </c:pt>
                <c:pt idx="7">
                  <c:v>0.7</c:v>
                </c:pt>
                <c:pt idx="8">
                  <c:v>4.0999999999999996</c:v>
                </c:pt>
                <c:pt idx="9">
                  <c:v>0.7</c:v>
                </c:pt>
                <c:pt idx="10">
                  <c:v>26.7</c:v>
                </c:pt>
                <c:pt idx="11">
                  <c:v>26.8</c:v>
                </c:pt>
                <c:pt idx="12">
                  <c:v>1.7</c:v>
                </c:pt>
                <c:pt idx="13">
                  <c:v>2</c:v>
                </c:pt>
                <c:pt idx="14">
                  <c:v>1.7</c:v>
                </c:pt>
                <c:pt idx="15">
                  <c:v>2</c:v>
                </c:pt>
                <c:pt idx="16">
                  <c:v>85.4</c:v>
                </c:pt>
                <c:pt idx="17">
                  <c:v>84.7</c:v>
                </c:pt>
                <c:pt idx="18">
                  <c:v>2.7</c:v>
                </c:pt>
                <c:pt idx="19">
                  <c:v>2.8</c:v>
                </c:pt>
                <c:pt idx="20">
                  <c:v>1.8</c:v>
                </c:pt>
                <c:pt idx="21">
                  <c:v>0.6</c:v>
                </c:pt>
                <c:pt idx="22">
                  <c:v>0.6</c:v>
                </c:pt>
                <c:pt idx="23">
                  <c:v>52.2</c:v>
                </c:pt>
                <c:pt idx="24">
                  <c:v>4.3</c:v>
                </c:pt>
                <c:pt idx="25">
                  <c:v>55.4</c:v>
                </c:pt>
                <c:pt idx="26">
                  <c:v>13.3</c:v>
                </c:pt>
                <c:pt idx="27">
                  <c:v>11.4</c:v>
                </c:pt>
                <c:pt idx="28">
                  <c:v>1.3</c:v>
                </c:pt>
                <c:pt idx="29">
                  <c:v>0.9</c:v>
                </c:pt>
                <c:pt idx="30">
                  <c:v>2</c:v>
                </c:pt>
                <c:pt idx="31">
                  <c:v>0.9</c:v>
                </c:pt>
                <c:pt idx="32">
                  <c:v>27.2</c:v>
                </c:pt>
                <c:pt idx="33">
                  <c:v>30.3</c:v>
                </c:pt>
                <c:pt idx="34">
                  <c:v>1.5</c:v>
                </c:pt>
                <c:pt idx="35">
                  <c:v>1.8</c:v>
                </c:pt>
                <c:pt idx="36">
                  <c:v>0.6</c:v>
                </c:pt>
                <c:pt idx="37">
                  <c:v>0.8</c:v>
                </c:pt>
                <c:pt idx="38">
                  <c:v>1.4</c:v>
                </c:pt>
                <c:pt idx="39">
                  <c:v>26.6</c:v>
                </c:pt>
                <c:pt idx="40">
                  <c:v>26.6</c:v>
                </c:pt>
                <c:pt idx="41">
                  <c:v>1.2</c:v>
                </c:pt>
                <c:pt idx="42">
                  <c:v>1.3</c:v>
                </c:pt>
                <c:pt idx="43">
                  <c:v>1.1000000000000001</c:v>
                </c:pt>
                <c:pt idx="44">
                  <c:v>1.1000000000000001</c:v>
                </c:pt>
                <c:pt idx="45">
                  <c:v>3.2</c:v>
                </c:pt>
                <c:pt idx="46">
                  <c:v>3.1</c:v>
                </c:pt>
                <c:pt idx="47">
                  <c:v>1.4</c:v>
                </c:pt>
                <c:pt idx="48">
                  <c:v>0.7</c:v>
                </c:pt>
                <c:pt idx="49">
                  <c:v>53.7</c:v>
                </c:pt>
                <c:pt idx="50">
                  <c:v>0.7</c:v>
                </c:pt>
                <c:pt idx="51">
                  <c:v>1.2</c:v>
                </c:pt>
                <c:pt idx="52">
                  <c:v>0.8</c:v>
                </c:pt>
                <c:pt idx="53">
                  <c:v>1.4</c:v>
                </c:pt>
                <c:pt idx="54">
                  <c:v>1.8</c:v>
                </c:pt>
                <c:pt idx="55">
                  <c:v>0.3</c:v>
                </c:pt>
                <c:pt idx="56">
                  <c:v>0.9</c:v>
                </c:pt>
                <c:pt idx="57">
                  <c:v>2.2999999999999998</c:v>
                </c:pt>
                <c:pt idx="58">
                  <c:v>4.2</c:v>
                </c:pt>
                <c:pt idx="59">
                  <c:v>1.3</c:v>
                </c:pt>
                <c:pt idx="60">
                  <c:v>2.2999999999999998</c:v>
                </c:pt>
                <c:pt idx="61">
                  <c:v>0.3</c:v>
                </c:pt>
                <c:pt idx="62">
                  <c:v>131.1</c:v>
                </c:pt>
                <c:pt idx="63">
                  <c:v>3.2</c:v>
                </c:pt>
                <c:pt idx="64">
                  <c:v>24.9</c:v>
                </c:pt>
                <c:pt idx="65">
                  <c:v>1.8</c:v>
                </c:pt>
                <c:pt idx="66">
                  <c:v>121.2</c:v>
                </c:pt>
                <c:pt idx="67">
                  <c:v>0.6</c:v>
                </c:pt>
                <c:pt idx="68">
                  <c:v>1</c:v>
                </c:pt>
                <c:pt idx="69">
                  <c:v>2.1</c:v>
                </c:pt>
                <c:pt idx="70">
                  <c:v>25.4</c:v>
                </c:pt>
                <c:pt idx="71">
                  <c:v>1.6</c:v>
                </c:pt>
                <c:pt idx="72">
                  <c:v>2.2999999999999998</c:v>
                </c:pt>
                <c:pt idx="73">
                  <c:v>0.7</c:v>
                </c:pt>
                <c:pt idx="74">
                  <c:v>2.2000000000000002</c:v>
                </c:pt>
                <c:pt idx="75">
                  <c:v>1.1000000000000001</c:v>
                </c:pt>
                <c:pt idx="76">
                  <c:v>0.7</c:v>
                </c:pt>
                <c:pt idx="77">
                  <c:v>0.5</c:v>
                </c:pt>
                <c:pt idx="78">
                  <c:v>0.9</c:v>
                </c:pt>
                <c:pt idx="79">
                  <c:v>35.200000000000003</c:v>
                </c:pt>
                <c:pt idx="80">
                  <c:v>35.200000000000003</c:v>
                </c:pt>
                <c:pt idx="81">
                  <c:v>3.6</c:v>
                </c:pt>
                <c:pt idx="82">
                  <c:v>2.1</c:v>
                </c:pt>
                <c:pt idx="83">
                  <c:v>1.3</c:v>
                </c:pt>
                <c:pt idx="84">
                  <c:v>0.8</c:v>
                </c:pt>
                <c:pt idx="85">
                  <c:v>2.2000000000000002</c:v>
                </c:pt>
                <c:pt idx="86">
                  <c:v>1.3</c:v>
                </c:pt>
                <c:pt idx="87">
                  <c:v>1.5</c:v>
                </c:pt>
                <c:pt idx="88">
                  <c:v>77.7</c:v>
                </c:pt>
                <c:pt idx="89">
                  <c:v>54.8</c:v>
                </c:pt>
                <c:pt idx="90">
                  <c:v>0.8</c:v>
                </c:pt>
                <c:pt idx="91">
                  <c:v>7.6</c:v>
                </c:pt>
                <c:pt idx="92">
                  <c:v>2.5</c:v>
                </c:pt>
                <c:pt idx="93">
                  <c:v>3.7</c:v>
                </c:pt>
                <c:pt idx="94">
                  <c:v>138.4</c:v>
                </c:pt>
                <c:pt idx="95">
                  <c:v>0.9</c:v>
                </c:pt>
                <c:pt idx="96">
                  <c:v>1</c:v>
                </c:pt>
                <c:pt idx="97">
                  <c:v>1.2</c:v>
                </c:pt>
                <c:pt idx="98">
                  <c:v>2</c:v>
                </c:pt>
                <c:pt idx="99">
                  <c:v>2.2000000000000002</c:v>
                </c:pt>
                <c:pt idx="100">
                  <c:v>1.1000000000000001</c:v>
                </c:pt>
                <c:pt idx="101">
                  <c:v>28.9</c:v>
                </c:pt>
                <c:pt idx="102">
                  <c:v>25.1</c:v>
                </c:pt>
                <c:pt idx="103">
                  <c:v>1.5</c:v>
                </c:pt>
                <c:pt idx="104">
                  <c:v>1</c:v>
                </c:pt>
                <c:pt idx="105">
                  <c:v>4.0999999999999996</c:v>
                </c:pt>
                <c:pt idx="106">
                  <c:v>4.2</c:v>
                </c:pt>
                <c:pt idx="107">
                  <c:v>2</c:v>
                </c:pt>
                <c:pt idx="108">
                  <c:v>2.1</c:v>
                </c:pt>
                <c:pt idx="109">
                  <c:v>14</c:v>
                </c:pt>
                <c:pt idx="110">
                  <c:v>10.199999999999999</c:v>
                </c:pt>
                <c:pt idx="111">
                  <c:v>12.8</c:v>
                </c:pt>
                <c:pt idx="112">
                  <c:v>14.5</c:v>
                </c:pt>
                <c:pt idx="113">
                  <c:v>0.6</c:v>
                </c:pt>
                <c:pt idx="114">
                  <c:v>0.2</c:v>
                </c:pt>
                <c:pt idx="115">
                  <c:v>16.399999999999999</c:v>
                </c:pt>
                <c:pt idx="116">
                  <c:v>2.1</c:v>
                </c:pt>
                <c:pt idx="117">
                  <c:v>3</c:v>
                </c:pt>
                <c:pt idx="118">
                  <c:v>34</c:v>
                </c:pt>
                <c:pt idx="119">
                  <c:v>20.8</c:v>
                </c:pt>
                <c:pt idx="120">
                  <c:v>14.7</c:v>
                </c:pt>
                <c:pt idx="121">
                  <c:v>0.9</c:v>
                </c:pt>
                <c:pt idx="122">
                  <c:v>2.2000000000000002</c:v>
                </c:pt>
                <c:pt idx="123">
                  <c:v>1.7</c:v>
                </c:pt>
                <c:pt idx="124">
                  <c:v>3.3</c:v>
                </c:pt>
                <c:pt idx="125">
                  <c:v>0.5</c:v>
                </c:pt>
                <c:pt idx="126">
                  <c:v>1.2</c:v>
                </c:pt>
                <c:pt idx="127">
                  <c:v>0.7</c:v>
                </c:pt>
                <c:pt idx="128">
                  <c:v>47.2</c:v>
                </c:pt>
                <c:pt idx="129">
                  <c:v>46.4</c:v>
                </c:pt>
                <c:pt idx="130">
                  <c:v>1.8</c:v>
                </c:pt>
                <c:pt idx="131">
                  <c:v>0.9</c:v>
                </c:pt>
                <c:pt idx="132">
                  <c:v>2.1</c:v>
                </c:pt>
                <c:pt idx="133">
                  <c:v>13</c:v>
                </c:pt>
                <c:pt idx="134">
                  <c:v>12.3</c:v>
                </c:pt>
                <c:pt idx="135">
                  <c:v>2</c:v>
                </c:pt>
                <c:pt idx="136">
                  <c:v>1.8</c:v>
                </c:pt>
                <c:pt idx="137">
                  <c:v>3.2</c:v>
                </c:pt>
                <c:pt idx="138">
                  <c:v>0.4</c:v>
                </c:pt>
                <c:pt idx="139">
                  <c:v>2.8</c:v>
                </c:pt>
                <c:pt idx="140">
                  <c:v>1.1000000000000001</c:v>
                </c:pt>
                <c:pt idx="141">
                  <c:v>1.9</c:v>
                </c:pt>
                <c:pt idx="142">
                  <c:v>10.4</c:v>
                </c:pt>
                <c:pt idx="143">
                  <c:v>72.8</c:v>
                </c:pt>
                <c:pt idx="144">
                  <c:v>84.3</c:v>
                </c:pt>
                <c:pt idx="145">
                  <c:v>1.2</c:v>
                </c:pt>
                <c:pt idx="146">
                  <c:v>0.4</c:v>
                </c:pt>
                <c:pt idx="147">
                  <c:v>0.8</c:v>
                </c:pt>
                <c:pt idx="148">
                  <c:v>3.3</c:v>
                </c:pt>
                <c:pt idx="149">
                  <c:v>2</c:v>
                </c:pt>
                <c:pt idx="150">
                  <c:v>19.899999999999999</c:v>
                </c:pt>
                <c:pt idx="151">
                  <c:v>13.5</c:v>
                </c:pt>
                <c:pt idx="152">
                  <c:v>2.2000000000000002</c:v>
                </c:pt>
                <c:pt idx="153">
                  <c:v>2.2999999999999998</c:v>
                </c:pt>
                <c:pt idx="154">
                  <c:v>2.2999999999999998</c:v>
                </c:pt>
                <c:pt idx="155">
                  <c:v>1.2</c:v>
                </c:pt>
                <c:pt idx="156">
                  <c:v>2</c:v>
                </c:pt>
                <c:pt idx="157">
                  <c:v>1.1000000000000001</c:v>
                </c:pt>
                <c:pt idx="158">
                  <c:v>1.9</c:v>
                </c:pt>
                <c:pt idx="159">
                  <c:v>1.9</c:v>
                </c:pt>
                <c:pt idx="160">
                  <c:v>12.8</c:v>
                </c:pt>
                <c:pt idx="161">
                  <c:v>12.3</c:v>
                </c:pt>
                <c:pt idx="162">
                  <c:v>30</c:v>
                </c:pt>
                <c:pt idx="163">
                  <c:v>0.8</c:v>
                </c:pt>
                <c:pt idx="164">
                  <c:v>1</c:v>
                </c:pt>
                <c:pt idx="165">
                  <c:v>1</c:v>
                </c:pt>
                <c:pt idx="166">
                  <c:v>1.9</c:v>
                </c:pt>
                <c:pt idx="167">
                  <c:v>0.3</c:v>
                </c:pt>
                <c:pt idx="168">
                  <c:v>2.4</c:v>
                </c:pt>
                <c:pt idx="169">
                  <c:v>2</c:v>
                </c:pt>
                <c:pt idx="170">
                  <c:v>1.7</c:v>
                </c:pt>
                <c:pt idx="171">
                  <c:v>2.7</c:v>
                </c:pt>
                <c:pt idx="172">
                  <c:v>0.6</c:v>
                </c:pt>
                <c:pt idx="173">
                  <c:v>0.5</c:v>
                </c:pt>
              </c:numCache>
            </c:numRef>
          </c:xVal>
          <c:yVal>
            <c:numRef>
              <c:f>Sheet1!$E$23:$E$196</c:f>
              <c:numCache>
                <c:formatCode>General</c:formatCode>
                <c:ptCount val="174"/>
                <c:pt idx="0">
                  <c:v>100</c:v>
                </c:pt>
                <c:pt idx="1">
                  <c:v>55</c:v>
                </c:pt>
                <c:pt idx="2">
                  <c:v>86</c:v>
                </c:pt>
                <c:pt idx="3">
                  <c:v>90</c:v>
                </c:pt>
                <c:pt idx="4">
                  <c:v>64</c:v>
                </c:pt>
                <c:pt idx="5">
                  <c:v>100</c:v>
                </c:pt>
                <c:pt idx="6">
                  <c:v>64</c:v>
                </c:pt>
                <c:pt idx="7">
                  <c:v>55</c:v>
                </c:pt>
                <c:pt idx="8">
                  <c:v>100</c:v>
                </c:pt>
                <c:pt idx="9">
                  <c:v>100</c:v>
                </c:pt>
                <c:pt idx="10">
                  <c:v>98</c:v>
                </c:pt>
                <c:pt idx="11">
                  <c:v>90</c:v>
                </c:pt>
                <c:pt idx="12">
                  <c:v>100</c:v>
                </c:pt>
                <c:pt idx="13">
                  <c:v>97</c:v>
                </c:pt>
                <c:pt idx="14">
                  <c:v>19</c:v>
                </c:pt>
                <c:pt idx="15">
                  <c:v>100</c:v>
                </c:pt>
                <c:pt idx="16">
                  <c:v>43</c:v>
                </c:pt>
                <c:pt idx="17">
                  <c:v>58</c:v>
                </c:pt>
                <c:pt idx="18">
                  <c:v>19</c:v>
                </c:pt>
                <c:pt idx="19">
                  <c:v>55</c:v>
                </c:pt>
                <c:pt idx="20">
                  <c:v>64</c:v>
                </c:pt>
                <c:pt idx="21">
                  <c:v>100</c:v>
                </c:pt>
                <c:pt idx="22">
                  <c:v>100</c:v>
                </c:pt>
                <c:pt idx="23">
                  <c:v>98</c:v>
                </c:pt>
                <c:pt idx="24">
                  <c:v>100</c:v>
                </c:pt>
                <c:pt idx="25">
                  <c:v>45</c:v>
                </c:pt>
                <c:pt idx="26">
                  <c:v>78</c:v>
                </c:pt>
                <c:pt idx="27">
                  <c:v>48</c:v>
                </c:pt>
                <c:pt idx="28">
                  <c:v>100</c:v>
                </c:pt>
                <c:pt idx="29">
                  <c:v>100</c:v>
                </c:pt>
                <c:pt idx="30">
                  <c:v>64</c:v>
                </c:pt>
                <c:pt idx="31">
                  <c:v>100</c:v>
                </c:pt>
                <c:pt idx="32">
                  <c:v>68</c:v>
                </c:pt>
                <c:pt idx="33">
                  <c:v>69</c:v>
                </c:pt>
                <c:pt idx="34">
                  <c:v>100</c:v>
                </c:pt>
                <c:pt idx="35">
                  <c:v>52</c:v>
                </c:pt>
                <c:pt idx="36">
                  <c:v>100</c:v>
                </c:pt>
                <c:pt idx="37">
                  <c:v>100</c:v>
                </c:pt>
                <c:pt idx="38">
                  <c:v>100</c:v>
                </c:pt>
                <c:pt idx="39">
                  <c:v>60</c:v>
                </c:pt>
                <c:pt idx="40">
                  <c:v>66</c:v>
                </c:pt>
                <c:pt idx="41">
                  <c:v>100</c:v>
                </c:pt>
                <c:pt idx="42">
                  <c:v>96</c:v>
                </c:pt>
                <c:pt idx="43">
                  <c:v>100</c:v>
                </c:pt>
                <c:pt idx="44">
                  <c:v>100</c:v>
                </c:pt>
                <c:pt idx="45">
                  <c:v>100</c:v>
                </c:pt>
                <c:pt idx="46">
                  <c:v>64</c:v>
                </c:pt>
                <c:pt idx="47">
                  <c:v>100</c:v>
                </c:pt>
                <c:pt idx="48">
                  <c:v>100</c:v>
                </c:pt>
                <c:pt idx="49">
                  <c:v>55</c:v>
                </c:pt>
                <c:pt idx="50">
                  <c:v>100</c:v>
                </c:pt>
                <c:pt idx="51">
                  <c:v>100</c:v>
                </c:pt>
                <c:pt idx="52">
                  <c:v>100</c:v>
                </c:pt>
                <c:pt idx="53">
                  <c:v>100</c:v>
                </c:pt>
                <c:pt idx="54">
                  <c:v>96</c:v>
                </c:pt>
                <c:pt idx="55">
                  <c:v>100</c:v>
                </c:pt>
                <c:pt idx="56">
                  <c:v>60</c:v>
                </c:pt>
                <c:pt idx="57">
                  <c:v>97</c:v>
                </c:pt>
                <c:pt idx="58">
                  <c:v>100</c:v>
                </c:pt>
                <c:pt idx="59">
                  <c:v>51</c:v>
                </c:pt>
                <c:pt idx="60">
                  <c:v>12</c:v>
                </c:pt>
                <c:pt idx="61">
                  <c:v>100</c:v>
                </c:pt>
                <c:pt idx="62">
                  <c:v>51</c:v>
                </c:pt>
                <c:pt idx="63">
                  <c:v>61</c:v>
                </c:pt>
                <c:pt idx="64">
                  <c:v>53</c:v>
                </c:pt>
                <c:pt idx="65">
                  <c:v>100</c:v>
                </c:pt>
                <c:pt idx="66">
                  <c:v>43</c:v>
                </c:pt>
                <c:pt idx="67">
                  <c:v>100</c:v>
                </c:pt>
                <c:pt idx="68">
                  <c:v>100</c:v>
                </c:pt>
                <c:pt idx="69">
                  <c:v>100</c:v>
                </c:pt>
                <c:pt idx="70">
                  <c:v>62</c:v>
                </c:pt>
                <c:pt idx="71">
                  <c:v>19</c:v>
                </c:pt>
                <c:pt idx="72">
                  <c:v>15</c:v>
                </c:pt>
                <c:pt idx="73">
                  <c:v>100</c:v>
                </c:pt>
                <c:pt idx="74">
                  <c:v>55</c:v>
                </c:pt>
                <c:pt idx="75">
                  <c:v>100</c:v>
                </c:pt>
                <c:pt idx="76">
                  <c:v>100</c:v>
                </c:pt>
                <c:pt idx="77">
                  <c:v>100</c:v>
                </c:pt>
                <c:pt idx="78">
                  <c:v>92</c:v>
                </c:pt>
                <c:pt idx="79">
                  <c:v>65</c:v>
                </c:pt>
                <c:pt idx="80">
                  <c:v>48</c:v>
                </c:pt>
                <c:pt idx="81">
                  <c:v>41</c:v>
                </c:pt>
                <c:pt idx="82">
                  <c:v>100</c:v>
                </c:pt>
                <c:pt idx="83">
                  <c:v>100</c:v>
                </c:pt>
                <c:pt idx="84">
                  <c:v>100</c:v>
                </c:pt>
                <c:pt idx="85">
                  <c:v>55</c:v>
                </c:pt>
                <c:pt idx="86">
                  <c:v>100</c:v>
                </c:pt>
                <c:pt idx="87">
                  <c:v>100</c:v>
                </c:pt>
                <c:pt idx="88">
                  <c:v>57</c:v>
                </c:pt>
                <c:pt idx="89">
                  <c:v>45</c:v>
                </c:pt>
                <c:pt idx="90">
                  <c:v>100</c:v>
                </c:pt>
                <c:pt idx="91">
                  <c:v>77</c:v>
                </c:pt>
                <c:pt idx="92">
                  <c:v>100</c:v>
                </c:pt>
                <c:pt idx="93">
                  <c:v>100</c:v>
                </c:pt>
                <c:pt idx="94">
                  <c:v>48</c:v>
                </c:pt>
                <c:pt idx="95">
                  <c:v>100</c:v>
                </c:pt>
                <c:pt idx="96">
                  <c:v>100</c:v>
                </c:pt>
                <c:pt idx="97">
                  <c:v>100</c:v>
                </c:pt>
                <c:pt idx="98">
                  <c:v>96</c:v>
                </c:pt>
                <c:pt idx="99">
                  <c:v>16</c:v>
                </c:pt>
                <c:pt idx="100">
                  <c:v>96</c:v>
                </c:pt>
                <c:pt idx="101">
                  <c:v>90</c:v>
                </c:pt>
                <c:pt idx="102">
                  <c:v>90</c:v>
                </c:pt>
                <c:pt idx="103">
                  <c:v>64</c:v>
                </c:pt>
                <c:pt idx="104">
                  <c:v>100</c:v>
                </c:pt>
                <c:pt idx="105">
                  <c:v>97</c:v>
                </c:pt>
                <c:pt idx="106">
                  <c:v>96</c:v>
                </c:pt>
                <c:pt idx="107">
                  <c:v>100</c:v>
                </c:pt>
                <c:pt idx="108">
                  <c:v>100</c:v>
                </c:pt>
                <c:pt idx="109">
                  <c:v>86</c:v>
                </c:pt>
                <c:pt idx="110">
                  <c:v>55</c:v>
                </c:pt>
                <c:pt idx="111">
                  <c:v>82</c:v>
                </c:pt>
                <c:pt idx="112">
                  <c:v>62</c:v>
                </c:pt>
                <c:pt idx="113">
                  <c:v>100</c:v>
                </c:pt>
                <c:pt idx="114">
                  <c:v>60</c:v>
                </c:pt>
                <c:pt idx="115">
                  <c:v>73</c:v>
                </c:pt>
                <c:pt idx="116">
                  <c:v>100</c:v>
                </c:pt>
                <c:pt idx="117">
                  <c:v>100</c:v>
                </c:pt>
                <c:pt idx="118">
                  <c:v>59</c:v>
                </c:pt>
                <c:pt idx="119">
                  <c:v>61</c:v>
                </c:pt>
                <c:pt idx="120">
                  <c:v>80</c:v>
                </c:pt>
                <c:pt idx="121">
                  <c:v>100</c:v>
                </c:pt>
                <c:pt idx="122">
                  <c:v>51</c:v>
                </c:pt>
                <c:pt idx="123">
                  <c:v>100</c:v>
                </c:pt>
                <c:pt idx="124">
                  <c:v>100</c:v>
                </c:pt>
                <c:pt idx="125">
                  <c:v>100</c:v>
                </c:pt>
                <c:pt idx="126">
                  <c:v>100</c:v>
                </c:pt>
                <c:pt idx="127">
                  <c:v>100</c:v>
                </c:pt>
                <c:pt idx="128">
                  <c:v>62</c:v>
                </c:pt>
                <c:pt idx="129">
                  <c:v>69</c:v>
                </c:pt>
                <c:pt idx="130">
                  <c:v>100</c:v>
                </c:pt>
                <c:pt idx="131">
                  <c:v>100</c:v>
                </c:pt>
                <c:pt idx="132">
                  <c:v>100</c:v>
                </c:pt>
                <c:pt idx="133">
                  <c:v>93</c:v>
                </c:pt>
                <c:pt idx="134">
                  <c:v>100</c:v>
                </c:pt>
                <c:pt idx="135">
                  <c:v>53</c:v>
                </c:pt>
                <c:pt idx="136">
                  <c:v>96</c:v>
                </c:pt>
                <c:pt idx="137">
                  <c:v>100</c:v>
                </c:pt>
                <c:pt idx="138">
                  <c:v>100</c:v>
                </c:pt>
                <c:pt idx="139">
                  <c:v>19</c:v>
                </c:pt>
                <c:pt idx="140">
                  <c:v>55</c:v>
                </c:pt>
                <c:pt idx="141">
                  <c:v>100</c:v>
                </c:pt>
                <c:pt idx="142">
                  <c:v>97</c:v>
                </c:pt>
                <c:pt idx="143">
                  <c:v>50</c:v>
                </c:pt>
                <c:pt idx="144">
                  <c:v>47</c:v>
                </c:pt>
                <c:pt idx="145">
                  <c:v>55</c:v>
                </c:pt>
                <c:pt idx="146">
                  <c:v>100</c:v>
                </c:pt>
                <c:pt idx="147">
                  <c:v>100</c:v>
                </c:pt>
                <c:pt idx="148">
                  <c:v>97</c:v>
                </c:pt>
                <c:pt idx="149">
                  <c:v>92</c:v>
                </c:pt>
                <c:pt idx="150">
                  <c:v>69</c:v>
                </c:pt>
                <c:pt idx="151">
                  <c:v>63</c:v>
                </c:pt>
                <c:pt idx="152">
                  <c:v>100</c:v>
                </c:pt>
                <c:pt idx="153">
                  <c:v>100</c:v>
                </c:pt>
                <c:pt idx="154">
                  <c:v>100</c:v>
                </c:pt>
                <c:pt idx="155">
                  <c:v>100</c:v>
                </c:pt>
                <c:pt idx="156">
                  <c:v>64</c:v>
                </c:pt>
                <c:pt idx="157">
                  <c:v>100</c:v>
                </c:pt>
                <c:pt idx="158">
                  <c:v>52</c:v>
                </c:pt>
                <c:pt idx="159">
                  <c:v>100</c:v>
                </c:pt>
                <c:pt idx="160">
                  <c:v>96</c:v>
                </c:pt>
                <c:pt idx="161">
                  <c:v>97</c:v>
                </c:pt>
                <c:pt idx="162">
                  <c:v>51</c:v>
                </c:pt>
                <c:pt idx="163">
                  <c:v>100</c:v>
                </c:pt>
                <c:pt idx="164">
                  <c:v>100</c:v>
                </c:pt>
                <c:pt idx="165">
                  <c:v>100</c:v>
                </c:pt>
                <c:pt idx="166">
                  <c:v>100</c:v>
                </c:pt>
                <c:pt idx="167">
                  <c:v>100</c:v>
                </c:pt>
                <c:pt idx="168">
                  <c:v>19</c:v>
                </c:pt>
                <c:pt idx="169">
                  <c:v>55</c:v>
                </c:pt>
                <c:pt idx="170">
                  <c:v>100</c:v>
                </c:pt>
                <c:pt idx="171">
                  <c:v>100</c:v>
                </c:pt>
                <c:pt idx="172">
                  <c:v>100</c:v>
                </c:pt>
                <c:pt idx="173">
                  <c:v>100</c:v>
                </c:pt>
              </c:numCache>
            </c:numRef>
          </c:yVal>
          <c:smooth val="0"/>
        </c:ser>
        <c:ser>
          <c:idx val="2"/>
          <c:order val="2"/>
          <c:tx>
            <c:v>Passenger</c:v>
          </c:tx>
          <c:spPr>
            <a:ln w="25400" cap="rnd">
              <a:noFill/>
              <a:round/>
            </a:ln>
            <a:effectLst/>
          </c:spPr>
          <c:marker>
            <c:symbol val="diamond"/>
            <c:size val="8"/>
            <c:spPr>
              <a:solidFill>
                <a:schemeClr val="accent4"/>
              </a:solidFill>
              <a:ln w="9525">
                <a:solidFill>
                  <a:schemeClr val="accent4"/>
                </a:solidFill>
              </a:ln>
              <a:effectLst/>
            </c:spPr>
          </c:marker>
          <c:xVal>
            <c:numRef>
              <c:f>Sheet1!$D$197:$D$310</c:f>
              <c:numCache>
                <c:formatCode>General</c:formatCode>
                <c:ptCount val="114"/>
                <c:pt idx="0">
                  <c:v>7.4</c:v>
                </c:pt>
                <c:pt idx="1">
                  <c:v>14.2</c:v>
                </c:pt>
                <c:pt idx="2">
                  <c:v>1</c:v>
                </c:pt>
                <c:pt idx="3">
                  <c:v>1.9</c:v>
                </c:pt>
                <c:pt idx="4">
                  <c:v>1.9</c:v>
                </c:pt>
                <c:pt idx="5">
                  <c:v>135.80000000000001</c:v>
                </c:pt>
                <c:pt idx="6">
                  <c:v>9.1</c:v>
                </c:pt>
                <c:pt idx="7">
                  <c:v>7.4</c:v>
                </c:pt>
                <c:pt idx="8">
                  <c:v>6.7</c:v>
                </c:pt>
                <c:pt idx="9">
                  <c:v>165.7</c:v>
                </c:pt>
                <c:pt idx="10">
                  <c:v>33.5</c:v>
                </c:pt>
                <c:pt idx="11">
                  <c:v>0.4</c:v>
                </c:pt>
                <c:pt idx="12">
                  <c:v>1.3</c:v>
                </c:pt>
                <c:pt idx="13">
                  <c:v>3.4</c:v>
                </c:pt>
                <c:pt idx="14">
                  <c:v>3.8</c:v>
                </c:pt>
                <c:pt idx="15">
                  <c:v>64.099999999999994</c:v>
                </c:pt>
                <c:pt idx="16">
                  <c:v>20.6</c:v>
                </c:pt>
                <c:pt idx="17">
                  <c:v>0.6</c:v>
                </c:pt>
                <c:pt idx="18">
                  <c:v>36.5</c:v>
                </c:pt>
                <c:pt idx="19">
                  <c:v>157.19999999999999</c:v>
                </c:pt>
                <c:pt idx="20">
                  <c:v>4</c:v>
                </c:pt>
                <c:pt idx="21">
                  <c:v>8.6999999999999993</c:v>
                </c:pt>
                <c:pt idx="22">
                  <c:v>2.1</c:v>
                </c:pt>
                <c:pt idx="23">
                  <c:v>165.1</c:v>
                </c:pt>
                <c:pt idx="24">
                  <c:v>0.2</c:v>
                </c:pt>
                <c:pt idx="25">
                  <c:v>14.4</c:v>
                </c:pt>
                <c:pt idx="26">
                  <c:v>1.6</c:v>
                </c:pt>
                <c:pt idx="27">
                  <c:v>1.7</c:v>
                </c:pt>
                <c:pt idx="28">
                  <c:v>1</c:v>
                </c:pt>
                <c:pt idx="29">
                  <c:v>36.1</c:v>
                </c:pt>
                <c:pt idx="30">
                  <c:v>20.8</c:v>
                </c:pt>
                <c:pt idx="31">
                  <c:v>1.5</c:v>
                </c:pt>
                <c:pt idx="32">
                  <c:v>6.2</c:v>
                </c:pt>
                <c:pt idx="33">
                  <c:v>10.5</c:v>
                </c:pt>
                <c:pt idx="34">
                  <c:v>2.2000000000000002</c:v>
                </c:pt>
                <c:pt idx="35">
                  <c:v>1.8</c:v>
                </c:pt>
                <c:pt idx="36">
                  <c:v>1.8</c:v>
                </c:pt>
                <c:pt idx="37">
                  <c:v>50</c:v>
                </c:pt>
                <c:pt idx="38">
                  <c:v>1</c:v>
                </c:pt>
                <c:pt idx="39">
                  <c:v>1.1000000000000001</c:v>
                </c:pt>
                <c:pt idx="40">
                  <c:v>1.9</c:v>
                </c:pt>
                <c:pt idx="41">
                  <c:v>4.5999999999999996</c:v>
                </c:pt>
                <c:pt idx="42">
                  <c:v>3</c:v>
                </c:pt>
                <c:pt idx="43">
                  <c:v>1.3</c:v>
                </c:pt>
                <c:pt idx="44">
                  <c:v>1.1000000000000001</c:v>
                </c:pt>
                <c:pt idx="45">
                  <c:v>30.1</c:v>
                </c:pt>
                <c:pt idx="46">
                  <c:v>1.1000000000000001</c:v>
                </c:pt>
                <c:pt idx="47">
                  <c:v>27.8</c:v>
                </c:pt>
                <c:pt idx="48">
                  <c:v>1</c:v>
                </c:pt>
                <c:pt idx="49">
                  <c:v>0.4</c:v>
                </c:pt>
                <c:pt idx="50">
                  <c:v>2.9</c:v>
                </c:pt>
                <c:pt idx="51">
                  <c:v>1.3</c:v>
                </c:pt>
                <c:pt idx="52">
                  <c:v>13.1</c:v>
                </c:pt>
                <c:pt idx="53">
                  <c:v>1.5</c:v>
                </c:pt>
                <c:pt idx="54">
                  <c:v>1.8</c:v>
                </c:pt>
                <c:pt idx="55">
                  <c:v>2.8</c:v>
                </c:pt>
                <c:pt idx="56">
                  <c:v>1.3</c:v>
                </c:pt>
                <c:pt idx="57">
                  <c:v>1.4</c:v>
                </c:pt>
                <c:pt idx="58">
                  <c:v>1.9</c:v>
                </c:pt>
                <c:pt idx="59">
                  <c:v>8.5</c:v>
                </c:pt>
                <c:pt idx="60">
                  <c:v>3.7</c:v>
                </c:pt>
                <c:pt idx="61">
                  <c:v>0.5</c:v>
                </c:pt>
                <c:pt idx="62">
                  <c:v>2.4</c:v>
                </c:pt>
                <c:pt idx="63">
                  <c:v>1.1000000000000001</c:v>
                </c:pt>
                <c:pt idx="64">
                  <c:v>0.7</c:v>
                </c:pt>
                <c:pt idx="65">
                  <c:v>1.2</c:v>
                </c:pt>
                <c:pt idx="66">
                  <c:v>2.1</c:v>
                </c:pt>
                <c:pt idx="67">
                  <c:v>2</c:v>
                </c:pt>
                <c:pt idx="68">
                  <c:v>3.2</c:v>
                </c:pt>
                <c:pt idx="69">
                  <c:v>1.4</c:v>
                </c:pt>
                <c:pt idx="70">
                  <c:v>4.4000000000000004</c:v>
                </c:pt>
                <c:pt idx="71">
                  <c:v>5.6</c:v>
                </c:pt>
                <c:pt idx="72">
                  <c:v>101.3</c:v>
                </c:pt>
                <c:pt idx="73">
                  <c:v>294</c:v>
                </c:pt>
                <c:pt idx="74">
                  <c:v>145.4</c:v>
                </c:pt>
                <c:pt idx="75">
                  <c:v>15.7</c:v>
                </c:pt>
                <c:pt idx="76">
                  <c:v>16.399999999999999</c:v>
                </c:pt>
                <c:pt idx="77">
                  <c:v>0.8</c:v>
                </c:pt>
                <c:pt idx="78">
                  <c:v>0.9</c:v>
                </c:pt>
                <c:pt idx="79">
                  <c:v>1</c:v>
                </c:pt>
                <c:pt idx="80">
                  <c:v>15.5</c:v>
                </c:pt>
                <c:pt idx="81">
                  <c:v>13.9</c:v>
                </c:pt>
                <c:pt idx="82">
                  <c:v>5.3</c:v>
                </c:pt>
                <c:pt idx="83">
                  <c:v>5.3</c:v>
                </c:pt>
                <c:pt idx="84">
                  <c:v>32.1</c:v>
                </c:pt>
                <c:pt idx="85">
                  <c:v>21.9</c:v>
                </c:pt>
                <c:pt idx="86">
                  <c:v>1.9</c:v>
                </c:pt>
                <c:pt idx="87">
                  <c:v>24.8</c:v>
                </c:pt>
                <c:pt idx="88">
                  <c:v>26.4</c:v>
                </c:pt>
                <c:pt idx="89">
                  <c:v>17</c:v>
                </c:pt>
                <c:pt idx="90">
                  <c:v>15.4</c:v>
                </c:pt>
                <c:pt idx="91">
                  <c:v>1.2</c:v>
                </c:pt>
                <c:pt idx="92">
                  <c:v>1.5</c:v>
                </c:pt>
                <c:pt idx="93">
                  <c:v>2.9</c:v>
                </c:pt>
                <c:pt idx="94">
                  <c:v>0.8</c:v>
                </c:pt>
                <c:pt idx="95">
                  <c:v>4.4000000000000004</c:v>
                </c:pt>
                <c:pt idx="96">
                  <c:v>4.2</c:v>
                </c:pt>
                <c:pt idx="97">
                  <c:v>16.600000000000001</c:v>
                </c:pt>
                <c:pt idx="98">
                  <c:v>17</c:v>
                </c:pt>
                <c:pt idx="99">
                  <c:v>1.1000000000000001</c:v>
                </c:pt>
                <c:pt idx="100">
                  <c:v>14.3</c:v>
                </c:pt>
                <c:pt idx="101">
                  <c:v>16.899999999999999</c:v>
                </c:pt>
                <c:pt idx="102">
                  <c:v>1.6</c:v>
                </c:pt>
                <c:pt idx="103">
                  <c:v>2.2999999999999998</c:v>
                </c:pt>
                <c:pt idx="104">
                  <c:v>1.9</c:v>
                </c:pt>
                <c:pt idx="105">
                  <c:v>1.1000000000000001</c:v>
                </c:pt>
                <c:pt idx="106">
                  <c:v>1.1000000000000001</c:v>
                </c:pt>
                <c:pt idx="107">
                  <c:v>5.8</c:v>
                </c:pt>
                <c:pt idx="108">
                  <c:v>23.9</c:v>
                </c:pt>
                <c:pt idx="109">
                  <c:v>16.2</c:v>
                </c:pt>
                <c:pt idx="110">
                  <c:v>23.3</c:v>
                </c:pt>
                <c:pt idx="111">
                  <c:v>3.2</c:v>
                </c:pt>
                <c:pt idx="112">
                  <c:v>3.6</c:v>
                </c:pt>
                <c:pt idx="113">
                  <c:v>35.799999999999997</c:v>
                </c:pt>
              </c:numCache>
            </c:numRef>
          </c:xVal>
          <c:yVal>
            <c:numRef>
              <c:f>Sheet1!$E$197:$E$310</c:f>
              <c:numCache>
                <c:formatCode>General</c:formatCode>
                <c:ptCount val="114"/>
                <c:pt idx="0">
                  <c:v>98</c:v>
                </c:pt>
                <c:pt idx="1">
                  <c:v>100</c:v>
                </c:pt>
                <c:pt idx="2">
                  <c:v>100</c:v>
                </c:pt>
                <c:pt idx="3">
                  <c:v>97</c:v>
                </c:pt>
                <c:pt idx="4">
                  <c:v>100</c:v>
                </c:pt>
                <c:pt idx="5">
                  <c:v>49</c:v>
                </c:pt>
                <c:pt idx="6">
                  <c:v>63</c:v>
                </c:pt>
                <c:pt idx="7">
                  <c:v>100</c:v>
                </c:pt>
                <c:pt idx="8">
                  <c:v>97</c:v>
                </c:pt>
                <c:pt idx="9">
                  <c:v>49</c:v>
                </c:pt>
                <c:pt idx="10">
                  <c:v>59</c:v>
                </c:pt>
                <c:pt idx="11">
                  <c:v>100</c:v>
                </c:pt>
                <c:pt idx="12">
                  <c:v>100</c:v>
                </c:pt>
                <c:pt idx="13">
                  <c:v>100</c:v>
                </c:pt>
                <c:pt idx="14">
                  <c:v>19</c:v>
                </c:pt>
                <c:pt idx="15">
                  <c:v>60</c:v>
                </c:pt>
                <c:pt idx="16">
                  <c:v>37</c:v>
                </c:pt>
                <c:pt idx="17">
                  <c:v>100</c:v>
                </c:pt>
                <c:pt idx="18">
                  <c:v>46</c:v>
                </c:pt>
                <c:pt idx="19">
                  <c:v>47</c:v>
                </c:pt>
                <c:pt idx="20">
                  <c:v>100</c:v>
                </c:pt>
                <c:pt idx="21">
                  <c:v>52</c:v>
                </c:pt>
                <c:pt idx="22">
                  <c:v>100</c:v>
                </c:pt>
                <c:pt idx="23">
                  <c:v>52</c:v>
                </c:pt>
                <c:pt idx="24">
                  <c:v>100</c:v>
                </c:pt>
                <c:pt idx="25">
                  <c:v>100</c:v>
                </c:pt>
                <c:pt idx="26">
                  <c:v>100</c:v>
                </c:pt>
                <c:pt idx="27">
                  <c:v>100</c:v>
                </c:pt>
                <c:pt idx="28">
                  <c:v>100</c:v>
                </c:pt>
                <c:pt idx="29">
                  <c:v>51</c:v>
                </c:pt>
                <c:pt idx="30">
                  <c:v>68</c:v>
                </c:pt>
                <c:pt idx="31">
                  <c:v>100</c:v>
                </c:pt>
                <c:pt idx="32">
                  <c:v>96</c:v>
                </c:pt>
                <c:pt idx="33">
                  <c:v>100</c:v>
                </c:pt>
                <c:pt idx="34">
                  <c:v>100</c:v>
                </c:pt>
                <c:pt idx="35">
                  <c:v>100</c:v>
                </c:pt>
                <c:pt idx="36">
                  <c:v>100</c:v>
                </c:pt>
                <c:pt idx="37">
                  <c:v>62</c:v>
                </c:pt>
                <c:pt idx="38">
                  <c:v>100</c:v>
                </c:pt>
                <c:pt idx="39">
                  <c:v>100</c:v>
                </c:pt>
                <c:pt idx="40">
                  <c:v>96</c:v>
                </c:pt>
                <c:pt idx="41">
                  <c:v>100</c:v>
                </c:pt>
                <c:pt idx="42">
                  <c:v>100</c:v>
                </c:pt>
                <c:pt idx="43">
                  <c:v>100</c:v>
                </c:pt>
                <c:pt idx="44">
                  <c:v>100</c:v>
                </c:pt>
                <c:pt idx="45">
                  <c:v>69</c:v>
                </c:pt>
                <c:pt idx="46">
                  <c:v>100</c:v>
                </c:pt>
                <c:pt idx="47">
                  <c:v>59</c:v>
                </c:pt>
                <c:pt idx="48">
                  <c:v>100</c:v>
                </c:pt>
                <c:pt idx="49">
                  <c:v>100</c:v>
                </c:pt>
                <c:pt idx="50">
                  <c:v>19</c:v>
                </c:pt>
                <c:pt idx="51">
                  <c:v>64</c:v>
                </c:pt>
                <c:pt idx="52">
                  <c:v>63</c:v>
                </c:pt>
                <c:pt idx="53">
                  <c:v>100</c:v>
                </c:pt>
                <c:pt idx="54">
                  <c:v>100</c:v>
                </c:pt>
                <c:pt idx="55">
                  <c:v>100</c:v>
                </c:pt>
                <c:pt idx="56">
                  <c:v>100</c:v>
                </c:pt>
                <c:pt idx="57">
                  <c:v>100</c:v>
                </c:pt>
                <c:pt idx="58">
                  <c:v>100</c:v>
                </c:pt>
                <c:pt idx="59">
                  <c:v>100</c:v>
                </c:pt>
                <c:pt idx="60">
                  <c:v>84</c:v>
                </c:pt>
                <c:pt idx="61">
                  <c:v>100</c:v>
                </c:pt>
                <c:pt idx="62">
                  <c:v>100</c:v>
                </c:pt>
                <c:pt idx="63">
                  <c:v>100</c:v>
                </c:pt>
                <c:pt idx="64">
                  <c:v>100</c:v>
                </c:pt>
                <c:pt idx="65">
                  <c:v>100</c:v>
                </c:pt>
                <c:pt idx="66">
                  <c:v>100</c:v>
                </c:pt>
                <c:pt idx="67">
                  <c:v>100</c:v>
                </c:pt>
                <c:pt idx="68">
                  <c:v>100</c:v>
                </c:pt>
                <c:pt idx="69">
                  <c:v>100</c:v>
                </c:pt>
                <c:pt idx="70">
                  <c:v>100</c:v>
                </c:pt>
                <c:pt idx="71">
                  <c:v>19</c:v>
                </c:pt>
                <c:pt idx="72">
                  <c:v>45</c:v>
                </c:pt>
                <c:pt idx="73">
                  <c:v>50</c:v>
                </c:pt>
                <c:pt idx="74">
                  <c:v>51</c:v>
                </c:pt>
                <c:pt idx="75">
                  <c:v>83</c:v>
                </c:pt>
                <c:pt idx="76">
                  <c:v>51</c:v>
                </c:pt>
                <c:pt idx="77">
                  <c:v>100</c:v>
                </c:pt>
                <c:pt idx="78">
                  <c:v>100</c:v>
                </c:pt>
                <c:pt idx="79">
                  <c:v>100</c:v>
                </c:pt>
                <c:pt idx="80">
                  <c:v>54</c:v>
                </c:pt>
                <c:pt idx="81">
                  <c:v>87</c:v>
                </c:pt>
                <c:pt idx="82">
                  <c:v>100</c:v>
                </c:pt>
                <c:pt idx="83">
                  <c:v>100</c:v>
                </c:pt>
                <c:pt idx="84">
                  <c:v>46</c:v>
                </c:pt>
                <c:pt idx="85">
                  <c:v>62</c:v>
                </c:pt>
                <c:pt idx="86">
                  <c:v>67</c:v>
                </c:pt>
                <c:pt idx="87">
                  <c:v>50</c:v>
                </c:pt>
                <c:pt idx="88">
                  <c:v>73</c:v>
                </c:pt>
                <c:pt idx="89">
                  <c:v>69</c:v>
                </c:pt>
                <c:pt idx="90">
                  <c:v>84</c:v>
                </c:pt>
                <c:pt idx="91">
                  <c:v>97</c:v>
                </c:pt>
                <c:pt idx="92">
                  <c:v>100</c:v>
                </c:pt>
                <c:pt idx="93">
                  <c:v>19</c:v>
                </c:pt>
                <c:pt idx="94">
                  <c:v>100</c:v>
                </c:pt>
                <c:pt idx="95">
                  <c:v>100</c:v>
                </c:pt>
                <c:pt idx="96">
                  <c:v>55</c:v>
                </c:pt>
                <c:pt idx="97">
                  <c:v>49</c:v>
                </c:pt>
                <c:pt idx="98">
                  <c:v>77</c:v>
                </c:pt>
                <c:pt idx="99">
                  <c:v>100</c:v>
                </c:pt>
                <c:pt idx="100">
                  <c:v>93</c:v>
                </c:pt>
                <c:pt idx="101">
                  <c:v>100</c:v>
                </c:pt>
                <c:pt idx="102">
                  <c:v>100</c:v>
                </c:pt>
                <c:pt idx="103">
                  <c:v>98</c:v>
                </c:pt>
                <c:pt idx="104">
                  <c:v>64</c:v>
                </c:pt>
                <c:pt idx="105">
                  <c:v>100</c:v>
                </c:pt>
                <c:pt idx="106">
                  <c:v>100</c:v>
                </c:pt>
                <c:pt idx="107">
                  <c:v>64</c:v>
                </c:pt>
                <c:pt idx="108">
                  <c:v>80</c:v>
                </c:pt>
                <c:pt idx="109">
                  <c:v>84</c:v>
                </c:pt>
                <c:pt idx="110">
                  <c:v>65</c:v>
                </c:pt>
                <c:pt idx="111">
                  <c:v>100</c:v>
                </c:pt>
                <c:pt idx="112">
                  <c:v>100</c:v>
                </c:pt>
                <c:pt idx="113">
                  <c:v>65</c:v>
                </c:pt>
              </c:numCache>
            </c:numRef>
          </c:yVal>
          <c:smooth val="0"/>
        </c:ser>
        <c:dLbls>
          <c:showLegendKey val="0"/>
          <c:showVal val="0"/>
          <c:showCatName val="0"/>
          <c:showSerName val="0"/>
          <c:showPercent val="0"/>
          <c:showBubbleSize val="0"/>
        </c:dLbls>
        <c:axId val="215451904"/>
        <c:axId val="215452480"/>
      </c:scatterChart>
      <c:valAx>
        <c:axId val="215451904"/>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Trip Distance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52480"/>
        <c:crosses val="autoZero"/>
        <c:crossBetween val="midCat"/>
      </c:valAx>
      <c:valAx>
        <c:axId val="21545248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519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Rental Car</c:v>
          </c:tx>
          <c:spPr>
            <a:ln w="19050" cap="rnd">
              <a:noFill/>
              <a:round/>
            </a:ln>
            <a:effectLst/>
          </c:spPr>
          <c:marker>
            <c:symbol val="circle"/>
            <c:size val="5"/>
            <c:spPr>
              <a:solidFill>
                <a:schemeClr val="accent6"/>
              </a:solidFill>
              <a:ln w="9525">
                <a:solidFill>
                  <a:schemeClr val="accent6"/>
                </a:solidFill>
              </a:ln>
              <a:effectLst/>
            </c:spPr>
          </c:marker>
          <c:dPt>
            <c:idx val="14"/>
            <c:marker>
              <c:symbol val="x"/>
              <c:size val="5"/>
              <c:spPr>
                <a:solidFill>
                  <a:schemeClr val="accent3">
                    <a:lumMod val="75000"/>
                  </a:schemeClr>
                </a:solidFill>
                <a:ln w="9525">
                  <a:solidFill>
                    <a:schemeClr val="accent3">
                      <a:lumMod val="75000"/>
                    </a:schemeClr>
                  </a:solidFill>
                </a:ln>
                <a:effectLst/>
              </c:spPr>
            </c:marker>
            <c:bubble3D val="0"/>
          </c:dPt>
          <c:xVal>
            <c:numRef>
              <c:f>Sheet1!$D$3:$D$22</c:f>
              <c:numCache>
                <c:formatCode>General</c:formatCode>
                <c:ptCount val="20"/>
                <c:pt idx="0">
                  <c:v>15.6</c:v>
                </c:pt>
                <c:pt idx="1">
                  <c:v>1.6</c:v>
                </c:pt>
                <c:pt idx="2">
                  <c:v>1.2</c:v>
                </c:pt>
                <c:pt idx="3">
                  <c:v>93</c:v>
                </c:pt>
                <c:pt idx="4">
                  <c:v>4.4000000000000004</c:v>
                </c:pt>
                <c:pt idx="5">
                  <c:v>0.1</c:v>
                </c:pt>
                <c:pt idx="6">
                  <c:v>3.7</c:v>
                </c:pt>
                <c:pt idx="7">
                  <c:v>16.399999999999999</c:v>
                </c:pt>
                <c:pt idx="8">
                  <c:v>32.200000000000003</c:v>
                </c:pt>
                <c:pt idx="9">
                  <c:v>4.7</c:v>
                </c:pt>
                <c:pt idx="10">
                  <c:v>4.7</c:v>
                </c:pt>
                <c:pt idx="11">
                  <c:v>25.6</c:v>
                </c:pt>
                <c:pt idx="12">
                  <c:v>8.3000000000000007</c:v>
                </c:pt>
                <c:pt idx="13">
                  <c:v>6.2</c:v>
                </c:pt>
                <c:pt idx="14">
                  <c:v>2.7</c:v>
                </c:pt>
                <c:pt idx="15">
                  <c:v>7.1</c:v>
                </c:pt>
                <c:pt idx="16">
                  <c:v>3.3</c:v>
                </c:pt>
                <c:pt idx="17">
                  <c:v>107.5</c:v>
                </c:pt>
                <c:pt idx="18">
                  <c:v>212.7</c:v>
                </c:pt>
                <c:pt idx="19">
                  <c:v>130.69999999999999</c:v>
                </c:pt>
              </c:numCache>
            </c:numRef>
          </c:xVal>
          <c:yVal>
            <c:numRef>
              <c:f>Sheet1!$E$3:$E$22</c:f>
              <c:numCache>
                <c:formatCode>General</c:formatCode>
                <c:ptCount val="20"/>
                <c:pt idx="0">
                  <c:v>34</c:v>
                </c:pt>
                <c:pt idx="1">
                  <c:v>19</c:v>
                </c:pt>
                <c:pt idx="2">
                  <c:v>50</c:v>
                </c:pt>
                <c:pt idx="3">
                  <c:v>48</c:v>
                </c:pt>
                <c:pt idx="4">
                  <c:v>100</c:v>
                </c:pt>
                <c:pt idx="5">
                  <c:v>100</c:v>
                </c:pt>
                <c:pt idx="6">
                  <c:v>100</c:v>
                </c:pt>
                <c:pt idx="7">
                  <c:v>54</c:v>
                </c:pt>
                <c:pt idx="8">
                  <c:v>57</c:v>
                </c:pt>
                <c:pt idx="9">
                  <c:v>100</c:v>
                </c:pt>
                <c:pt idx="10">
                  <c:v>62</c:v>
                </c:pt>
                <c:pt idx="11">
                  <c:v>67</c:v>
                </c:pt>
                <c:pt idx="12">
                  <c:v>100</c:v>
                </c:pt>
                <c:pt idx="13">
                  <c:v>64</c:v>
                </c:pt>
                <c:pt idx="14">
                  <c:v>97</c:v>
                </c:pt>
                <c:pt idx="15">
                  <c:v>57</c:v>
                </c:pt>
                <c:pt idx="16">
                  <c:v>100</c:v>
                </c:pt>
                <c:pt idx="17">
                  <c:v>48</c:v>
                </c:pt>
                <c:pt idx="18">
                  <c:v>49</c:v>
                </c:pt>
                <c:pt idx="19">
                  <c:v>63</c:v>
                </c:pt>
              </c:numCache>
            </c:numRef>
          </c:yVal>
          <c:smooth val="0"/>
        </c:ser>
        <c:ser>
          <c:idx val="1"/>
          <c:order val="1"/>
          <c:tx>
            <c:v>Driver</c:v>
          </c:tx>
          <c:spPr>
            <a:ln w="25400" cap="rnd">
              <a:noFill/>
              <a:round/>
            </a:ln>
            <a:effectLst/>
          </c:spPr>
          <c:marker>
            <c:symbol val="circle"/>
            <c:size val="8"/>
            <c:spPr>
              <a:solidFill>
                <a:schemeClr val="accent6"/>
              </a:solidFill>
              <a:ln w="9525">
                <a:solidFill>
                  <a:schemeClr val="accent6"/>
                </a:solidFill>
              </a:ln>
              <a:effectLst/>
            </c:spPr>
          </c:marker>
          <c:xVal>
            <c:numRef>
              <c:f>Sheet1!$D$23:$D$196</c:f>
              <c:numCache>
                <c:formatCode>General</c:formatCode>
                <c:ptCount val="174"/>
                <c:pt idx="0">
                  <c:v>2.2999999999999998</c:v>
                </c:pt>
                <c:pt idx="1">
                  <c:v>22.4</c:v>
                </c:pt>
                <c:pt idx="2">
                  <c:v>26.7</c:v>
                </c:pt>
                <c:pt idx="3">
                  <c:v>26.8</c:v>
                </c:pt>
                <c:pt idx="4">
                  <c:v>4.3</c:v>
                </c:pt>
                <c:pt idx="5">
                  <c:v>2.6</c:v>
                </c:pt>
                <c:pt idx="6">
                  <c:v>2.7</c:v>
                </c:pt>
                <c:pt idx="7">
                  <c:v>0.7</c:v>
                </c:pt>
                <c:pt idx="8">
                  <c:v>4.0999999999999996</c:v>
                </c:pt>
                <c:pt idx="9">
                  <c:v>0.7</c:v>
                </c:pt>
                <c:pt idx="10">
                  <c:v>26.7</c:v>
                </c:pt>
                <c:pt idx="11">
                  <c:v>26.8</c:v>
                </c:pt>
                <c:pt idx="12">
                  <c:v>1.7</c:v>
                </c:pt>
                <c:pt idx="13">
                  <c:v>2</c:v>
                </c:pt>
                <c:pt idx="14">
                  <c:v>1.7</c:v>
                </c:pt>
                <c:pt idx="15">
                  <c:v>2</c:v>
                </c:pt>
                <c:pt idx="16">
                  <c:v>85.4</c:v>
                </c:pt>
                <c:pt idx="17">
                  <c:v>84.7</c:v>
                </c:pt>
                <c:pt idx="18">
                  <c:v>2.7</c:v>
                </c:pt>
                <c:pt idx="19">
                  <c:v>2.8</c:v>
                </c:pt>
                <c:pt idx="20">
                  <c:v>1.8</c:v>
                </c:pt>
                <c:pt idx="21">
                  <c:v>0.6</c:v>
                </c:pt>
                <c:pt idx="22">
                  <c:v>0.6</c:v>
                </c:pt>
                <c:pt idx="23">
                  <c:v>52.2</c:v>
                </c:pt>
                <c:pt idx="24">
                  <c:v>4.3</c:v>
                </c:pt>
                <c:pt idx="25">
                  <c:v>55.4</c:v>
                </c:pt>
                <c:pt idx="26">
                  <c:v>13.3</c:v>
                </c:pt>
                <c:pt idx="27">
                  <c:v>11.4</c:v>
                </c:pt>
                <c:pt idx="28">
                  <c:v>1.3</c:v>
                </c:pt>
                <c:pt idx="29">
                  <c:v>0.9</c:v>
                </c:pt>
                <c:pt idx="30">
                  <c:v>2</c:v>
                </c:pt>
                <c:pt idx="31">
                  <c:v>0.9</c:v>
                </c:pt>
                <c:pt idx="32">
                  <c:v>27.2</c:v>
                </c:pt>
                <c:pt idx="33">
                  <c:v>30.3</c:v>
                </c:pt>
                <c:pt idx="34">
                  <c:v>1.5</c:v>
                </c:pt>
                <c:pt idx="35">
                  <c:v>1.8</c:v>
                </c:pt>
                <c:pt idx="36">
                  <c:v>0.6</c:v>
                </c:pt>
                <c:pt idx="37">
                  <c:v>0.8</c:v>
                </c:pt>
                <c:pt idx="38">
                  <c:v>1.4</c:v>
                </c:pt>
                <c:pt idx="39">
                  <c:v>26.6</c:v>
                </c:pt>
                <c:pt idx="40">
                  <c:v>26.6</c:v>
                </c:pt>
                <c:pt idx="41">
                  <c:v>1.2</c:v>
                </c:pt>
                <c:pt idx="42">
                  <c:v>1.3</c:v>
                </c:pt>
                <c:pt idx="43">
                  <c:v>1.1000000000000001</c:v>
                </c:pt>
                <c:pt idx="44">
                  <c:v>1.1000000000000001</c:v>
                </c:pt>
                <c:pt idx="45">
                  <c:v>3.2</c:v>
                </c:pt>
                <c:pt idx="46">
                  <c:v>3.1</c:v>
                </c:pt>
                <c:pt idx="47">
                  <c:v>1.4</c:v>
                </c:pt>
                <c:pt idx="48">
                  <c:v>0.7</c:v>
                </c:pt>
                <c:pt idx="49">
                  <c:v>53.7</c:v>
                </c:pt>
                <c:pt idx="50">
                  <c:v>0.7</c:v>
                </c:pt>
                <c:pt idx="51">
                  <c:v>1.2</c:v>
                </c:pt>
                <c:pt idx="52">
                  <c:v>0.8</c:v>
                </c:pt>
                <c:pt idx="53">
                  <c:v>1.4</c:v>
                </c:pt>
                <c:pt idx="54">
                  <c:v>1.8</c:v>
                </c:pt>
                <c:pt idx="55">
                  <c:v>0.3</c:v>
                </c:pt>
                <c:pt idx="56">
                  <c:v>0.9</c:v>
                </c:pt>
                <c:pt idx="57">
                  <c:v>2.2999999999999998</c:v>
                </c:pt>
                <c:pt idx="58">
                  <c:v>4.2</c:v>
                </c:pt>
                <c:pt idx="59">
                  <c:v>1.3</c:v>
                </c:pt>
                <c:pt idx="60">
                  <c:v>2.2999999999999998</c:v>
                </c:pt>
                <c:pt idx="61">
                  <c:v>0.3</c:v>
                </c:pt>
                <c:pt idx="62">
                  <c:v>131.1</c:v>
                </c:pt>
                <c:pt idx="63">
                  <c:v>3.2</c:v>
                </c:pt>
                <c:pt idx="64">
                  <c:v>24.9</c:v>
                </c:pt>
                <c:pt idx="65">
                  <c:v>1.8</c:v>
                </c:pt>
                <c:pt idx="66">
                  <c:v>121.2</c:v>
                </c:pt>
                <c:pt idx="67">
                  <c:v>0.6</c:v>
                </c:pt>
                <c:pt idx="68">
                  <c:v>1</c:v>
                </c:pt>
                <c:pt idx="69">
                  <c:v>2.1</c:v>
                </c:pt>
                <c:pt idx="70">
                  <c:v>25.4</c:v>
                </c:pt>
                <c:pt idx="71">
                  <c:v>1.6</c:v>
                </c:pt>
                <c:pt idx="72">
                  <c:v>2.2999999999999998</c:v>
                </c:pt>
                <c:pt idx="73">
                  <c:v>0.7</c:v>
                </c:pt>
                <c:pt idx="74">
                  <c:v>2.2000000000000002</c:v>
                </c:pt>
                <c:pt idx="75">
                  <c:v>1.1000000000000001</c:v>
                </c:pt>
                <c:pt idx="76">
                  <c:v>0.7</c:v>
                </c:pt>
                <c:pt idx="77">
                  <c:v>0.5</c:v>
                </c:pt>
                <c:pt idx="78">
                  <c:v>0.9</c:v>
                </c:pt>
                <c:pt idx="79">
                  <c:v>35.200000000000003</c:v>
                </c:pt>
                <c:pt idx="80">
                  <c:v>35.200000000000003</c:v>
                </c:pt>
                <c:pt idx="81">
                  <c:v>3.6</c:v>
                </c:pt>
                <c:pt idx="82">
                  <c:v>2.1</c:v>
                </c:pt>
                <c:pt idx="83">
                  <c:v>1.3</c:v>
                </c:pt>
                <c:pt idx="84">
                  <c:v>0.8</c:v>
                </c:pt>
                <c:pt idx="85">
                  <c:v>2.2000000000000002</c:v>
                </c:pt>
                <c:pt idx="86">
                  <c:v>1.3</c:v>
                </c:pt>
                <c:pt idx="87">
                  <c:v>1.5</c:v>
                </c:pt>
                <c:pt idx="88">
                  <c:v>77.7</c:v>
                </c:pt>
                <c:pt idx="89">
                  <c:v>54.8</c:v>
                </c:pt>
                <c:pt idx="90">
                  <c:v>0.8</c:v>
                </c:pt>
                <c:pt idx="91">
                  <c:v>7.6</c:v>
                </c:pt>
                <c:pt idx="92">
                  <c:v>2.5</c:v>
                </c:pt>
                <c:pt idx="93">
                  <c:v>3.7</c:v>
                </c:pt>
                <c:pt idx="94">
                  <c:v>138.4</c:v>
                </c:pt>
                <c:pt idx="95">
                  <c:v>0.9</c:v>
                </c:pt>
                <c:pt idx="96">
                  <c:v>1</c:v>
                </c:pt>
                <c:pt idx="97">
                  <c:v>1.2</c:v>
                </c:pt>
                <c:pt idx="98">
                  <c:v>2</c:v>
                </c:pt>
                <c:pt idx="99">
                  <c:v>2.2000000000000002</c:v>
                </c:pt>
                <c:pt idx="100">
                  <c:v>1.1000000000000001</c:v>
                </c:pt>
                <c:pt idx="101">
                  <c:v>28.9</c:v>
                </c:pt>
                <c:pt idx="102">
                  <c:v>25.1</c:v>
                </c:pt>
                <c:pt idx="103">
                  <c:v>1.5</c:v>
                </c:pt>
                <c:pt idx="104">
                  <c:v>1</c:v>
                </c:pt>
                <c:pt idx="105">
                  <c:v>4.0999999999999996</c:v>
                </c:pt>
                <c:pt idx="106">
                  <c:v>4.2</c:v>
                </c:pt>
                <c:pt idx="107">
                  <c:v>2</c:v>
                </c:pt>
                <c:pt idx="108">
                  <c:v>2.1</c:v>
                </c:pt>
                <c:pt idx="109">
                  <c:v>14</c:v>
                </c:pt>
                <c:pt idx="110">
                  <c:v>10.199999999999999</c:v>
                </c:pt>
                <c:pt idx="111">
                  <c:v>12.8</c:v>
                </c:pt>
                <c:pt idx="112">
                  <c:v>14.5</c:v>
                </c:pt>
                <c:pt idx="113">
                  <c:v>0.6</c:v>
                </c:pt>
                <c:pt idx="114">
                  <c:v>0.2</c:v>
                </c:pt>
                <c:pt idx="115">
                  <c:v>16.399999999999999</c:v>
                </c:pt>
                <c:pt idx="116">
                  <c:v>2.1</c:v>
                </c:pt>
                <c:pt idx="117">
                  <c:v>3</c:v>
                </c:pt>
                <c:pt idx="118">
                  <c:v>34</c:v>
                </c:pt>
                <c:pt idx="119">
                  <c:v>20.8</c:v>
                </c:pt>
                <c:pt idx="120">
                  <c:v>14.7</c:v>
                </c:pt>
                <c:pt idx="121">
                  <c:v>0.9</c:v>
                </c:pt>
                <c:pt idx="122">
                  <c:v>2.2000000000000002</c:v>
                </c:pt>
                <c:pt idx="123">
                  <c:v>1.7</c:v>
                </c:pt>
                <c:pt idx="124">
                  <c:v>3.3</c:v>
                </c:pt>
                <c:pt idx="125">
                  <c:v>0.5</c:v>
                </c:pt>
                <c:pt idx="126">
                  <c:v>1.2</c:v>
                </c:pt>
                <c:pt idx="127">
                  <c:v>0.7</c:v>
                </c:pt>
                <c:pt idx="128">
                  <c:v>47.2</c:v>
                </c:pt>
                <c:pt idx="129">
                  <c:v>46.4</c:v>
                </c:pt>
                <c:pt idx="130">
                  <c:v>1.8</c:v>
                </c:pt>
                <c:pt idx="131">
                  <c:v>0.9</c:v>
                </c:pt>
                <c:pt idx="132">
                  <c:v>2.1</c:v>
                </c:pt>
                <c:pt idx="133">
                  <c:v>13</c:v>
                </c:pt>
                <c:pt idx="134">
                  <c:v>12.3</c:v>
                </c:pt>
                <c:pt idx="135">
                  <c:v>2</c:v>
                </c:pt>
                <c:pt idx="136">
                  <c:v>1.8</c:v>
                </c:pt>
                <c:pt idx="137">
                  <c:v>3.2</c:v>
                </c:pt>
                <c:pt idx="138">
                  <c:v>0.4</c:v>
                </c:pt>
                <c:pt idx="139">
                  <c:v>2.8</c:v>
                </c:pt>
                <c:pt idx="140">
                  <c:v>1.1000000000000001</c:v>
                </c:pt>
                <c:pt idx="141">
                  <c:v>1.9</c:v>
                </c:pt>
                <c:pt idx="142">
                  <c:v>10.4</c:v>
                </c:pt>
                <c:pt idx="143">
                  <c:v>72.8</c:v>
                </c:pt>
                <c:pt idx="144">
                  <c:v>84.3</c:v>
                </c:pt>
                <c:pt idx="145">
                  <c:v>1.2</c:v>
                </c:pt>
                <c:pt idx="146">
                  <c:v>0.4</c:v>
                </c:pt>
                <c:pt idx="147">
                  <c:v>0.8</c:v>
                </c:pt>
                <c:pt idx="148">
                  <c:v>3.3</c:v>
                </c:pt>
                <c:pt idx="149">
                  <c:v>2</c:v>
                </c:pt>
                <c:pt idx="150">
                  <c:v>19.899999999999999</c:v>
                </c:pt>
                <c:pt idx="151">
                  <c:v>13.5</c:v>
                </c:pt>
                <c:pt idx="152">
                  <c:v>2.2000000000000002</c:v>
                </c:pt>
                <c:pt idx="153">
                  <c:v>2.2999999999999998</c:v>
                </c:pt>
                <c:pt idx="154">
                  <c:v>2.2999999999999998</c:v>
                </c:pt>
                <c:pt idx="155">
                  <c:v>1.2</c:v>
                </c:pt>
                <c:pt idx="156">
                  <c:v>2</c:v>
                </c:pt>
                <c:pt idx="157">
                  <c:v>1.1000000000000001</c:v>
                </c:pt>
                <c:pt idx="158">
                  <c:v>1.9</c:v>
                </c:pt>
                <c:pt idx="159">
                  <c:v>1.9</c:v>
                </c:pt>
                <c:pt idx="160">
                  <c:v>12.8</c:v>
                </c:pt>
                <c:pt idx="161">
                  <c:v>12.3</c:v>
                </c:pt>
                <c:pt idx="162">
                  <c:v>30</c:v>
                </c:pt>
                <c:pt idx="163">
                  <c:v>0.8</c:v>
                </c:pt>
                <c:pt idx="164">
                  <c:v>1</c:v>
                </c:pt>
                <c:pt idx="165">
                  <c:v>1</c:v>
                </c:pt>
                <c:pt idx="166">
                  <c:v>1.9</c:v>
                </c:pt>
                <c:pt idx="167">
                  <c:v>0.3</c:v>
                </c:pt>
                <c:pt idx="168">
                  <c:v>2.4</c:v>
                </c:pt>
                <c:pt idx="169">
                  <c:v>2</c:v>
                </c:pt>
                <c:pt idx="170">
                  <c:v>1.7</c:v>
                </c:pt>
                <c:pt idx="171">
                  <c:v>2.7</c:v>
                </c:pt>
                <c:pt idx="172">
                  <c:v>0.6</c:v>
                </c:pt>
                <c:pt idx="173">
                  <c:v>0.5</c:v>
                </c:pt>
              </c:numCache>
            </c:numRef>
          </c:xVal>
          <c:yVal>
            <c:numRef>
              <c:f>Sheet1!$E$23:$E$196</c:f>
              <c:numCache>
                <c:formatCode>General</c:formatCode>
                <c:ptCount val="174"/>
                <c:pt idx="0">
                  <c:v>100</c:v>
                </c:pt>
                <c:pt idx="1">
                  <c:v>55</c:v>
                </c:pt>
                <c:pt idx="2">
                  <c:v>86</c:v>
                </c:pt>
                <c:pt idx="3">
                  <c:v>90</c:v>
                </c:pt>
                <c:pt idx="4">
                  <c:v>64</c:v>
                </c:pt>
                <c:pt idx="5">
                  <c:v>100</c:v>
                </c:pt>
                <c:pt idx="6">
                  <c:v>64</c:v>
                </c:pt>
                <c:pt idx="7">
                  <c:v>55</c:v>
                </c:pt>
                <c:pt idx="8">
                  <c:v>100</c:v>
                </c:pt>
                <c:pt idx="9">
                  <c:v>100</c:v>
                </c:pt>
                <c:pt idx="10">
                  <c:v>98</c:v>
                </c:pt>
                <c:pt idx="11">
                  <c:v>90</c:v>
                </c:pt>
                <c:pt idx="12">
                  <c:v>100</c:v>
                </c:pt>
                <c:pt idx="13">
                  <c:v>97</c:v>
                </c:pt>
                <c:pt idx="14">
                  <c:v>19</c:v>
                </c:pt>
                <c:pt idx="15">
                  <c:v>100</c:v>
                </c:pt>
                <c:pt idx="16">
                  <c:v>43</c:v>
                </c:pt>
                <c:pt idx="17">
                  <c:v>58</c:v>
                </c:pt>
                <c:pt idx="18">
                  <c:v>19</c:v>
                </c:pt>
                <c:pt idx="19">
                  <c:v>55</c:v>
                </c:pt>
                <c:pt idx="20">
                  <c:v>64</c:v>
                </c:pt>
                <c:pt idx="21">
                  <c:v>100</c:v>
                </c:pt>
                <c:pt idx="22">
                  <c:v>100</c:v>
                </c:pt>
                <c:pt idx="23">
                  <c:v>98</c:v>
                </c:pt>
                <c:pt idx="24">
                  <c:v>100</c:v>
                </c:pt>
                <c:pt idx="25">
                  <c:v>45</c:v>
                </c:pt>
                <c:pt idx="26">
                  <c:v>78</c:v>
                </c:pt>
                <c:pt idx="27">
                  <c:v>48</c:v>
                </c:pt>
                <c:pt idx="28">
                  <c:v>100</c:v>
                </c:pt>
                <c:pt idx="29">
                  <c:v>100</c:v>
                </c:pt>
                <c:pt idx="30">
                  <c:v>64</c:v>
                </c:pt>
                <c:pt idx="31">
                  <c:v>100</c:v>
                </c:pt>
                <c:pt idx="32">
                  <c:v>68</c:v>
                </c:pt>
                <c:pt idx="33">
                  <c:v>69</c:v>
                </c:pt>
                <c:pt idx="34">
                  <c:v>100</c:v>
                </c:pt>
                <c:pt idx="35">
                  <c:v>52</c:v>
                </c:pt>
                <c:pt idx="36">
                  <c:v>100</c:v>
                </c:pt>
                <c:pt idx="37">
                  <c:v>100</c:v>
                </c:pt>
                <c:pt idx="38">
                  <c:v>100</c:v>
                </c:pt>
                <c:pt idx="39">
                  <c:v>60</c:v>
                </c:pt>
                <c:pt idx="40">
                  <c:v>66</c:v>
                </c:pt>
                <c:pt idx="41">
                  <c:v>100</c:v>
                </c:pt>
                <c:pt idx="42">
                  <c:v>96</c:v>
                </c:pt>
                <c:pt idx="43">
                  <c:v>100</c:v>
                </c:pt>
                <c:pt idx="44">
                  <c:v>100</c:v>
                </c:pt>
                <c:pt idx="45">
                  <c:v>100</c:v>
                </c:pt>
                <c:pt idx="46">
                  <c:v>64</c:v>
                </c:pt>
                <c:pt idx="47">
                  <c:v>100</c:v>
                </c:pt>
                <c:pt idx="48">
                  <c:v>100</c:v>
                </c:pt>
                <c:pt idx="49">
                  <c:v>55</c:v>
                </c:pt>
                <c:pt idx="50">
                  <c:v>100</c:v>
                </c:pt>
                <c:pt idx="51">
                  <c:v>100</c:v>
                </c:pt>
                <c:pt idx="52">
                  <c:v>100</c:v>
                </c:pt>
                <c:pt idx="53">
                  <c:v>100</c:v>
                </c:pt>
                <c:pt idx="54">
                  <c:v>96</c:v>
                </c:pt>
                <c:pt idx="55">
                  <c:v>100</c:v>
                </c:pt>
                <c:pt idx="56">
                  <c:v>60</c:v>
                </c:pt>
                <c:pt idx="57">
                  <c:v>97</c:v>
                </c:pt>
                <c:pt idx="58">
                  <c:v>100</c:v>
                </c:pt>
                <c:pt idx="59">
                  <c:v>51</c:v>
                </c:pt>
                <c:pt idx="60">
                  <c:v>12</c:v>
                </c:pt>
                <c:pt idx="61">
                  <c:v>100</c:v>
                </c:pt>
                <c:pt idx="62">
                  <c:v>51</c:v>
                </c:pt>
                <c:pt idx="63">
                  <c:v>61</c:v>
                </c:pt>
                <c:pt idx="64">
                  <c:v>53</c:v>
                </c:pt>
                <c:pt idx="65">
                  <c:v>100</c:v>
                </c:pt>
                <c:pt idx="66">
                  <c:v>43</c:v>
                </c:pt>
                <c:pt idx="67">
                  <c:v>100</c:v>
                </c:pt>
                <c:pt idx="68">
                  <c:v>100</c:v>
                </c:pt>
                <c:pt idx="69">
                  <c:v>100</c:v>
                </c:pt>
                <c:pt idx="70">
                  <c:v>62</c:v>
                </c:pt>
                <c:pt idx="71">
                  <c:v>19</c:v>
                </c:pt>
                <c:pt idx="72">
                  <c:v>15</c:v>
                </c:pt>
                <c:pt idx="73">
                  <c:v>100</c:v>
                </c:pt>
                <c:pt idx="74">
                  <c:v>55</c:v>
                </c:pt>
                <c:pt idx="75">
                  <c:v>100</c:v>
                </c:pt>
                <c:pt idx="76">
                  <c:v>100</c:v>
                </c:pt>
                <c:pt idx="77">
                  <c:v>100</c:v>
                </c:pt>
                <c:pt idx="78">
                  <c:v>92</c:v>
                </c:pt>
                <c:pt idx="79">
                  <c:v>65</c:v>
                </c:pt>
                <c:pt idx="80">
                  <c:v>48</c:v>
                </c:pt>
                <c:pt idx="81">
                  <c:v>41</c:v>
                </c:pt>
                <c:pt idx="82">
                  <c:v>100</c:v>
                </c:pt>
                <c:pt idx="83">
                  <c:v>100</c:v>
                </c:pt>
                <c:pt idx="84">
                  <c:v>100</c:v>
                </c:pt>
                <c:pt idx="85">
                  <c:v>55</c:v>
                </c:pt>
                <c:pt idx="86">
                  <c:v>100</c:v>
                </c:pt>
                <c:pt idx="87">
                  <c:v>100</c:v>
                </c:pt>
                <c:pt idx="88">
                  <c:v>57</c:v>
                </c:pt>
                <c:pt idx="89">
                  <c:v>45</c:v>
                </c:pt>
                <c:pt idx="90">
                  <c:v>100</c:v>
                </c:pt>
                <c:pt idx="91">
                  <c:v>77</c:v>
                </c:pt>
                <c:pt idx="92">
                  <c:v>100</c:v>
                </c:pt>
                <c:pt idx="93">
                  <c:v>100</c:v>
                </c:pt>
                <c:pt idx="94">
                  <c:v>48</c:v>
                </c:pt>
                <c:pt idx="95">
                  <c:v>100</c:v>
                </c:pt>
                <c:pt idx="96">
                  <c:v>100</c:v>
                </c:pt>
                <c:pt idx="97">
                  <c:v>100</c:v>
                </c:pt>
                <c:pt idx="98">
                  <c:v>96</c:v>
                </c:pt>
                <c:pt idx="99">
                  <c:v>16</c:v>
                </c:pt>
                <c:pt idx="100">
                  <c:v>96</c:v>
                </c:pt>
                <c:pt idx="101">
                  <c:v>90</c:v>
                </c:pt>
                <c:pt idx="102">
                  <c:v>90</c:v>
                </c:pt>
                <c:pt idx="103">
                  <c:v>64</c:v>
                </c:pt>
                <c:pt idx="104">
                  <c:v>100</c:v>
                </c:pt>
                <c:pt idx="105">
                  <c:v>97</c:v>
                </c:pt>
                <c:pt idx="106">
                  <c:v>96</c:v>
                </c:pt>
                <c:pt idx="107">
                  <c:v>100</c:v>
                </c:pt>
                <c:pt idx="108">
                  <c:v>100</c:v>
                </c:pt>
                <c:pt idx="109">
                  <c:v>86</c:v>
                </c:pt>
                <c:pt idx="110">
                  <c:v>55</c:v>
                </c:pt>
                <c:pt idx="111">
                  <c:v>82</c:v>
                </c:pt>
                <c:pt idx="112">
                  <c:v>62</c:v>
                </c:pt>
                <c:pt idx="113">
                  <c:v>100</c:v>
                </c:pt>
                <c:pt idx="114">
                  <c:v>60</c:v>
                </c:pt>
                <c:pt idx="115">
                  <c:v>73</c:v>
                </c:pt>
                <c:pt idx="116">
                  <c:v>100</c:v>
                </c:pt>
                <c:pt idx="117">
                  <c:v>100</c:v>
                </c:pt>
                <c:pt idx="118">
                  <c:v>59</c:v>
                </c:pt>
                <c:pt idx="119">
                  <c:v>61</c:v>
                </c:pt>
                <c:pt idx="120">
                  <c:v>80</c:v>
                </c:pt>
                <c:pt idx="121">
                  <c:v>100</c:v>
                </c:pt>
                <c:pt idx="122">
                  <c:v>51</c:v>
                </c:pt>
                <c:pt idx="123">
                  <c:v>100</c:v>
                </c:pt>
                <c:pt idx="124">
                  <c:v>100</c:v>
                </c:pt>
                <c:pt idx="125">
                  <c:v>100</c:v>
                </c:pt>
                <c:pt idx="126">
                  <c:v>100</c:v>
                </c:pt>
                <c:pt idx="127">
                  <c:v>100</c:v>
                </c:pt>
                <c:pt idx="128">
                  <c:v>62</c:v>
                </c:pt>
                <c:pt idx="129">
                  <c:v>69</c:v>
                </c:pt>
                <c:pt idx="130">
                  <c:v>100</c:v>
                </c:pt>
                <c:pt idx="131">
                  <c:v>100</c:v>
                </c:pt>
                <c:pt idx="132">
                  <c:v>100</c:v>
                </c:pt>
                <c:pt idx="133">
                  <c:v>93</c:v>
                </c:pt>
                <c:pt idx="134">
                  <c:v>100</c:v>
                </c:pt>
                <c:pt idx="135">
                  <c:v>53</c:v>
                </c:pt>
                <c:pt idx="136">
                  <c:v>96</c:v>
                </c:pt>
                <c:pt idx="137">
                  <c:v>100</c:v>
                </c:pt>
                <c:pt idx="138">
                  <c:v>100</c:v>
                </c:pt>
                <c:pt idx="139">
                  <c:v>19</c:v>
                </c:pt>
                <c:pt idx="140">
                  <c:v>55</c:v>
                </c:pt>
                <c:pt idx="141">
                  <c:v>100</c:v>
                </c:pt>
                <c:pt idx="142">
                  <c:v>97</c:v>
                </c:pt>
                <c:pt idx="143">
                  <c:v>50</c:v>
                </c:pt>
                <c:pt idx="144">
                  <c:v>47</c:v>
                </c:pt>
                <c:pt idx="145">
                  <c:v>55</c:v>
                </c:pt>
                <c:pt idx="146">
                  <c:v>100</c:v>
                </c:pt>
                <c:pt idx="147">
                  <c:v>100</c:v>
                </c:pt>
                <c:pt idx="148">
                  <c:v>97</c:v>
                </c:pt>
                <c:pt idx="149">
                  <c:v>92</c:v>
                </c:pt>
                <c:pt idx="150">
                  <c:v>69</c:v>
                </c:pt>
                <c:pt idx="151">
                  <c:v>63</c:v>
                </c:pt>
                <c:pt idx="152">
                  <c:v>100</c:v>
                </c:pt>
                <c:pt idx="153">
                  <c:v>100</c:v>
                </c:pt>
                <c:pt idx="154">
                  <c:v>100</c:v>
                </c:pt>
                <c:pt idx="155">
                  <c:v>100</c:v>
                </c:pt>
                <c:pt idx="156">
                  <c:v>64</c:v>
                </c:pt>
                <c:pt idx="157">
                  <c:v>100</c:v>
                </c:pt>
                <c:pt idx="158">
                  <c:v>52</c:v>
                </c:pt>
                <c:pt idx="159">
                  <c:v>100</c:v>
                </c:pt>
                <c:pt idx="160">
                  <c:v>96</c:v>
                </c:pt>
                <c:pt idx="161">
                  <c:v>97</c:v>
                </c:pt>
                <c:pt idx="162">
                  <c:v>51</c:v>
                </c:pt>
                <c:pt idx="163">
                  <c:v>100</c:v>
                </c:pt>
                <c:pt idx="164">
                  <c:v>100</c:v>
                </c:pt>
                <c:pt idx="165">
                  <c:v>100</c:v>
                </c:pt>
                <c:pt idx="166">
                  <c:v>100</c:v>
                </c:pt>
                <c:pt idx="167">
                  <c:v>100</c:v>
                </c:pt>
                <c:pt idx="168">
                  <c:v>19</c:v>
                </c:pt>
                <c:pt idx="169">
                  <c:v>55</c:v>
                </c:pt>
                <c:pt idx="170">
                  <c:v>100</c:v>
                </c:pt>
                <c:pt idx="171">
                  <c:v>100</c:v>
                </c:pt>
                <c:pt idx="172">
                  <c:v>100</c:v>
                </c:pt>
                <c:pt idx="173">
                  <c:v>100</c:v>
                </c:pt>
              </c:numCache>
            </c:numRef>
          </c:yVal>
          <c:smooth val="0"/>
        </c:ser>
        <c:ser>
          <c:idx val="2"/>
          <c:order val="2"/>
          <c:tx>
            <c:v>Passenger</c:v>
          </c:tx>
          <c:spPr>
            <a:ln w="25400" cap="rnd">
              <a:noFill/>
              <a:round/>
            </a:ln>
            <a:effectLst/>
          </c:spPr>
          <c:marker>
            <c:symbol val="diamond"/>
            <c:size val="8"/>
            <c:spPr>
              <a:solidFill>
                <a:schemeClr val="accent4"/>
              </a:solidFill>
              <a:ln w="9525">
                <a:solidFill>
                  <a:schemeClr val="accent4"/>
                </a:solidFill>
              </a:ln>
              <a:effectLst/>
            </c:spPr>
          </c:marker>
          <c:xVal>
            <c:numRef>
              <c:f>Sheet1!$D$197:$D$310</c:f>
              <c:numCache>
                <c:formatCode>General</c:formatCode>
                <c:ptCount val="114"/>
                <c:pt idx="0">
                  <c:v>7.4</c:v>
                </c:pt>
                <c:pt idx="1">
                  <c:v>14.2</c:v>
                </c:pt>
                <c:pt idx="2">
                  <c:v>1</c:v>
                </c:pt>
                <c:pt idx="3">
                  <c:v>1.9</c:v>
                </c:pt>
                <c:pt idx="4">
                  <c:v>1.9</c:v>
                </c:pt>
                <c:pt idx="5">
                  <c:v>135.80000000000001</c:v>
                </c:pt>
                <c:pt idx="6">
                  <c:v>9.1</c:v>
                </c:pt>
                <c:pt idx="7">
                  <c:v>7.4</c:v>
                </c:pt>
                <c:pt idx="8">
                  <c:v>6.7</c:v>
                </c:pt>
                <c:pt idx="9">
                  <c:v>165.7</c:v>
                </c:pt>
                <c:pt idx="10">
                  <c:v>33.5</c:v>
                </c:pt>
                <c:pt idx="11">
                  <c:v>0.4</c:v>
                </c:pt>
                <c:pt idx="12">
                  <c:v>1.3</c:v>
                </c:pt>
                <c:pt idx="13">
                  <c:v>3.4</c:v>
                </c:pt>
                <c:pt idx="14">
                  <c:v>3.8</c:v>
                </c:pt>
                <c:pt idx="15">
                  <c:v>64.099999999999994</c:v>
                </c:pt>
                <c:pt idx="16">
                  <c:v>20.6</c:v>
                </c:pt>
                <c:pt idx="17">
                  <c:v>0.6</c:v>
                </c:pt>
                <c:pt idx="18">
                  <c:v>36.5</c:v>
                </c:pt>
                <c:pt idx="19">
                  <c:v>157.19999999999999</c:v>
                </c:pt>
                <c:pt idx="20">
                  <c:v>4</c:v>
                </c:pt>
                <c:pt idx="21">
                  <c:v>8.6999999999999993</c:v>
                </c:pt>
                <c:pt idx="22">
                  <c:v>2.1</c:v>
                </c:pt>
                <c:pt idx="23">
                  <c:v>165.1</c:v>
                </c:pt>
                <c:pt idx="24">
                  <c:v>0.2</c:v>
                </c:pt>
                <c:pt idx="25">
                  <c:v>14.4</c:v>
                </c:pt>
                <c:pt idx="26">
                  <c:v>1.6</c:v>
                </c:pt>
                <c:pt idx="27">
                  <c:v>1.7</c:v>
                </c:pt>
                <c:pt idx="28">
                  <c:v>1</c:v>
                </c:pt>
                <c:pt idx="29">
                  <c:v>36.1</c:v>
                </c:pt>
                <c:pt idx="30">
                  <c:v>20.8</c:v>
                </c:pt>
                <c:pt idx="31">
                  <c:v>1.5</c:v>
                </c:pt>
                <c:pt idx="32">
                  <c:v>6.2</c:v>
                </c:pt>
                <c:pt idx="33">
                  <c:v>10.5</c:v>
                </c:pt>
                <c:pt idx="34">
                  <c:v>2.2000000000000002</c:v>
                </c:pt>
                <c:pt idx="35">
                  <c:v>1.8</c:v>
                </c:pt>
                <c:pt idx="36">
                  <c:v>1.8</c:v>
                </c:pt>
                <c:pt idx="37">
                  <c:v>50</c:v>
                </c:pt>
                <c:pt idx="38">
                  <c:v>1</c:v>
                </c:pt>
                <c:pt idx="39">
                  <c:v>1.1000000000000001</c:v>
                </c:pt>
                <c:pt idx="40">
                  <c:v>1.9</c:v>
                </c:pt>
                <c:pt idx="41">
                  <c:v>4.5999999999999996</c:v>
                </c:pt>
                <c:pt idx="42">
                  <c:v>3</c:v>
                </c:pt>
                <c:pt idx="43">
                  <c:v>1.3</c:v>
                </c:pt>
                <c:pt idx="44">
                  <c:v>1.1000000000000001</c:v>
                </c:pt>
                <c:pt idx="45">
                  <c:v>30.1</c:v>
                </c:pt>
                <c:pt idx="46">
                  <c:v>1.1000000000000001</c:v>
                </c:pt>
                <c:pt idx="47">
                  <c:v>27.8</c:v>
                </c:pt>
                <c:pt idx="48">
                  <c:v>1</c:v>
                </c:pt>
                <c:pt idx="49">
                  <c:v>0.4</c:v>
                </c:pt>
                <c:pt idx="50">
                  <c:v>2.9</c:v>
                </c:pt>
                <c:pt idx="51">
                  <c:v>1.3</c:v>
                </c:pt>
                <c:pt idx="52">
                  <c:v>13.1</c:v>
                </c:pt>
                <c:pt idx="53">
                  <c:v>1.5</c:v>
                </c:pt>
                <c:pt idx="54">
                  <c:v>1.8</c:v>
                </c:pt>
                <c:pt idx="55">
                  <c:v>2.8</c:v>
                </c:pt>
                <c:pt idx="56">
                  <c:v>1.3</c:v>
                </c:pt>
                <c:pt idx="57">
                  <c:v>1.4</c:v>
                </c:pt>
                <c:pt idx="58">
                  <c:v>1.9</c:v>
                </c:pt>
                <c:pt idx="59">
                  <c:v>8.5</c:v>
                </c:pt>
                <c:pt idx="60">
                  <c:v>3.7</c:v>
                </c:pt>
                <c:pt idx="61">
                  <c:v>0.5</c:v>
                </c:pt>
                <c:pt idx="62">
                  <c:v>2.4</c:v>
                </c:pt>
                <c:pt idx="63">
                  <c:v>1.1000000000000001</c:v>
                </c:pt>
                <c:pt idx="64">
                  <c:v>0.7</c:v>
                </c:pt>
                <c:pt idx="65">
                  <c:v>1.2</c:v>
                </c:pt>
                <c:pt idx="66">
                  <c:v>2.1</c:v>
                </c:pt>
                <c:pt idx="67">
                  <c:v>2</c:v>
                </c:pt>
                <c:pt idx="68">
                  <c:v>3.2</c:v>
                </c:pt>
                <c:pt idx="69">
                  <c:v>1.4</c:v>
                </c:pt>
                <c:pt idx="70">
                  <c:v>4.4000000000000004</c:v>
                </c:pt>
                <c:pt idx="71">
                  <c:v>5.6</c:v>
                </c:pt>
                <c:pt idx="72">
                  <c:v>101.3</c:v>
                </c:pt>
                <c:pt idx="73">
                  <c:v>294</c:v>
                </c:pt>
                <c:pt idx="74">
                  <c:v>145.4</c:v>
                </c:pt>
                <c:pt idx="75">
                  <c:v>15.7</c:v>
                </c:pt>
                <c:pt idx="76">
                  <c:v>16.399999999999999</c:v>
                </c:pt>
                <c:pt idx="77">
                  <c:v>0.8</c:v>
                </c:pt>
                <c:pt idx="78">
                  <c:v>0.9</c:v>
                </c:pt>
                <c:pt idx="79">
                  <c:v>1</c:v>
                </c:pt>
                <c:pt idx="80">
                  <c:v>15.5</c:v>
                </c:pt>
                <c:pt idx="81">
                  <c:v>13.9</c:v>
                </c:pt>
                <c:pt idx="82">
                  <c:v>5.3</c:v>
                </c:pt>
                <c:pt idx="83">
                  <c:v>5.3</c:v>
                </c:pt>
                <c:pt idx="84">
                  <c:v>32.1</c:v>
                </c:pt>
                <c:pt idx="85">
                  <c:v>21.9</c:v>
                </c:pt>
                <c:pt idx="86">
                  <c:v>1.9</c:v>
                </c:pt>
                <c:pt idx="87">
                  <c:v>24.8</c:v>
                </c:pt>
                <c:pt idx="88">
                  <c:v>26.4</c:v>
                </c:pt>
                <c:pt idx="89">
                  <c:v>17</c:v>
                </c:pt>
                <c:pt idx="90">
                  <c:v>15.4</c:v>
                </c:pt>
                <c:pt idx="91">
                  <c:v>1.2</c:v>
                </c:pt>
                <c:pt idx="92">
                  <c:v>1.5</c:v>
                </c:pt>
                <c:pt idx="93">
                  <c:v>2.9</c:v>
                </c:pt>
                <c:pt idx="94">
                  <c:v>0.8</c:v>
                </c:pt>
                <c:pt idx="95">
                  <c:v>4.4000000000000004</c:v>
                </c:pt>
                <c:pt idx="96">
                  <c:v>4.2</c:v>
                </c:pt>
                <c:pt idx="97">
                  <c:v>16.600000000000001</c:v>
                </c:pt>
                <c:pt idx="98">
                  <c:v>17</c:v>
                </c:pt>
                <c:pt idx="99">
                  <c:v>1.1000000000000001</c:v>
                </c:pt>
                <c:pt idx="100">
                  <c:v>14.3</c:v>
                </c:pt>
                <c:pt idx="101">
                  <c:v>16.899999999999999</c:v>
                </c:pt>
                <c:pt idx="102">
                  <c:v>1.6</c:v>
                </c:pt>
                <c:pt idx="103">
                  <c:v>2.2999999999999998</c:v>
                </c:pt>
                <c:pt idx="104">
                  <c:v>1.9</c:v>
                </c:pt>
                <c:pt idx="105">
                  <c:v>1.1000000000000001</c:v>
                </c:pt>
                <c:pt idx="106">
                  <c:v>1.1000000000000001</c:v>
                </c:pt>
                <c:pt idx="107">
                  <c:v>5.8</c:v>
                </c:pt>
                <c:pt idx="108">
                  <c:v>23.9</c:v>
                </c:pt>
                <c:pt idx="109">
                  <c:v>16.2</c:v>
                </c:pt>
                <c:pt idx="110">
                  <c:v>23.3</c:v>
                </c:pt>
                <c:pt idx="111">
                  <c:v>3.2</c:v>
                </c:pt>
                <c:pt idx="112">
                  <c:v>3.6</c:v>
                </c:pt>
                <c:pt idx="113">
                  <c:v>35.799999999999997</c:v>
                </c:pt>
              </c:numCache>
            </c:numRef>
          </c:xVal>
          <c:yVal>
            <c:numRef>
              <c:f>Sheet1!$E$197:$E$310</c:f>
              <c:numCache>
                <c:formatCode>General</c:formatCode>
                <c:ptCount val="114"/>
                <c:pt idx="0">
                  <c:v>98</c:v>
                </c:pt>
                <c:pt idx="1">
                  <c:v>100</c:v>
                </c:pt>
                <c:pt idx="2">
                  <c:v>100</c:v>
                </c:pt>
                <c:pt idx="3">
                  <c:v>97</c:v>
                </c:pt>
                <c:pt idx="4">
                  <c:v>100</c:v>
                </c:pt>
                <c:pt idx="5">
                  <c:v>49</c:v>
                </c:pt>
                <c:pt idx="6">
                  <c:v>63</c:v>
                </c:pt>
                <c:pt idx="7">
                  <c:v>100</c:v>
                </c:pt>
                <c:pt idx="8">
                  <c:v>97</c:v>
                </c:pt>
                <c:pt idx="9">
                  <c:v>49</c:v>
                </c:pt>
                <c:pt idx="10">
                  <c:v>59</c:v>
                </c:pt>
                <c:pt idx="11">
                  <c:v>100</c:v>
                </c:pt>
                <c:pt idx="12">
                  <c:v>100</c:v>
                </c:pt>
                <c:pt idx="13">
                  <c:v>100</c:v>
                </c:pt>
                <c:pt idx="14">
                  <c:v>19</c:v>
                </c:pt>
                <c:pt idx="15">
                  <c:v>60</c:v>
                </c:pt>
                <c:pt idx="16">
                  <c:v>37</c:v>
                </c:pt>
                <c:pt idx="17">
                  <c:v>100</c:v>
                </c:pt>
                <c:pt idx="18">
                  <c:v>46</c:v>
                </c:pt>
                <c:pt idx="19">
                  <c:v>47</c:v>
                </c:pt>
                <c:pt idx="20">
                  <c:v>100</c:v>
                </c:pt>
                <c:pt idx="21">
                  <c:v>52</c:v>
                </c:pt>
                <c:pt idx="22">
                  <c:v>100</c:v>
                </c:pt>
                <c:pt idx="23">
                  <c:v>52</c:v>
                </c:pt>
                <c:pt idx="24">
                  <c:v>100</c:v>
                </c:pt>
                <c:pt idx="25">
                  <c:v>100</c:v>
                </c:pt>
                <c:pt idx="26">
                  <c:v>100</c:v>
                </c:pt>
                <c:pt idx="27">
                  <c:v>100</c:v>
                </c:pt>
                <c:pt idx="28">
                  <c:v>100</c:v>
                </c:pt>
                <c:pt idx="29">
                  <c:v>51</c:v>
                </c:pt>
                <c:pt idx="30">
                  <c:v>68</c:v>
                </c:pt>
                <c:pt idx="31">
                  <c:v>100</c:v>
                </c:pt>
                <c:pt idx="32">
                  <c:v>96</c:v>
                </c:pt>
                <c:pt idx="33">
                  <c:v>100</c:v>
                </c:pt>
                <c:pt idx="34">
                  <c:v>100</c:v>
                </c:pt>
                <c:pt idx="35">
                  <c:v>100</c:v>
                </c:pt>
                <c:pt idx="36">
                  <c:v>100</c:v>
                </c:pt>
                <c:pt idx="37">
                  <c:v>62</c:v>
                </c:pt>
                <c:pt idx="38">
                  <c:v>100</c:v>
                </c:pt>
                <c:pt idx="39">
                  <c:v>100</c:v>
                </c:pt>
                <c:pt idx="40">
                  <c:v>96</c:v>
                </c:pt>
                <c:pt idx="41">
                  <c:v>100</c:v>
                </c:pt>
                <c:pt idx="42">
                  <c:v>100</c:v>
                </c:pt>
                <c:pt idx="43">
                  <c:v>100</c:v>
                </c:pt>
                <c:pt idx="44">
                  <c:v>100</c:v>
                </c:pt>
                <c:pt idx="45">
                  <c:v>69</c:v>
                </c:pt>
                <c:pt idx="46">
                  <c:v>100</c:v>
                </c:pt>
                <c:pt idx="47">
                  <c:v>59</c:v>
                </c:pt>
                <c:pt idx="48">
                  <c:v>100</c:v>
                </c:pt>
                <c:pt idx="49">
                  <c:v>100</c:v>
                </c:pt>
                <c:pt idx="50">
                  <c:v>19</c:v>
                </c:pt>
                <c:pt idx="51">
                  <c:v>64</c:v>
                </c:pt>
                <c:pt idx="52">
                  <c:v>63</c:v>
                </c:pt>
                <c:pt idx="53">
                  <c:v>100</c:v>
                </c:pt>
                <c:pt idx="54">
                  <c:v>100</c:v>
                </c:pt>
                <c:pt idx="55">
                  <c:v>100</c:v>
                </c:pt>
                <c:pt idx="56">
                  <c:v>100</c:v>
                </c:pt>
                <c:pt idx="57">
                  <c:v>100</c:v>
                </c:pt>
                <c:pt idx="58">
                  <c:v>100</c:v>
                </c:pt>
                <c:pt idx="59">
                  <c:v>100</c:v>
                </c:pt>
                <c:pt idx="60">
                  <c:v>84</c:v>
                </c:pt>
                <c:pt idx="61">
                  <c:v>100</c:v>
                </c:pt>
                <c:pt idx="62">
                  <c:v>100</c:v>
                </c:pt>
                <c:pt idx="63">
                  <c:v>100</c:v>
                </c:pt>
                <c:pt idx="64">
                  <c:v>100</c:v>
                </c:pt>
                <c:pt idx="65">
                  <c:v>100</c:v>
                </c:pt>
                <c:pt idx="66">
                  <c:v>100</c:v>
                </c:pt>
                <c:pt idx="67">
                  <c:v>100</c:v>
                </c:pt>
                <c:pt idx="68">
                  <c:v>100</c:v>
                </c:pt>
                <c:pt idx="69">
                  <c:v>100</c:v>
                </c:pt>
                <c:pt idx="70">
                  <c:v>100</c:v>
                </c:pt>
                <c:pt idx="71">
                  <c:v>19</c:v>
                </c:pt>
                <c:pt idx="72">
                  <c:v>45</c:v>
                </c:pt>
                <c:pt idx="73">
                  <c:v>50</c:v>
                </c:pt>
                <c:pt idx="74">
                  <c:v>51</c:v>
                </c:pt>
                <c:pt idx="75">
                  <c:v>83</c:v>
                </c:pt>
                <c:pt idx="76">
                  <c:v>51</c:v>
                </c:pt>
                <c:pt idx="77">
                  <c:v>100</c:v>
                </c:pt>
                <c:pt idx="78">
                  <c:v>100</c:v>
                </c:pt>
                <c:pt idx="79">
                  <c:v>100</c:v>
                </c:pt>
                <c:pt idx="80">
                  <c:v>54</c:v>
                </c:pt>
                <c:pt idx="81">
                  <c:v>87</c:v>
                </c:pt>
                <c:pt idx="82">
                  <c:v>100</c:v>
                </c:pt>
                <c:pt idx="83">
                  <c:v>100</c:v>
                </c:pt>
                <c:pt idx="84">
                  <c:v>46</c:v>
                </c:pt>
                <c:pt idx="85">
                  <c:v>62</c:v>
                </c:pt>
                <c:pt idx="86">
                  <c:v>67</c:v>
                </c:pt>
                <c:pt idx="87">
                  <c:v>50</c:v>
                </c:pt>
                <c:pt idx="88">
                  <c:v>73</c:v>
                </c:pt>
                <c:pt idx="89">
                  <c:v>69</c:v>
                </c:pt>
                <c:pt idx="90">
                  <c:v>84</c:v>
                </c:pt>
                <c:pt idx="91">
                  <c:v>97</c:v>
                </c:pt>
                <c:pt idx="92">
                  <c:v>100</c:v>
                </c:pt>
                <c:pt idx="93">
                  <c:v>19</c:v>
                </c:pt>
                <c:pt idx="94">
                  <c:v>100</c:v>
                </c:pt>
                <c:pt idx="95">
                  <c:v>100</c:v>
                </c:pt>
                <c:pt idx="96">
                  <c:v>55</c:v>
                </c:pt>
                <c:pt idx="97">
                  <c:v>49</c:v>
                </c:pt>
                <c:pt idx="98">
                  <c:v>77</c:v>
                </c:pt>
                <c:pt idx="99">
                  <c:v>100</c:v>
                </c:pt>
                <c:pt idx="100">
                  <c:v>93</c:v>
                </c:pt>
                <c:pt idx="101">
                  <c:v>100</c:v>
                </c:pt>
                <c:pt idx="102">
                  <c:v>100</c:v>
                </c:pt>
                <c:pt idx="103">
                  <c:v>98</c:v>
                </c:pt>
                <c:pt idx="104">
                  <c:v>64</c:v>
                </c:pt>
                <c:pt idx="105">
                  <c:v>100</c:v>
                </c:pt>
                <c:pt idx="106">
                  <c:v>100</c:v>
                </c:pt>
                <c:pt idx="107">
                  <c:v>64</c:v>
                </c:pt>
                <c:pt idx="108">
                  <c:v>80</c:v>
                </c:pt>
                <c:pt idx="109">
                  <c:v>84</c:v>
                </c:pt>
                <c:pt idx="110">
                  <c:v>65</c:v>
                </c:pt>
                <c:pt idx="111">
                  <c:v>100</c:v>
                </c:pt>
                <c:pt idx="112">
                  <c:v>100</c:v>
                </c:pt>
                <c:pt idx="113">
                  <c:v>65</c:v>
                </c:pt>
              </c:numCache>
            </c:numRef>
          </c:yVal>
          <c:smooth val="0"/>
        </c:ser>
        <c:dLbls>
          <c:showLegendKey val="0"/>
          <c:showVal val="0"/>
          <c:showCatName val="0"/>
          <c:showSerName val="0"/>
          <c:showPercent val="0"/>
          <c:showBubbleSize val="0"/>
        </c:dLbls>
        <c:axId val="215454208"/>
        <c:axId val="215454784"/>
      </c:scatterChart>
      <c:valAx>
        <c:axId val="215454208"/>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Trip Distance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54784"/>
        <c:crosses val="autoZero"/>
        <c:crossBetween val="midCat"/>
      </c:valAx>
      <c:valAx>
        <c:axId val="215454784"/>
        <c:scaling>
          <c:orientation val="minMax"/>
          <c:max val="10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542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Sheet1!$J$337</c:f>
              <c:strCache>
                <c:ptCount val="1"/>
                <c:pt idx="0">
                  <c:v>DRIVER</c:v>
                </c:pt>
              </c:strCache>
            </c:strRef>
          </c:tx>
          <c:spPr>
            <a:solidFill>
              <a:schemeClr val="accent3"/>
            </a:solidFill>
            <a:ln w="25400">
              <a:noFill/>
            </a:ln>
            <a:effectLst/>
          </c:spPr>
          <c:invertIfNegative val="0"/>
          <c:cat>
            <c:strRef>
              <c:f>Sheet1!$N$346:$N$353</c:f>
              <c:strCache>
                <c:ptCount val="8"/>
                <c:pt idx="0">
                  <c:v>0 to 2</c:v>
                </c:pt>
                <c:pt idx="1">
                  <c:v>2 to 5</c:v>
                </c:pt>
                <c:pt idx="2">
                  <c:v>5 to 10</c:v>
                </c:pt>
                <c:pt idx="3">
                  <c:v>10 to 20</c:v>
                </c:pt>
                <c:pt idx="4">
                  <c:v>20 to 30</c:v>
                </c:pt>
                <c:pt idx="5">
                  <c:v>30 to 50</c:v>
                </c:pt>
                <c:pt idx="6">
                  <c:v>50 to 100</c:v>
                </c:pt>
                <c:pt idx="7">
                  <c:v>100 to 300</c:v>
                </c:pt>
              </c:strCache>
            </c:strRef>
          </c:cat>
          <c:val>
            <c:numRef>
              <c:f>Sheet1!$L$337:$L$344</c:f>
              <c:numCache>
                <c:formatCode>0.0%</c:formatCode>
                <c:ptCount val="8"/>
                <c:pt idx="0">
                  <c:v>0.5</c:v>
                </c:pt>
                <c:pt idx="1">
                  <c:v>0.22413793103448276</c:v>
                </c:pt>
                <c:pt idx="2">
                  <c:v>5.7471264367816091E-3</c:v>
                </c:pt>
                <c:pt idx="3">
                  <c:v>8.6206896551724144E-2</c:v>
                </c:pt>
                <c:pt idx="4">
                  <c:v>8.0459770114942528E-2</c:v>
                </c:pt>
                <c:pt idx="5">
                  <c:v>3.4482758620689655E-2</c:v>
                </c:pt>
                <c:pt idx="6">
                  <c:v>5.1724137931034482E-2</c:v>
                </c:pt>
                <c:pt idx="7">
                  <c:v>1.7241379310344827E-2</c:v>
                </c:pt>
              </c:numCache>
            </c:numRef>
          </c:val>
        </c:ser>
        <c:ser>
          <c:idx val="1"/>
          <c:order val="1"/>
          <c:tx>
            <c:strRef>
              <c:f>Sheet1!$J$346</c:f>
              <c:strCache>
                <c:ptCount val="1"/>
                <c:pt idx="0">
                  <c:v>PASSENGER</c:v>
                </c:pt>
              </c:strCache>
            </c:strRef>
          </c:tx>
          <c:spPr>
            <a:solidFill>
              <a:schemeClr val="accent4"/>
            </a:solidFill>
            <a:ln>
              <a:noFill/>
            </a:ln>
            <a:effectLst/>
          </c:spPr>
          <c:invertIfNegative val="0"/>
          <c:val>
            <c:numRef>
              <c:f>Sheet1!$L$346:$L$353</c:f>
              <c:numCache>
                <c:formatCode>0.0%</c:formatCode>
                <c:ptCount val="8"/>
                <c:pt idx="0">
                  <c:v>0.39473684210526316</c:v>
                </c:pt>
                <c:pt idx="1">
                  <c:v>0.17543859649122806</c:v>
                </c:pt>
                <c:pt idx="2">
                  <c:v>9.6491228070175433E-2</c:v>
                </c:pt>
                <c:pt idx="3">
                  <c:v>0.13157894736842105</c:v>
                </c:pt>
                <c:pt idx="4">
                  <c:v>7.0175438596491224E-2</c:v>
                </c:pt>
                <c:pt idx="5">
                  <c:v>6.1403508771929821E-2</c:v>
                </c:pt>
                <c:pt idx="6">
                  <c:v>8.771929824561403E-3</c:v>
                </c:pt>
                <c:pt idx="7">
                  <c:v>6.1403508771929821E-2</c:v>
                </c:pt>
              </c:numCache>
            </c:numRef>
          </c:val>
        </c:ser>
        <c:dLbls>
          <c:showLegendKey val="0"/>
          <c:showVal val="0"/>
          <c:showCatName val="0"/>
          <c:showSerName val="0"/>
          <c:showPercent val="0"/>
          <c:showBubbleSize val="0"/>
        </c:dLbls>
        <c:gapWidth val="150"/>
        <c:axId val="216202752"/>
        <c:axId val="215457088"/>
      </c:barChart>
      <c:lineChart>
        <c:grouping val="standard"/>
        <c:varyColors val="0"/>
        <c:ser>
          <c:idx val="2"/>
          <c:order val="2"/>
          <c:spPr>
            <a:ln w="28575" cap="rnd">
              <a:solidFill>
                <a:schemeClr val="accent3"/>
              </a:solidFill>
              <a:round/>
            </a:ln>
            <a:effectLst/>
          </c:spPr>
          <c:marker>
            <c:symbol val="none"/>
          </c:marker>
          <c:cat>
            <c:strRef>
              <c:f>Sheet1!$N$346:$N$353</c:f>
              <c:strCache>
                <c:ptCount val="8"/>
                <c:pt idx="0">
                  <c:v>0 to 2</c:v>
                </c:pt>
                <c:pt idx="1">
                  <c:v>2 to 5</c:v>
                </c:pt>
                <c:pt idx="2">
                  <c:v>5 to 10</c:v>
                </c:pt>
                <c:pt idx="3">
                  <c:v>10 to 20</c:v>
                </c:pt>
                <c:pt idx="4">
                  <c:v>20 to 30</c:v>
                </c:pt>
                <c:pt idx="5">
                  <c:v>30 to 50</c:v>
                </c:pt>
                <c:pt idx="6">
                  <c:v>50 to 100</c:v>
                </c:pt>
                <c:pt idx="7">
                  <c:v>100 to 300</c:v>
                </c:pt>
              </c:strCache>
            </c:strRef>
          </c:cat>
          <c:val>
            <c:numRef>
              <c:f>Sheet1!$E$337:$E$344</c:f>
              <c:numCache>
                <c:formatCode>_(* #,##0.00_);_(* \(#,##0.00\);_(* "-"??_);_(@_)</c:formatCode>
                <c:ptCount val="8"/>
                <c:pt idx="0">
                  <c:v>90.839080459770116</c:v>
                </c:pt>
                <c:pt idx="1">
                  <c:v>76.84615384615384</c:v>
                </c:pt>
                <c:pt idx="2">
                  <c:v>77</c:v>
                </c:pt>
                <c:pt idx="3">
                  <c:v>78.599999999999994</c:v>
                </c:pt>
                <c:pt idx="4">
                  <c:v>72.857142857142861</c:v>
                </c:pt>
                <c:pt idx="5">
                  <c:v>62</c:v>
                </c:pt>
                <c:pt idx="6">
                  <c:v>55.333333333333336</c:v>
                </c:pt>
                <c:pt idx="7">
                  <c:v>47.333333333333336</c:v>
                </c:pt>
              </c:numCache>
            </c:numRef>
          </c:val>
          <c:smooth val="0"/>
        </c:ser>
        <c:ser>
          <c:idx val="3"/>
          <c:order val="3"/>
          <c:spPr>
            <a:ln w="28575" cap="rnd">
              <a:solidFill>
                <a:schemeClr val="accent4"/>
              </a:solidFill>
              <a:round/>
            </a:ln>
            <a:effectLst/>
          </c:spPr>
          <c:marker>
            <c:symbol val="none"/>
          </c:marker>
          <c:cat>
            <c:strRef>
              <c:f>Sheet1!$N$346:$N$353</c:f>
              <c:strCache>
                <c:ptCount val="8"/>
                <c:pt idx="0">
                  <c:v>0 to 2</c:v>
                </c:pt>
                <c:pt idx="1">
                  <c:v>2 to 5</c:v>
                </c:pt>
                <c:pt idx="2">
                  <c:v>5 to 10</c:v>
                </c:pt>
                <c:pt idx="3">
                  <c:v>10 to 20</c:v>
                </c:pt>
                <c:pt idx="4">
                  <c:v>20 to 30</c:v>
                </c:pt>
                <c:pt idx="5">
                  <c:v>30 to 50</c:v>
                </c:pt>
                <c:pt idx="6">
                  <c:v>50 to 100</c:v>
                </c:pt>
                <c:pt idx="7">
                  <c:v>100 to 300</c:v>
                </c:pt>
              </c:strCache>
            </c:strRef>
          </c:cat>
          <c:val>
            <c:numRef>
              <c:f>Sheet1!$E$346:$E$353</c:f>
              <c:numCache>
                <c:formatCode>_(* #,##0.00_);_(* \(#,##0.00\);_(* "-"??_);_(@_)</c:formatCode>
                <c:ptCount val="8"/>
                <c:pt idx="0">
                  <c:v>97.444444444444443</c:v>
                </c:pt>
                <c:pt idx="1">
                  <c:v>84.7</c:v>
                </c:pt>
                <c:pt idx="2">
                  <c:v>80.818181818181813</c:v>
                </c:pt>
                <c:pt idx="3">
                  <c:v>79.599999999999994</c:v>
                </c:pt>
                <c:pt idx="4">
                  <c:v>61.75</c:v>
                </c:pt>
                <c:pt idx="5">
                  <c:v>56.857142857142854</c:v>
                </c:pt>
                <c:pt idx="6">
                  <c:v>60</c:v>
                </c:pt>
                <c:pt idx="7">
                  <c:v>49</c:v>
                </c:pt>
              </c:numCache>
            </c:numRef>
          </c:val>
          <c:smooth val="0"/>
        </c:ser>
        <c:dLbls>
          <c:showLegendKey val="0"/>
          <c:showVal val="0"/>
          <c:showCatName val="0"/>
          <c:showSerName val="0"/>
          <c:showPercent val="0"/>
          <c:showBubbleSize val="0"/>
        </c:dLbls>
        <c:marker val="1"/>
        <c:smooth val="0"/>
        <c:axId val="216704000"/>
        <c:axId val="216424448"/>
      </c:lineChart>
      <c:catAx>
        <c:axId val="21620275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TRIP DISTANCE</a:t>
                </a:r>
                <a:endParaRPr lang="en-US" sz="1100"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5457088"/>
        <c:crosses val="autoZero"/>
        <c:auto val="1"/>
        <c:lblAlgn val="ctr"/>
        <c:lblOffset val="100"/>
        <c:noMultiLvlLbl val="0"/>
      </c:catAx>
      <c:valAx>
        <c:axId val="21545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 OF TRIPS</a:t>
                </a:r>
                <a:endParaRPr lang="en-US" sz="1200" dirty="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6202752"/>
        <c:crossesAt val="1"/>
        <c:crossBetween val="between"/>
      </c:valAx>
      <c:valAx>
        <c:axId val="216424448"/>
        <c:scaling>
          <c:orientation val="minMax"/>
          <c:max val="10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TRIP SCORE</a:t>
                </a:r>
                <a:endParaRPr lang="en-US" sz="1200" dirty="0"/>
              </a:p>
            </c:rich>
          </c:tx>
          <c:overlay val="0"/>
          <c:spPr>
            <a:noFill/>
            <a:ln>
              <a:noFill/>
            </a:ln>
            <a:effectLst/>
          </c:spPr>
        </c:title>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6704000"/>
        <c:crosses val="max"/>
        <c:crossBetween val="between"/>
      </c:valAx>
      <c:catAx>
        <c:axId val="216704000"/>
        <c:scaling>
          <c:orientation val="minMax"/>
        </c:scaling>
        <c:delete val="1"/>
        <c:axPos val="b"/>
        <c:numFmt formatCode="General" sourceLinked="1"/>
        <c:majorTickMark val="out"/>
        <c:minorTickMark val="none"/>
        <c:tickLblPos val="nextTo"/>
        <c:crossAx val="216424448"/>
        <c:crosses val="autoZero"/>
        <c:auto val="1"/>
        <c:lblAlgn val="ctr"/>
        <c:lblOffset val="100"/>
        <c:noMultiLvlLbl val="0"/>
      </c:cat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2013 Study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Savings</c:v>
                </c:pt>
                <c:pt idx="1">
                  <c:v>Excitement</c:v>
                </c:pt>
                <c:pt idx="2">
                  <c:v>Tracking</c:v>
                </c:pt>
                <c:pt idx="3">
                  <c:v>Better Driving</c:v>
                </c:pt>
              </c:strCache>
            </c:strRef>
          </c:cat>
          <c:val>
            <c:numRef>
              <c:f>Sheet1!$B$2:$B$5</c:f>
              <c:numCache>
                <c:formatCode>0%</c:formatCode>
                <c:ptCount val="4"/>
                <c:pt idx="0">
                  <c:v>0.76</c:v>
                </c:pt>
                <c:pt idx="1">
                  <c:v>0.14000000000000001</c:v>
                </c:pt>
                <c:pt idx="2">
                  <c:v>0.06</c:v>
                </c:pt>
                <c:pt idx="3">
                  <c:v>0.04</c:v>
                </c:pt>
              </c:numCache>
            </c:numRef>
          </c:val>
        </c:ser>
        <c:ser>
          <c:idx val="1"/>
          <c:order val="1"/>
          <c:tx>
            <c:strRef>
              <c:f>Sheet1!$C$1</c:f>
              <c:strCache>
                <c:ptCount val="1"/>
                <c:pt idx="0">
                  <c:v>2014 Study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Savings</c:v>
                </c:pt>
                <c:pt idx="1">
                  <c:v>Excitement</c:v>
                </c:pt>
                <c:pt idx="2">
                  <c:v>Tracking</c:v>
                </c:pt>
                <c:pt idx="3">
                  <c:v>Better Driving</c:v>
                </c:pt>
              </c:strCache>
            </c:strRef>
          </c:cat>
          <c:val>
            <c:numRef>
              <c:f>Sheet1!$C$2:$C$5</c:f>
              <c:numCache>
                <c:formatCode>0%</c:formatCode>
                <c:ptCount val="4"/>
                <c:pt idx="0">
                  <c:v>0.76</c:v>
                </c:pt>
                <c:pt idx="1">
                  <c:v>0.14000000000000001</c:v>
                </c:pt>
                <c:pt idx="2">
                  <c:v>0</c:v>
                </c:pt>
                <c:pt idx="3">
                  <c:v>0.02</c:v>
                </c:pt>
              </c:numCache>
            </c:numRef>
          </c:val>
        </c:ser>
        <c:ser>
          <c:idx val="2"/>
          <c:order val="2"/>
          <c:tx>
            <c:strRef>
              <c:f>Sheet1!$D$1</c:f>
              <c:strCache>
                <c:ptCount val="1"/>
                <c:pt idx="0">
                  <c:v>UK Study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Savings</c:v>
                </c:pt>
                <c:pt idx="1">
                  <c:v>Excitement</c:v>
                </c:pt>
                <c:pt idx="2">
                  <c:v>Tracking</c:v>
                </c:pt>
                <c:pt idx="3">
                  <c:v>Better Driving</c:v>
                </c:pt>
              </c:strCache>
            </c:strRef>
          </c:cat>
          <c:val>
            <c:numRef>
              <c:f>Sheet1!$D$2:$D$5</c:f>
              <c:numCache>
                <c:formatCode>0%</c:formatCode>
                <c:ptCount val="4"/>
                <c:pt idx="0">
                  <c:v>0.35</c:v>
                </c:pt>
                <c:pt idx="1">
                  <c:v>0.12</c:v>
                </c:pt>
                <c:pt idx="2">
                  <c:v>0</c:v>
                </c:pt>
                <c:pt idx="3">
                  <c:v>0</c:v>
                </c:pt>
              </c:numCache>
            </c:numRef>
          </c:val>
        </c:ser>
        <c:dLbls>
          <c:showLegendKey val="0"/>
          <c:showVal val="0"/>
          <c:showCatName val="0"/>
          <c:showSerName val="0"/>
          <c:showPercent val="0"/>
          <c:showBubbleSize val="0"/>
        </c:dLbls>
        <c:gapWidth val="182"/>
        <c:axId val="212876800"/>
        <c:axId val="212675968"/>
      </c:barChart>
      <c:catAx>
        <c:axId val="21287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75968"/>
        <c:crosses val="autoZero"/>
        <c:auto val="1"/>
        <c:lblAlgn val="ctr"/>
        <c:lblOffset val="100"/>
        <c:noMultiLvlLbl val="0"/>
      </c:catAx>
      <c:valAx>
        <c:axId val="2126759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7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2013 Study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Privacy</c:v>
                </c:pt>
                <c:pt idx="1">
                  <c:v>Misunderstanding of Program</c:v>
                </c:pt>
                <c:pt idx="2">
                  <c:v>Rate Can Go Up</c:v>
                </c:pt>
                <c:pt idx="3">
                  <c:v>Concerned About Results</c:v>
                </c:pt>
              </c:strCache>
            </c:strRef>
          </c:cat>
          <c:val>
            <c:numRef>
              <c:f>Sheet1!$B$2:$B$5</c:f>
              <c:numCache>
                <c:formatCode>0.0%</c:formatCode>
                <c:ptCount val="4"/>
                <c:pt idx="0">
                  <c:v>0.23400000000000001</c:v>
                </c:pt>
                <c:pt idx="1">
                  <c:v>0.182</c:v>
                </c:pt>
                <c:pt idx="2">
                  <c:v>0.14099999999999999</c:v>
                </c:pt>
                <c:pt idx="3">
                  <c:v>0.13400000000000001</c:v>
                </c:pt>
              </c:numCache>
            </c:numRef>
          </c:val>
        </c:ser>
        <c:ser>
          <c:idx val="1"/>
          <c:order val="1"/>
          <c:tx>
            <c:strRef>
              <c:f>Sheet1!$C$1</c:f>
              <c:strCache>
                <c:ptCount val="1"/>
                <c:pt idx="0">
                  <c:v>2014 Study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Privacy</c:v>
                </c:pt>
                <c:pt idx="1">
                  <c:v>Misunderstanding of Program</c:v>
                </c:pt>
                <c:pt idx="2">
                  <c:v>Rate Can Go Up</c:v>
                </c:pt>
                <c:pt idx="3">
                  <c:v>Concerned About Results</c:v>
                </c:pt>
              </c:strCache>
            </c:strRef>
          </c:cat>
          <c:val>
            <c:numRef>
              <c:f>Sheet1!$C$2:$C$5</c:f>
              <c:numCache>
                <c:formatCode>0.0%</c:formatCode>
                <c:ptCount val="4"/>
                <c:pt idx="0">
                  <c:v>0.189</c:v>
                </c:pt>
                <c:pt idx="1">
                  <c:v>0.24399999999999999</c:v>
                </c:pt>
                <c:pt idx="2">
                  <c:v>9.8000000000000004E-2</c:v>
                </c:pt>
                <c:pt idx="3">
                  <c:v>0.122</c:v>
                </c:pt>
              </c:numCache>
            </c:numRef>
          </c:val>
        </c:ser>
        <c:ser>
          <c:idx val="2"/>
          <c:order val="2"/>
          <c:tx>
            <c:strRef>
              <c:f>Sheet1!$D$1</c:f>
              <c:strCache>
                <c:ptCount val="1"/>
                <c:pt idx="0">
                  <c:v>UK Study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Privacy</c:v>
                </c:pt>
                <c:pt idx="1">
                  <c:v>Misunderstanding of Program</c:v>
                </c:pt>
                <c:pt idx="2">
                  <c:v>Rate Can Go Up</c:v>
                </c:pt>
                <c:pt idx="3">
                  <c:v>Concerned About Results</c:v>
                </c:pt>
              </c:strCache>
            </c:strRef>
          </c:cat>
          <c:val>
            <c:numRef>
              <c:f>Sheet1!$D$2:$D$5</c:f>
              <c:numCache>
                <c:formatCode>0.0%</c:formatCode>
                <c:ptCount val="4"/>
                <c:pt idx="0">
                  <c:v>0.03</c:v>
                </c:pt>
                <c:pt idx="1">
                  <c:v>9.2999999999999999E-2</c:v>
                </c:pt>
                <c:pt idx="2">
                  <c:v>0.03</c:v>
                </c:pt>
                <c:pt idx="3">
                  <c:v>0</c:v>
                </c:pt>
              </c:numCache>
            </c:numRef>
          </c:val>
        </c:ser>
        <c:dLbls>
          <c:dLblPos val="outEnd"/>
          <c:showLegendKey val="0"/>
          <c:showVal val="1"/>
          <c:showCatName val="0"/>
          <c:showSerName val="0"/>
          <c:showPercent val="0"/>
          <c:showBubbleSize val="0"/>
        </c:dLbls>
        <c:gapWidth val="182"/>
        <c:axId val="214496256"/>
        <c:axId val="212678272"/>
      </c:barChart>
      <c:catAx>
        <c:axId val="21449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78272"/>
        <c:crosses val="autoZero"/>
        <c:auto val="1"/>
        <c:lblAlgn val="ctr"/>
        <c:lblOffset val="100"/>
        <c:noMultiLvlLbl val="0"/>
      </c:catAx>
      <c:valAx>
        <c:axId val="21267827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9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'Tone by Savings'!$A$3</c:f>
          <c:strCache>
            <c:ptCount val="1"/>
            <c:pt idx="0">
              <c:v>Pound Savings by Tone</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15"/>
      <c:rotY val="2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'Tone by Savings'!$I$7</c:f>
              <c:strCache>
                <c:ptCount val="1"/>
                <c:pt idx="0">
                  <c:v>Positive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'Tone by Savings'!$J$6:$L$6</c:f>
              <c:strCache>
                <c:ptCount val="3"/>
                <c:pt idx="0">
                  <c:v>£0 - £50</c:v>
                </c:pt>
                <c:pt idx="1">
                  <c:v>£51 - £100</c:v>
                </c:pt>
                <c:pt idx="2">
                  <c:v>£101+</c:v>
                </c:pt>
              </c:strCache>
            </c:strRef>
          </c:cat>
          <c:val>
            <c:numRef>
              <c:f>'Tone by Savings'!$J$7:$L$7</c:f>
              <c:numCache>
                <c:formatCode>0.0%</c:formatCode>
                <c:ptCount val="3"/>
                <c:pt idx="0">
                  <c:v>0.42857142857142855</c:v>
                </c:pt>
                <c:pt idx="1">
                  <c:v>0.73333333333333328</c:v>
                </c:pt>
                <c:pt idx="2">
                  <c:v>0.90909090909090906</c:v>
                </c:pt>
              </c:numCache>
            </c:numRef>
          </c:val>
        </c:ser>
        <c:ser>
          <c:idx val="1"/>
          <c:order val="1"/>
          <c:tx>
            <c:strRef>
              <c:f>'Tone by Savings'!$I$8</c:f>
              <c:strCache>
                <c:ptCount val="1"/>
                <c:pt idx="0">
                  <c:v>Neutral</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'Tone by Savings'!$J$6:$L$6</c:f>
              <c:strCache>
                <c:ptCount val="3"/>
                <c:pt idx="0">
                  <c:v>£0 - £50</c:v>
                </c:pt>
                <c:pt idx="1">
                  <c:v>£51 - £100</c:v>
                </c:pt>
                <c:pt idx="2">
                  <c:v>£101+</c:v>
                </c:pt>
              </c:strCache>
            </c:strRef>
          </c:cat>
          <c:val>
            <c:numRef>
              <c:f>'Tone by Savings'!$J$8:$L$8</c:f>
              <c:numCache>
                <c:formatCode>0.0%</c:formatCode>
                <c:ptCount val="3"/>
                <c:pt idx="0">
                  <c:v>7.1428571428571425E-2</c:v>
                </c:pt>
                <c:pt idx="1">
                  <c:v>0.13333333333333333</c:v>
                </c:pt>
                <c:pt idx="2">
                  <c:v>9.0909090909090912E-2</c:v>
                </c:pt>
              </c:numCache>
            </c:numRef>
          </c:val>
        </c:ser>
        <c:ser>
          <c:idx val="2"/>
          <c:order val="2"/>
          <c:tx>
            <c:strRef>
              <c:f>'Tone by Savings'!$I$9</c:f>
              <c:strCache>
                <c:ptCount val="1"/>
                <c:pt idx="0">
                  <c:v>Negative</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'Tone by Savings'!$J$6:$L$6</c:f>
              <c:strCache>
                <c:ptCount val="3"/>
                <c:pt idx="0">
                  <c:v>£0 - £50</c:v>
                </c:pt>
                <c:pt idx="1">
                  <c:v>£51 - £100</c:v>
                </c:pt>
                <c:pt idx="2">
                  <c:v>£101+</c:v>
                </c:pt>
              </c:strCache>
            </c:strRef>
          </c:cat>
          <c:val>
            <c:numRef>
              <c:f>'Tone by Savings'!$J$9:$L$9</c:f>
              <c:numCache>
                <c:formatCode>0.0%</c:formatCode>
                <c:ptCount val="3"/>
                <c:pt idx="0">
                  <c:v>0.5</c:v>
                </c:pt>
                <c:pt idx="1">
                  <c:v>0.13333333333333333</c:v>
                </c:pt>
                <c:pt idx="2">
                  <c:v>0</c:v>
                </c:pt>
              </c:numCache>
            </c:numRef>
          </c:val>
        </c:ser>
        <c:dLbls>
          <c:showLegendKey val="0"/>
          <c:showVal val="1"/>
          <c:showCatName val="0"/>
          <c:showSerName val="0"/>
          <c:showPercent val="0"/>
          <c:showBubbleSize val="0"/>
        </c:dLbls>
        <c:gapWidth val="219"/>
        <c:shape val="box"/>
        <c:axId val="214572544"/>
        <c:axId val="214549056"/>
        <c:axId val="0"/>
      </c:bar3DChart>
      <c:catAx>
        <c:axId val="214572544"/>
        <c:scaling>
          <c:orientation val="minMax"/>
        </c:scaling>
        <c:delete val="0"/>
        <c:axPos val="b"/>
        <c:title>
          <c:tx>
            <c:strRef>
              <c:f>'Tone by Savings'!$A$6</c:f>
              <c:strCache>
                <c:ptCount val="1"/>
                <c:pt idx="0">
                  <c:v>Pound Savings</c:v>
                </c:pt>
              </c:strCache>
            </c:strRef>
          </c:tx>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49056"/>
        <c:crosses val="autoZero"/>
        <c:auto val="1"/>
        <c:lblAlgn val="ctr"/>
        <c:lblOffset val="100"/>
        <c:noMultiLvlLbl val="0"/>
      </c:catAx>
      <c:valAx>
        <c:axId val="21454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457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Reported Snapshot Discount by Tone</a:t>
            </a:r>
          </a:p>
        </c:rich>
      </c:tx>
      <c:overlay val="0"/>
    </c:title>
    <c:autoTitleDeleted val="0"/>
    <c:plotArea>
      <c:layout/>
      <c:barChart>
        <c:barDir val="col"/>
        <c:grouping val="percentStacked"/>
        <c:varyColors val="0"/>
        <c:ser>
          <c:idx val="0"/>
          <c:order val="0"/>
          <c:tx>
            <c:strRef>
              <c:f>'Tone x Percent'!$C$9</c:f>
              <c:strCache>
                <c:ptCount val="1"/>
                <c:pt idx="0">
                  <c:v>Positive</c:v>
                </c:pt>
              </c:strCache>
            </c:strRef>
          </c:tx>
          <c:invertIfNegative val="0"/>
          <c:dLbls>
            <c:spPr>
              <a:noFill/>
              <a:ln>
                <a:noFill/>
              </a:ln>
              <a:effectLst/>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'Tone x Percent'!$D$8:$H$8</c:f>
              <c:strCache>
                <c:ptCount val="5"/>
                <c:pt idx="0">
                  <c:v>Zero</c:v>
                </c:pt>
                <c:pt idx="1">
                  <c:v>Less than 10%</c:v>
                </c:pt>
                <c:pt idx="2">
                  <c:v>10% to 19%</c:v>
                </c:pt>
                <c:pt idx="3">
                  <c:v>20% to 29%</c:v>
                </c:pt>
                <c:pt idx="4">
                  <c:v>30% and Greater</c:v>
                </c:pt>
              </c:strCache>
            </c:strRef>
          </c:cat>
          <c:val>
            <c:numRef>
              <c:f>'Tone x Percent'!$I$9:$M$9</c:f>
              <c:numCache>
                <c:formatCode>0%</c:formatCode>
                <c:ptCount val="5"/>
                <c:pt idx="0">
                  <c:v>0</c:v>
                </c:pt>
                <c:pt idx="1">
                  <c:v>0.5</c:v>
                </c:pt>
                <c:pt idx="2">
                  <c:v>0.82758620689655171</c:v>
                </c:pt>
                <c:pt idx="3">
                  <c:v>0.93333333333333335</c:v>
                </c:pt>
                <c:pt idx="4">
                  <c:v>1</c:v>
                </c:pt>
              </c:numCache>
            </c:numRef>
          </c:val>
        </c:ser>
        <c:ser>
          <c:idx val="1"/>
          <c:order val="1"/>
          <c:tx>
            <c:strRef>
              <c:f>'Tone x Percent'!$C$10</c:f>
              <c:strCache>
                <c:ptCount val="1"/>
                <c:pt idx="0">
                  <c:v>Neutral</c:v>
                </c:pt>
              </c:strCache>
            </c:strRef>
          </c:tx>
          <c:invertIfNegative val="0"/>
          <c:dLbls>
            <c:spPr>
              <a:noFill/>
              <a:ln>
                <a:noFill/>
              </a:ln>
              <a:effectLst/>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'Tone x Percent'!$D$8:$H$8</c:f>
              <c:strCache>
                <c:ptCount val="5"/>
                <c:pt idx="0">
                  <c:v>Zero</c:v>
                </c:pt>
                <c:pt idx="1">
                  <c:v>Less than 10%</c:v>
                </c:pt>
                <c:pt idx="2">
                  <c:v>10% to 19%</c:v>
                </c:pt>
                <c:pt idx="3">
                  <c:v>20% to 29%</c:v>
                </c:pt>
                <c:pt idx="4">
                  <c:v>30% and Greater</c:v>
                </c:pt>
              </c:strCache>
            </c:strRef>
          </c:cat>
          <c:val>
            <c:numRef>
              <c:f>'Tone x Percent'!$I$10:$M$10</c:f>
              <c:numCache>
                <c:formatCode>0%</c:formatCode>
                <c:ptCount val="5"/>
                <c:pt idx="0">
                  <c:v>8.3333333333333329E-2</c:v>
                </c:pt>
                <c:pt idx="1">
                  <c:v>0.15</c:v>
                </c:pt>
                <c:pt idx="2">
                  <c:v>0</c:v>
                </c:pt>
                <c:pt idx="3">
                  <c:v>2.2222222222222223E-2</c:v>
                </c:pt>
                <c:pt idx="4">
                  <c:v>0</c:v>
                </c:pt>
              </c:numCache>
            </c:numRef>
          </c:val>
        </c:ser>
        <c:ser>
          <c:idx val="2"/>
          <c:order val="2"/>
          <c:tx>
            <c:strRef>
              <c:f>'Tone x Percent'!$C$11</c:f>
              <c:strCache>
                <c:ptCount val="1"/>
                <c:pt idx="0">
                  <c:v>Negative</c:v>
                </c:pt>
              </c:strCache>
            </c:strRef>
          </c:tx>
          <c:invertIfNegative val="0"/>
          <c:dLbls>
            <c:spPr>
              <a:noFill/>
              <a:ln>
                <a:noFill/>
              </a:ln>
              <a:effectLst/>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'Tone x Percent'!$D$8:$H$8</c:f>
              <c:strCache>
                <c:ptCount val="5"/>
                <c:pt idx="0">
                  <c:v>Zero</c:v>
                </c:pt>
                <c:pt idx="1">
                  <c:v>Less than 10%</c:v>
                </c:pt>
                <c:pt idx="2">
                  <c:v>10% to 19%</c:v>
                </c:pt>
                <c:pt idx="3">
                  <c:v>20% to 29%</c:v>
                </c:pt>
                <c:pt idx="4">
                  <c:v>30% and Greater</c:v>
                </c:pt>
              </c:strCache>
            </c:strRef>
          </c:cat>
          <c:val>
            <c:numRef>
              <c:f>'Tone x Percent'!$I$11:$M$11</c:f>
              <c:numCache>
                <c:formatCode>0%</c:formatCode>
                <c:ptCount val="5"/>
                <c:pt idx="0">
                  <c:v>0.91666666666666663</c:v>
                </c:pt>
                <c:pt idx="1">
                  <c:v>0.35</c:v>
                </c:pt>
                <c:pt idx="2">
                  <c:v>0.17241379310344829</c:v>
                </c:pt>
                <c:pt idx="3">
                  <c:v>4.4444444444444446E-2</c:v>
                </c:pt>
                <c:pt idx="4">
                  <c:v>0</c:v>
                </c:pt>
              </c:numCache>
            </c:numRef>
          </c:val>
        </c:ser>
        <c:dLbls>
          <c:showLegendKey val="0"/>
          <c:showVal val="1"/>
          <c:showCatName val="0"/>
          <c:showSerName val="0"/>
          <c:showPercent val="0"/>
          <c:showBubbleSize val="0"/>
        </c:dLbls>
        <c:gapWidth val="150"/>
        <c:overlap val="100"/>
        <c:serLines/>
        <c:axId val="214728704"/>
        <c:axId val="214550784"/>
      </c:barChart>
      <c:catAx>
        <c:axId val="214728704"/>
        <c:scaling>
          <c:orientation val="minMax"/>
        </c:scaling>
        <c:delete val="0"/>
        <c:axPos val="b"/>
        <c:title>
          <c:tx>
            <c:rich>
              <a:bodyPr/>
              <a:lstStyle/>
              <a:p>
                <a:pPr>
                  <a:defRPr/>
                </a:pPr>
                <a:r>
                  <a:rPr lang="en-US"/>
                  <a:t>Reported Discount</a:t>
                </a:r>
              </a:p>
            </c:rich>
          </c:tx>
          <c:overlay val="0"/>
        </c:title>
        <c:numFmt formatCode="General" sourceLinked="0"/>
        <c:majorTickMark val="out"/>
        <c:minorTickMark val="none"/>
        <c:tickLblPos val="nextTo"/>
        <c:crossAx val="214550784"/>
        <c:crosses val="autoZero"/>
        <c:auto val="1"/>
        <c:lblAlgn val="ctr"/>
        <c:lblOffset val="100"/>
        <c:noMultiLvlLbl val="0"/>
      </c:catAx>
      <c:valAx>
        <c:axId val="214550784"/>
        <c:scaling>
          <c:orientation val="minMax"/>
        </c:scaling>
        <c:delete val="0"/>
        <c:axPos val="l"/>
        <c:majorGridlines/>
        <c:title>
          <c:tx>
            <c:rich>
              <a:bodyPr rot="-5400000" vert="horz"/>
              <a:lstStyle/>
              <a:p>
                <a:pPr>
                  <a:defRPr/>
                </a:pPr>
                <a:r>
                  <a:rPr lang="en-US"/>
                  <a:t>Tone Percentage for Each Discount Category</a:t>
                </a:r>
              </a:p>
            </c:rich>
          </c:tx>
          <c:overlay val="0"/>
        </c:title>
        <c:numFmt formatCode="0%" sourceLinked="1"/>
        <c:majorTickMark val="out"/>
        <c:minorTickMark val="none"/>
        <c:tickLblPos val="nextTo"/>
        <c:crossAx val="214728704"/>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Sheet2!$B$45</c:f>
              <c:strCache>
                <c:ptCount val="1"/>
                <c:pt idx="0">
                  <c:v>Trips</c:v>
                </c:pt>
              </c:strCache>
            </c:strRef>
          </c:tx>
          <c:spPr>
            <a:solidFill>
              <a:schemeClr val="accent3"/>
            </a:solidFill>
            <a:ln>
              <a:noFill/>
            </a:ln>
            <a:effectLst/>
          </c:spPr>
          <c:invertIfNegative val="0"/>
          <c:cat>
            <c:strRef>
              <c:f>Sheet2!$A$57:$A$63</c:f>
              <c:strCache>
                <c:ptCount val="7"/>
                <c:pt idx="0">
                  <c:v>Driver</c:v>
                </c:pt>
                <c:pt idx="1">
                  <c:v>Driver - rental</c:v>
                </c:pt>
                <c:pt idx="2">
                  <c:v>Passenger</c:v>
                </c:pt>
                <c:pt idx="3">
                  <c:v>Train</c:v>
                </c:pt>
                <c:pt idx="4">
                  <c:v>Taxi</c:v>
                </c:pt>
                <c:pt idx="5">
                  <c:v>UberX</c:v>
                </c:pt>
                <c:pt idx="6">
                  <c:v>Other</c:v>
                </c:pt>
              </c:strCache>
            </c:strRef>
          </c:cat>
          <c:val>
            <c:numRef>
              <c:f>Sheet2!$B$57:$B$63</c:f>
              <c:numCache>
                <c:formatCode>General</c:formatCode>
                <c:ptCount val="7"/>
                <c:pt idx="0">
                  <c:v>174</c:v>
                </c:pt>
                <c:pt idx="1">
                  <c:v>20</c:v>
                </c:pt>
                <c:pt idx="2">
                  <c:v>157</c:v>
                </c:pt>
                <c:pt idx="3">
                  <c:v>49</c:v>
                </c:pt>
                <c:pt idx="4">
                  <c:v>42</c:v>
                </c:pt>
                <c:pt idx="5">
                  <c:v>38</c:v>
                </c:pt>
                <c:pt idx="6">
                  <c:v>22</c:v>
                </c:pt>
              </c:numCache>
            </c:numRef>
          </c:val>
        </c:ser>
        <c:dLbls>
          <c:showLegendKey val="0"/>
          <c:showVal val="0"/>
          <c:showCatName val="0"/>
          <c:showSerName val="0"/>
          <c:showPercent val="0"/>
          <c:showBubbleSize val="0"/>
        </c:dLbls>
        <c:gapWidth val="219"/>
        <c:overlap val="-27"/>
        <c:axId val="215198208"/>
        <c:axId val="214922880"/>
      </c:barChart>
      <c:lineChart>
        <c:grouping val="standard"/>
        <c:varyColors val="0"/>
        <c:ser>
          <c:idx val="1"/>
          <c:order val="1"/>
          <c:tx>
            <c:strRef>
              <c:f>Sheet2!$D$45</c:f>
              <c:strCache>
                <c:ptCount val="1"/>
                <c:pt idx="0">
                  <c:v>Average Trip Length</c:v>
                </c:pt>
              </c:strCache>
            </c:strRef>
          </c:tx>
          <c:spPr>
            <a:ln w="38100" cap="rnd">
              <a:solidFill>
                <a:schemeClr val="accent6"/>
              </a:solidFill>
              <a:round/>
            </a:ln>
            <a:effectLst/>
          </c:spPr>
          <c:marker>
            <c:symbol val="circle"/>
            <c:size val="5"/>
            <c:spPr>
              <a:solidFill>
                <a:schemeClr val="accent2"/>
              </a:solidFill>
              <a:ln w="9525">
                <a:solidFill>
                  <a:schemeClr val="accent6"/>
                </a:solidFill>
              </a:ln>
              <a:effectLst/>
            </c:spPr>
          </c:marker>
          <c:cat>
            <c:strRef>
              <c:f>Sheet2!$A$57:$A$63</c:f>
              <c:strCache>
                <c:ptCount val="7"/>
                <c:pt idx="0">
                  <c:v>Driver</c:v>
                </c:pt>
                <c:pt idx="1">
                  <c:v>Driver - rental</c:v>
                </c:pt>
                <c:pt idx="2">
                  <c:v>Passenger</c:v>
                </c:pt>
                <c:pt idx="3">
                  <c:v>Train</c:v>
                </c:pt>
                <c:pt idx="4">
                  <c:v>Taxi</c:v>
                </c:pt>
                <c:pt idx="5">
                  <c:v>UberX</c:v>
                </c:pt>
                <c:pt idx="6">
                  <c:v>Other</c:v>
                </c:pt>
              </c:strCache>
            </c:strRef>
          </c:cat>
          <c:val>
            <c:numRef>
              <c:f>Sheet2!$D$57:$D$63</c:f>
              <c:numCache>
                <c:formatCode>0.00</c:formatCode>
                <c:ptCount val="7"/>
                <c:pt idx="0">
                  <c:v>11.650000000000002</c:v>
                </c:pt>
                <c:pt idx="1">
                  <c:v>34.085000000000001</c:v>
                </c:pt>
                <c:pt idx="2">
                  <c:v>17.078980891719748</c:v>
                </c:pt>
                <c:pt idx="3">
                  <c:v>12.316326530612244</c:v>
                </c:pt>
                <c:pt idx="4">
                  <c:v>8.7714285714285687</c:v>
                </c:pt>
                <c:pt idx="5">
                  <c:v>2.4499999999999997</c:v>
                </c:pt>
                <c:pt idx="6">
                  <c:v>1.8227272727272728</c:v>
                </c:pt>
              </c:numCache>
            </c:numRef>
          </c:val>
          <c:smooth val="0"/>
        </c:ser>
        <c:dLbls>
          <c:showLegendKey val="0"/>
          <c:showVal val="0"/>
          <c:showCatName val="0"/>
          <c:showSerName val="0"/>
          <c:showPercent val="0"/>
          <c:showBubbleSize val="0"/>
        </c:dLbls>
        <c:marker val="1"/>
        <c:smooth val="0"/>
        <c:axId val="215527424"/>
        <c:axId val="214917120"/>
      </c:lineChart>
      <c:catAx>
        <c:axId val="21519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4922880"/>
        <c:crosses val="autoZero"/>
        <c:auto val="1"/>
        <c:lblAlgn val="ctr"/>
        <c:lblOffset val="100"/>
        <c:noMultiLvlLbl val="0"/>
      </c:catAx>
      <c:valAx>
        <c:axId val="214922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 Trips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5198208"/>
        <c:crosses val="autoZero"/>
        <c:crossBetween val="between"/>
      </c:valAx>
      <c:valAx>
        <c:axId val="214917120"/>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Avg Trip Length</a:t>
                </a:r>
              </a:p>
            </c:rich>
          </c:tx>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5527424"/>
        <c:crosses val="max"/>
        <c:crossBetween val="between"/>
      </c:valAx>
      <c:catAx>
        <c:axId val="215527424"/>
        <c:scaling>
          <c:orientation val="minMax"/>
        </c:scaling>
        <c:delete val="1"/>
        <c:axPos val="b"/>
        <c:numFmt formatCode="General" sourceLinked="1"/>
        <c:majorTickMark val="out"/>
        <c:minorTickMark val="none"/>
        <c:tickLblPos val="nextTo"/>
        <c:crossAx val="214917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Sheet2!$E$45</c:f>
              <c:strCache>
                <c:ptCount val="1"/>
                <c:pt idx="0">
                  <c:v>Average Driving Score</c:v>
                </c:pt>
              </c:strCache>
            </c:strRef>
          </c:tx>
          <c:spPr>
            <a:solidFill>
              <a:schemeClr val="accent3"/>
            </a:solidFill>
            <a:ln>
              <a:noFill/>
            </a:ln>
            <a:effectLst/>
          </c:spPr>
          <c:invertIfNegative val="0"/>
          <c:cat>
            <c:strRef>
              <c:f>Sheet2!$A$57:$A$63</c:f>
              <c:strCache>
                <c:ptCount val="7"/>
                <c:pt idx="0">
                  <c:v>Driver</c:v>
                </c:pt>
                <c:pt idx="1">
                  <c:v>Driver - rental</c:v>
                </c:pt>
                <c:pt idx="2">
                  <c:v>Passenger</c:v>
                </c:pt>
                <c:pt idx="3">
                  <c:v>Train</c:v>
                </c:pt>
                <c:pt idx="4">
                  <c:v>Taxi</c:v>
                </c:pt>
                <c:pt idx="5">
                  <c:v>UberX</c:v>
                </c:pt>
                <c:pt idx="6">
                  <c:v>Other</c:v>
                </c:pt>
              </c:strCache>
            </c:strRef>
          </c:cat>
          <c:val>
            <c:numRef>
              <c:f>Sheet2!$E$57:$E$63</c:f>
              <c:numCache>
                <c:formatCode>0.00</c:formatCode>
                <c:ptCount val="7"/>
                <c:pt idx="0">
                  <c:v>81.195402298850581</c:v>
                </c:pt>
                <c:pt idx="1">
                  <c:v>68.45</c:v>
                </c:pt>
                <c:pt idx="2">
                  <c:v>83.980891719745216</c:v>
                </c:pt>
                <c:pt idx="3">
                  <c:v>100</c:v>
                </c:pt>
                <c:pt idx="4">
                  <c:v>76.69047619047619</c:v>
                </c:pt>
                <c:pt idx="5">
                  <c:v>90.684210526315795</c:v>
                </c:pt>
                <c:pt idx="6">
                  <c:v>99.13636363636364</c:v>
                </c:pt>
              </c:numCache>
            </c:numRef>
          </c:val>
        </c:ser>
        <c:dLbls>
          <c:showLegendKey val="0"/>
          <c:showVal val="0"/>
          <c:showCatName val="0"/>
          <c:showSerName val="0"/>
          <c:showPercent val="0"/>
          <c:showBubbleSize val="0"/>
        </c:dLbls>
        <c:gapWidth val="219"/>
        <c:overlap val="-27"/>
        <c:axId val="215528960"/>
        <c:axId val="214924608"/>
      </c:barChart>
      <c:lineChart>
        <c:grouping val="standard"/>
        <c:varyColors val="0"/>
        <c:ser>
          <c:idx val="1"/>
          <c:order val="1"/>
          <c:tx>
            <c:strRef>
              <c:f>Sheet2!$F$45</c:f>
              <c:strCache>
                <c:ptCount val="1"/>
                <c:pt idx="0">
                  <c:v>Distance-Weighted Score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Sheet2!$A$57:$A$63</c:f>
              <c:strCache>
                <c:ptCount val="7"/>
                <c:pt idx="0">
                  <c:v>Driver</c:v>
                </c:pt>
                <c:pt idx="1">
                  <c:v>Driver - rental</c:v>
                </c:pt>
                <c:pt idx="2">
                  <c:v>Passenger</c:v>
                </c:pt>
                <c:pt idx="3">
                  <c:v>Train</c:v>
                </c:pt>
                <c:pt idx="4">
                  <c:v>Taxi</c:v>
                </c:pt>
                <c:pt idx="5">
                  <c:v>UberX</c:v>
                </c:pt>
                <c:pt idx="6">
                  <c:v>Other</c:v>
                </c:pt>
              </c:strCache>
            </c:strRef>
          </c:cat>
          <c:val>
            <c:numRef>
              <c:f>Sheet2!$F$57:$F$63</c:f>
              <c:numCache>
                <c:formatCode>0.00</c:formatCode>
                <c:ptCount val="7"/>
                <c:pt idx="0">
                  <c:v>62.511765576439252</c:v>
                </c:pt>
                <c:pt idx="1">
                  <c:v>54.484670676250545</c:v>
                </c:pt>
                <c:pt idx="2">
                  <c:v>60.725926754680387</c:v>
                </c:pt>
                <c:pt idx="3">
                  <c:v>99.999999999999986</c:v>
                </c:pt>
                <c:pt idx="4">
                  <c:v>78.545602605863209</c:v>
                </c:pt>
                <c:pt idx="5">
                  <c:v>90.497314715359821</c:v>
                </c:pt>
                <c:pt idx="6">
                  <c:v>98.431421446384036</c:v>
                </c:pt>
              </c:numCache>
            </c:numRef>
          </c:val>
          <c:smooth val="0"/>
        </c:ser>
        <c:dLbls>
          <c:showLegendKey val="0"/>
          <c:showVal val="0"/>
          <c:showCatName val="0"/>
          <c:showSerName val="0"/>
          <c:showPercent val="0"/>
          <c:showBubbleSize val="0"/>
        </c:dLbls>
        <c:marker val="1"/>
        <c:smooth val="0"/>
        <c:axId val="215528960"/>
        <c:axId val="214924608"/>
      </c:lineChart>
      <c:catAx>
        <c:axId val="21552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4924608"/>
        <c:crosses val="autoZero"/>
        <c:auto val="1"/>
        <c:lblAlgn val="ctr"/>
        <c:lblOffset val="100"/>
        <c:noMultiLvlLbl val="0"/>
      </c:catAx>
      <c:valAx>
        <c:axId val="214924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552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 Total Trips</c:v>
          </c:tx>
          <c:spPr>
            <a:solidFill>
              <a:schemeClr val="accent6"/>
            </a:solidFill>
            <a:ln>
              <a:noFill/>
            </a:ln>
            <a:effectLst/>
          </c:spPr>
          <c:invertIfNegative val="0"/>
          <c:cat>
            <c:strRef>
              <c:f>Sheet1!$N$346:$N$353</c:f>
              <c:strCache>
                <c:ptCount val="8"/>
                <c:pt idx="0">
                  <c:v>0 to 2</c:v>
                </c:pt>
                <c:pt idx="1">
                  <c:v>2 to 5</c:v>
                </c:pt>
                <c:pt idx="2">
                  <c:v>5 to 10</c:v>
                </c:pt>
                <c:pt idx="3">
                  <c:v>10 to 20</c:v>
                </c:pt>
                <c:pt idx="4">
                  <c:v>20 to 30</c:v>
                </c:pt>
                <c:pt idx="5">
                  <c:v>30 to 50</c:v>
                </c:pt>
                <c:pt idx="6">
                  <c:v>50 to 100</c:v>
                </c:pt>
                <c:pt idx="7">
                  <c:v>100 to 300</c:v>
                </c:pt>
              </c:strCache>
            </c:strRef>
          </c:cat>
          <c:val>
            <c:numRef>
              <c:f>Sheet1!$L$357:$L$364</c:f>
              <c:numCache>
                <c:formatCode>0.0%</c:formatCode>
                <c:ptCount val="8"/>
                <c:pt idx="0">
                  <c:v>0.43831168831168832</c:v>
                </c:pt>
                <c:pt idx="1">
                  <c:v>0.21103896103896103</c:v>
                </c:pt>
                <c:pt idx="2">
                  <c:v>4.8701298701298704E-2</c:v>
                </c:pt>
                <c:pt idx="3">
                  <c:v>0.1038961038961039</c:v>
                </c:pt>
                <c:pt idx="4">
                  <c:v>7.4675324675324672E-2</c:v>
                </c:pt>
                <c:pt idx="5">
                  <c:v>4.5454545454545456E-2</c:v>
                </c:pt>
                <c:pt idx="6">
                  <c:v>3.5714285714285712E-2</c:v>
                </c:pt>
                <c:pt idx="7">
                  <c:v>4.2207792207792208E-2</c:v>
                </c:pt>
              </c:numCache>
            </c:numRef>
          </c:val>
        </c:ser>
        <c:dLbls>
          <c:showLegendKey val="0"/>
          <c:showVal val="0"/>
          <c:showCatName val="0"/>
          <c:showSerName val="0"/>
          <c:showPercent val="0"/>
          <c:showBubbleSize val="0"/>
        </c:dLbls>
        <c:gapWidth val="150"/>
        <c:axId val="215531008"/>
        <c:axId val="214944576"/>
      </c:barChart>
      <c:lineChart>
        <c:grouping val="standard"/>
        <c:varyColors val="0"/>
        <c:ser>
          <c:idx val="2"/>
          <c:order val="1"/>
          <c:tx>
            <c:strRef>
              <c:f>Sheet1!$E$336</c:f>
              <c:strCache>
                <c:ptCount val="1"/>
                <c:pt idx="0">
                  <c:v>Average Driver Score</c:v>
                </c:pt>
              </c:strCache>
            </c:strRef>
          </c:tx>
          <c:spPr>
            <a:ln w="28575" cap="rnd">
              <a:solidFill>
                <a:schemeClr val="accent4"/>
              </a:solidFill>
              <a:round/>
            </a:ln>
            <a:effectLst/>
          </c:spPr>
          <c:marker>
            <c:symbol val="none"/>
          </c:marker>
          <c:cat>
            <c:strRef>
              <c:f>Sheet1!$N$346:$N$353</c:f>
              <c:strCache>
                <c:ptCount val="8"/>
                <c:pt idx="0">
                  <c:v>0 to 2</c:v>
                </c:pt>
                <c:pt idx="1">
                  <c:v>2 to 5</c:v>
                </c:pt>
                <c:pt idx="2">
                  <c:v>5 to 10</c:v>
                </c:pt>
                <c:pt idx="3">
                  <c:v>10 to 20</c:v>
                </c:pt>
                <c:pt idx="4">
                  <c:v>20 to 30</c:v>
                </c:pt>
                <c:pt idx="5">
                  <c:v>30 to 50</c:v>
                </c:pt>
                <c:pt idx="6">
                  <c:v>50 to 100</c:v>
                </c:pt>
                <c:pt idx="7">
                  <c:v>100 to 300</c:v>
                </c:pt>
              </c:strCache>
            </c:strRef>
          </c:cat>
          <c:val>
            <c:numRef>
              <c:f>Sheet1!$E$357:$E$364</c:f>
              <c:numCache>
                <c:formatCode>_(* #,##0.00_);_(* \(#,##0.00\);_(* "-"??_);_(@_)</c:formatCode>
                <c:ptCount val="8"/>
                <c:pt idx="0">
                  <c:v>92.274074074074079</c:v>
                </c:pt>
                <c:pt idx="1">
                  <c:v>80.769230769230774</c:v>
                </c:pt>
                <c:pt idx="2">
                  <c:v>79.13333333333334</c:v>
                </c:pt>
                <c:pt idx="3">
                  <c:v>76.90625</c:v>
                </c:pt>
                <c:pt idx="4">
                  <c:v>68.739130434782609</c:v>
                </c:pt>
                <c:pt idx="5">
                  <c:v>59.071428571428569</c:v>
                </c:pt>
                <c:pt idx="6">
                  <c:v>55.090909090909093</c:v>
                </c:pt>
                <c:pt idx="7">
                  <c:v>49.615384615384613</c:v>
                </c:pt>
              </c:numCache>
            </c:numRef>
          </c:val>
          <c:smooth val="0"/>
        </c:ser>
        <c:dLbls>
          <c:showLegendKey val="0"/>
          <c:showVal val="0"/>
          <c:showCatName val="0"/>
          <c:showSerName val="0"/>
          <c:showPercent val="0"/>
          <c:showBubbleSize val="0"/>
        </c:dLbls>
        <c:marker val="1"/>
        <c:smooth val="0"/>
        <c:axId val="216126464"/>
        <c:axId val="214945152"/>
      </c:lineChart>
      <c:catAx>
        <c:axId val="21553100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TRIP DISTANCE</a:t>
                </a:r>
                <a:endParaRPr lang="en-US" sz="1100"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944576"/>
        <c:crosses val="autoZero"/>
        <c:auto val="1"/>
        <c:lblAlgn val="ctr"/>
        <c:lblOffset val="100"/>
        <c:noMultiLvlLbl val="0"/>
      </c:catAx>
      <c:valAx>
        <c:axId val="21494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 TOTAL TRIPS</a:t>
                </a:r>
                <a:endParaRPr lang="en-US" sz="1100" dirty="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5531008"/>
        <c:crossesAt val="1"/>
        <c:crossBetween val="between"/>
      </c:valAx>
      <c:valAx>
        <c:axId val="214945152"/>
        <c:scaling>
          <c:orientation val="minMax"/>
          <c:max val="100"/>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TRIP SCORE</a:t>
                </a:r>
                <a:endParaRPr lang="en-US" sz="1100" dirty="0"/>
              </a:p>
            </c:rich>
          </c:tx>
          <c:overlay val="0"/>
          <c:spPr>
            <a:noFill/>
            <a:ln>
              <a:noFill/>
            </a:ln>
            <a:effectLst/>
          </c:spPr>
        </c:title>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6126464"/>
        <c:crosses val="max"/>
        <c:crossBetween val="between"/>
      </c:valAx>
      <c:catAx>
        <c:axId val="216126464"/>
        <c:scaling>
          <c:orientation val="minMax"/>
        </c:scaling>
        <c:delete val="1"/>
        <c:axPos val="b"/>
        <c:numFmt formatCode="General" sourceLinked="1"/>
        <c:majorTickMark val="out"/>
        <c:minorTickMark val="none"/>
        <c:tickLblPos val="nextTo"/>
        <c:crossAx val="214945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Rental Car</c:v>
          </c:tx>
          <c:spPr>
            <a:ln w="19050" cap="rnd">
              <a:noFill/>
              <a:round/>
            </a:ln>
            <a:effectLst/>
          </c:spPr>
          <c:marker>
            <c:symbol val="x"/>
            <c:size val="6"/>
            <c:spPr>
              <a:solidFill>
                <a:schemeClr val="accent3">
                  <a:lumMod val="75000"/>
                </a:schemeClr>
              </a:solidFill>
              <a:ln w="9525">
                <a:solidFill>
                  <a:schemeClr val="accent3">
                    <a:lumMod val="75000"/>
                  </a:schemeClr>
                </a:solidFill>
              </a:ln>
              <a:effectLst/>
            </c:spPr>
          </c:marker>
          <c:xVal>
            <c:numRef>
              <c:f>Sheet1!$D$3:$D$22</c:f>
              <c:numCache>
                <c:formatCode>General</c:formatCode>
                <c:ptCount val="20"/>
                <c:pt idx="0">
                  <c:v>15.6</c:v>
                </c:pt>
                <c:pt idx="1">
                  <c:v>1.6</c:v>
                </c:pt>
                <c:pt idx="2">
                  <c:v>1.2</c:v>
                </c:pt>
                <c:pt idx="3">
                  <c:v>93</c:v>
                </c:pt>
                <c:pt idx="4">
                  <c:v>4.4000000000000004</c:v>
                </c:pt>
                <c:pt idx="5">
                  <c:v>0.1</c:v>
                </c:pt>
                <c:pt idx="6">
                  <c:v>3.7</c:v>
                </c:pt>
                <c:pt idx="7">
                  <c:v>16.399999999999999</c:v>
                </c:pt>
                <c:pt idx="8">
                  <c:v>32.200000000000003</c:v>
                </c:pt>
                <c:pt idx="9">
                  <c:v>4.7</c:v>
                </c:pt>
                <c:pt idx="10">
                  <c:v>4.7</c:v>
                </c:pt>
                <c:pt idx="11">
                  <c:v>25.6</c:v>
                </c:pt>
                <c:pt idx="12">
                  <c:v>8.3000000000000007</c:v>
                </c:pt>
                <c:pt idx="13">
                  <c:v>6.2</c:v>
                </c:pt>
                <c:pt idx="14">
                  <c:v>2.7</c:v>
                </c:pt>
                <c:pt idx="15">
                  <c:v>7.1</c:v>
                </c:pt>
                <c:pt idx="16">
                  <c:v>3.3</c:v>
                </c:pt>
                <c:pt idx="17">
                  <c:v>107.5</c:v>
                </c:pt>
                <c:pt idx="18">
                  <c:v>212.7</c:v>
                </c:pt>
                <c:pt idx="19">
                  <c:v>130.69999999999999</c:v>
                </c:pt>
              </c:numCache>
            </c:numRef>
          </c:xVal>
          <c:yVal>
            <c:numRef>
              <c:f>Sheet1!$E$3:$E$22</c:f>
              <c:numCache>
                <c:formatCode>General</c:formatCode>
                <c:ptCount val="20"/>
                <c:pt idx="0">
                  <c:v>34</c:v>
                </c:pt>
                <c:pt idx="1">
                  <c:v>19</c:v>
                </c:pt>
                <c:pt idx="2">
                  <c:v>50</c:v>
                </c:pt>
                <c:pt idx="3">
                  <c:v>48</c:v>
                </c:pt>
                <c:pt idx="4">
                  <c:v>100</c:v>
                </c:pt>
                <c:pt idx="5">
                  <c:v>100</c:v>
                </c:pt>
                <c:pt idx="6">
                  <c:v>100</c:v>
                </c:pt>
                <c:pt idx="7">
                  <c:v>54</c:v>
                </c:pt>
                <c:pt idx="8">
                  <c:v>57</c:v>
                </c:pt>
                <c:pt idx="9">
                  <c:v>100</c:v>
                </c:pt>
                <c:pt idx="10">
                  <c:v>62</c:v>
                </c:pt>
                <c:pt idx="11">
                  <c:v>67</c:v>
                </c:pt>
                <c:pt idx="12">
                  <c:v>100</c:v>
                </c:pt>
                <c:pt idx="13">
                  <c:v>64</c:v>
                </c:pt>
                <c:pt idx="14">
                  <c:v>97</c:v>
                </c:pt>
                <c:pt idx="15">
                  <c:v>57</c:v>
                </c:pt>
                <c:pt idx="16">
                  <c:v>100</c:v>
                </c:pt>
                <c:pt idx="17">
                  <c:v>48</c:v>
                </c:pt>
                <c:pt idx="18">
                  <c:v>49</c:v>
                </c:pt>
                <c:pt idx="19">
                  <c:v>63</c:v>
                </c:pt>
              </c:numCache>
            </c:numRef>
          </c:yVal>
          <c:smooth val="0"/>
        </c:ser>
        <c:ser>
          <c:idx val="1"/>
          <c:order val="1"/>
          <c:tx>
            <c:v>Driver</c:v>
          </c:tx>
          <c:spPr>
            <a:ln w="25400" cap="rnd">
              <a:noFill/>
              <a:round/>
            </a:ln>
            <a:effectLst/>
          </c:spPr>
          <c:marker>
            <c:symbol val="circle"/>
            <c:size val="8"/>
            <c:spPr>
              <a:solidFill>
                <a:schemeClr val="accent6"/>
              </a:solidFill>
              <a:ln w="9525">
                <a:solidFill>
                  <a:schemeClr val="accent6"/>
                </a:solidFill>
              </a:ln>
              <a:effectLst/>
            </c:spPr>
          </c:marker>
          <c:xVal>
            <c:numRef>
              <c:f>Sheet1!$D$23:$D$196</c:f>
              <c:numCache>
                <c:formatCode>General</c:formatCode>
                <c:ptCount val="174"/>
                <c:pt idx="0">
                  <c:v>2.2999999999999998</c:v>
                </c:pt>
                <c:pt idx="1">
                  <c:v>22.4</c:v>
                </c:pt>
                <c:pt idx="2">
                  <c:v>26.7</c:v>
                </c:pt>
                <c:pt idx="3">
                  <c:v>26.8</c:v>
                </c:pt>
                <c:pt idx="4">
                  <c:v>4.3</c:v>
                </c:pt>
                <c:pt idx="5">
                  <c:v>2.6</c:v>
                </c:pt>
                <c:pt idx="6">
                  <c:v>2.7</c:v>
                </c:pt>
                <c:pt idx="7">
                  <c:v>0.7</c:v>
                </c:pt>
                <c:pt idx="8">
                  <c:v>4.0999999999999996</c:v>
                </c:pt>
                <c:pt idx="9">
                  <c:v>0.7</c:v>
                </c:pt>
                <c:pt idx="10">
                  <c:v>26.7</c:v>
                </c:pt>
                <c:pt idx="11">
                  <c:v>26.8</c:v>
                </c:pt>
                <c:pt idx="12">
                  <c:v>1.7</c:v>
                </c:pt>
                <c:pt idx="13">
                  <c:v>2</c:v>
                </c:pt>
                <c:pt idx="14">
                  <c:v>1.7</c:v>
                </c:pt>
                <c:pt idx="15">
                  <c:v>2</c:v>
                </c:pt>
                <c:pt idx="16">
                  <c:v>85.4</c:v>
                </c:pt>
                <c:pt idx="17">
                  <c:v>84.7</c:v>
                </c:pt>
                <c:pt idx="18">
                  <c:v>2.7</c:v>
                </c:pt>
                <c:pt idx="19">
                  <c:v>2.8</c:v>
                </c:pt>
                <c:pt idx="20">
                  <c:v>1.8</c:v>
                </c:pt>
                <c:pt idx="21">
                  <c:v>0.6</c:v>
                </c:pt>
                <c:pt idx="22">
                  <c:v>0.6</c:v>
                </c:pt>
                <c:pt idx="23">
                  <c:v>52.2</c:v>
                </c:pt>
                <c:pt idx="24">
                  <c:v>4.3</c:v>
                </c:pt>
                <c:pt idx="25">
                  <c:v>55.4</c:v>
                </c:pt>
                <c:pt idx="26">
                  <c:v>13.3</c:v>
                </c:pt>
                <c:pt idx="27">
                  <c:v>11.4</c:v>
                </c:pt>
                <c:pt idx="28">
                  <c:v>1.3</c:v>
                </c:pt>
                <c:pt idx="29">
                  <c:v>0.9</c:v>
                </c:pt>
                <c:pt idx="30">
                  <c:v>2</c:v>
                </c:pt>
                <c:pt idx="31">
                  <c:v>0.9</c:v>
                </c:pt>
                <c:pt idx="32">
                  <c:v>27.2</c:v>
                </c:pt>
                <c:pt idx="33">
                  <c:v>30.3</c:v>
                </c:pt>
                <c:pt idx="34">
                  <c:v>1.5</c:v>
                </c:pt>
                <c:pt idx="35">
                  <c:v>1.8</c:v>
                </c:pt>
                <c:pt idx="36">
                  <c:v>0.6</c:v>
                </c:pt>
                <c:pt idx="37">
                  <c:v>0.8</c:v>
                </c:pt>
                <c:pt idx="38">
                  <c:v>1.4</c:v>
                </c:pt>
                <c:pt idx="39">
                  <c:v>26.6</c:v>
                </c:pt>
                <c:pt idx="40">
                  <c:v>26.6</c:v>
                </c:pt>
                <c:pt idx="41">
                  <c:v>1.2</c:v>
                </c:pt>
                <c:pt idx="42">
                  <c:v>1.3</c:v>
                </c:pt>
                <c:pt idx="43">
                  <c:v>1.1000000000000001</c:v>
                </c:pt>
                <c:pt idx="44">
                  <c:v>1.1000000000000001</c:v>
                </c:pt>
                <c:pt idx="45">
                  <c:v>3.2</c:v>
                </c:pt>
                <c:pt idx="46">
                  <c:v>3.1</c:v>
                </c:pt>
                <c:pt idx="47">
                  <c:v>1.4</c:v>
                </c:pt>
                <c:pt idx="48">
                  <c:v>0.7</c:v>
                </c:pt>
                <c:pt idx="49">
                  <c:v>53.7</c:v>
                </c:pt>
                <c:pt idx="50">
                  <c:v>0.7</c:v>
                </c:pt>
                <c:pt idx="51">
                  <c:v>1.2</c:v>
                </c:pt>
                <c:pt idx="52">
                  <c:v>0.8</c:v>
                </c:pt>
                <c:pt idx="53">
                  <c:v>1.4</c:v>
                </c:pt>
                <c:pt idx="54">
                  <c:v>1.8</c:v>
                </c:pt>
                <c:pt idx="55">
                  <c:v>0.3</c:v>
                </c:pt>
                <c:pt idx="56">
                  <c:v>0.9</c:v>
                </c:pt>
                <c:pt idx="57">
                  <c:v>2.2999999999999998</c:v>
                </c:pt>
                <c:pt idx="58">
                  <c:v>4.2</c:v>
                </c:pt>
                <c:pt idx="59">
                  <c:v>1.3</c:v>
                </c:pt>
                <c:pt idx="60">
                  <c:v>2.2999999999999998</c:v>
                </c:pt>
                <c:pt idx="61">
                  <c:v>0.3</c:v>
                </c:pt>
                <c:pt idx="62">
                  <c:v>131.1</c:v>
                </c:pt>
                <c:pt idx="63">
                  <c:v>3.2</c:v>
                </c:pt>
                <c:pt idx="64">
                  <c:v>24.9</c:v>
                </c:pt>
                <c:pt idx="65">
                  <c:v>1.8</c:v>
                </c:pt>
                <c:pt idx="66">
                  <c:v>121.2</c:v>
                </c:pt>
                <c:pt idx="67">
                  <c:v>0.6</c:v>
                </c:pt>
                <c:pt idx="68">
                  <c:v>1</c:v>
                </c:pt>
                <c:pt idx="69">
                  <c:v>2.1</c:v>
                </c:pt>
                <c:pt idx="70">
                  <c:v>25.4</c:v>
                </c:pt>
                <c:pt idx="71">
                  <c:v>1.6</c:v>
                </c:pt>
                <c:pt idx="72">
                  <c:v>2.2999999999999998</c:v>
                </c:pt>
                <c:pt idx="73">
                  <c:v>0.7</c:v>
                </c:pt>
                <c:pt idx="74">
                  <c:v>2.2000000000000002</c:v>
                </c:pt>
                <c:pt idx="75">
                  <c:v>1.1000000000000001</c:v>
                </c:pt>
                <c:pt idx="76">
                  <c:v>0.7</c:v>
                </c:pt>
                <c:pt idx="77">
                  <c:v>0.5</c:v>
                </c:pt>
                <c:pt idx="78">
                  <c:v>0.9</c:v>
                </c:pt>
                <c:pt idx="79">
                  <c:v>35.200000000000003</c:v>
                </c:pt>
                <c:pt idx="80">
                  <c:v>35.200000000000003</c:v>
                </c:pt>
                <c:pt idx="81">
                  <c:v>3.6</c:v>
                </c:pt>
                <c:pt idx="82">
                  <c:v>2.1</c:v>
                </c:pt>
                <c:pt idx="83">
                  <c:v>1.3</c:v>
                </c:pt>
                <c:pt idx="84">
                  <c:v>0.8</c:v>
                </c:pt>
                <c:pt idx="85">
                  <c:v>2.2000000000000002</c:v>
                </c:pt>
                <c:pt idx="86">
                  <c:v>1.3</c:v>
                </c:pt>
                <c:pt idx="87">
                  <c:v>1.5</c:v>
                </c:pt>
                <c:pt idx="88">
                  <c:v>77.7</c:v>
                </c:pt>
                <c:pt idx="89">
                  <c:v>54.8</c:v>
                </c:pt>
                <c:pt idx="90">
                  <c:v>0.8</c:v>
                </c:pt>
                <c:pt idx="91">
                  <c:v>7.6</c:v>
                </c:pt>
                <c:pt idx="92">
                  <c:v>2.5</c:v>
                </c:pt>
                <c:pt idx="93">
                  <c:v>3.7</c:v>
                </c:pt>
                <c:pt idx="94">
                  <c:v>138.4</c:v>
                </c:pt>
                <c:pt idx="95">
                  <c:v>0.9</c:v>
                </c:pt>
                <c:pt idx="96">
                  <c:v>1</c:v>
                </c:pt>
                <c:pt idx="97">
                  <c:v>1.2</c:v>
                </c:pt>
                <c:pt idx="98">
                  <c:v>2</c:v>
                </c:pt>
                <c:pt idx="99">
                  <c:v>2.2000000000000002</c:v>
                </c:pt>
                <c:pt idx="100">
                  <c:v>1.1000000000000001</c:v>
                </c:pt>
                <c:pt idx="101">
                  <c:v>28.9</c:v>
                </c:pt>
                <c:pt idx="102">
                  <c:v>25.1</c:v>
                </c:pt>
                <c:pt idx="103">
                  <c:v>1.5</c:v>
                </c:pt>
                <c:pt idx="104">
                  <c:v>1</c:v>
                </c:pt>
                <c:pt idx="105">
                  <c:v>4.0999999999999996</c:v>
                </c:pt>
                <c:pt idx="106">
                  <c:v>4.2</c:v>
                </c:pt>
                <c:pt idx="107">
                  <c:v>2</c:v>
                </c:pt>
                <c:pt idx="108">
                  <c:v>2.1</c:v>
                </c:pt>
                <c:pt idx="109">
                  <c:v>14</c:v>
                </c:pt>
                <c:pt idx="110">
                  <c:v>10.199999999999999</c:v>
                </c:pt>
                <c:pt idx="111">
                  <c:v>12.8</c:v>
                </c:pt>
                <c:pt idx="112">
                  <c:v>14.5</c:v>
                </c:pt>
                <c:pt idx="113">
                  <c:v>0.6</c:v>
                </c:pt>
                <c:pt idx="114">
                  <c:v>0.2</c:v>
                </c:pt>
                <c:pt idx="115">
                  <c:v>16.399999999999999</c:v>
                </c:pt>
                <c:pt idx="116">
                  <c:v>2.1</c:v>
                </c:pt>
                <c:pt idx="117">
                  <c:v>3</c:v>
                </c:pt>
                <c:pt idx="118">
                  <c:v>34</c:v>
                </c:pt>
                <c:pt idx="119">
                  <c:v>20.8</c:v>
                </c:pt>
                <c:pt idx="120">
                  <c:v>14.7</c:v>
                </c:pt>
                <c:pt idx="121">
                  <c:v>0.9</c:v>
                </c:pt>
                <c:pt idx="122">
                  <c:v>2.2000000000000002</c:v>
                </c:pt>
                <c:pt idx="123">
                  <c:v>1.7</c:v>
                </c:pt>
                <c:pt idx="124">
                  <c:v>3.3</c:v>
                </c:pt>
                <c:pt idx="125">
                  <c:v>0.5</c:v>
                </c:pt>
                <c:pt idx="126">
                  <c:v>1.2</c:v>
                </c:pt>
                <c:pt idx="127">
                  <c:v>0.7</c:v>
                </c:pt>
                <c:pt idx="128">
                  <c:v>47.2</c:v>
                </c:pt>
                <c:pt idx="129">
                  <c:v>46.4</c:v>
                </c:pt>
                <c:pt idx="130">
                  <c:v>1.8</c:v>
                </c:pt>
                <c:pt idx="131">
                  <c:v>0.9</c:v>
                </c:pt>
                <c:pt idx="132">
                  <c:v>2.1</c:v>
                </c:pt>
                <c:pt idx="133">
                  <c:v>13</c:v>
                </c:pt>
                <c:pt idx="134">
                  <c:v>12.3</c:v>
                </c:pt>
                <c:pt idx="135">
                  <c:v>2</c:v>
                </c:pt>
                <c:pt idx="136">
                  <c:v>1.8</c:v>
                </c:pt>
                <c:pt idx="137">
                  <c:v>3.2</c:v>
                </c:pt>
                <c:pt idx="138">
                  <c:v>0.4</c:v>
                </c:pt>
                <c:pt idx="139">
                  <c:v>2.8</c:v>
                </c:pt>
                <c:pt idx="140">
                  <c:v>1.1000000000000001</c:v>
                </c:pt>
                <c:pt idx="141">
                  <c:v>1.9</c:v>
                </c:pt>
                <c:pt idx="142">
                  <c:v>10.4</c:v>
                </c:pt>
                <c:pt idx="143">
                  <c:v>72.8</c:v>
                </c:pt>
                <c:pt idx="144">
                  <c:v>84.3</c:v>
                </c:pt>
                <c:pt idx="145">
                  <c:v>1.2</c:v>
                </c:pt>
                <c:pt idx="146">
                  <c:v>0.4</c:v>
                </c:pt>
                <c:pt idx="147">
                  <c:v>0.8</c:v>
                </c:pt>
                <c:pt idx="148">
                  <c:v>3.3</c:v>
                </c:pt>
                <c:pt idx="149">
                  <c:v>2</c:v>
                </c:pt>
                <c:pt idx="150">
                  <c:v>19.899999999999999</c:v>
                </c:pt>
                <c:pt idx="151">
                  <c:v>13.5</c:v>
                </c:pt>
                <c:pt idx="152">
                  <c:v>2.2000000000000002</c:v>
                </c:pt>
                <c:pt idx="153">
                  <c:v>2.2999999999999998</c:v>
                </c:pt>
                <c:pt idx="154">
                  <c:v>2.2999999999999998</c:v>
                </c:pt>
                <c:pt idx="155">
                  <c:v>1.2</c:v>
                </c:pt>
                <c:pt idx="156">
                  <c:v>2</c:v>
                </c:pt>
                <c:pt idx="157">
                  <c:v>1.1000000000000001</c:v>
                </c:pt>
                <c:pt idx="158">
                  <c:v>1.9</c:v>
                </c:pt>
                <c:pt idx="159">
                  <c:v>1.9</c:v>
                </c:pt>
                <c:pt idx="160">
                  <c:v>12.8</c:v>
                </c:pt>
                <c:pt idx="161">
                  <c:v>12.3</c:v>
                </c:pt>
                <c:pt idx="162">
                  <c:v>30</c:v>
                </c:pt>
                <c:pt idx="163">
                  <c:v>0.8</c:v>
                </c:pt>
                <c:pt idx="164">
                  <c:v>1</c:v>
                </c:pt>
                <c:pt idx="165">
                  <c:v>1</c:v>
                </c:pt>
                <c:pt idx="166">
                  <c:v>1.9</c:v>
                </c:pt>
                <c:pt idx="167">
                  <c:v>0.3</c:v>
                </c:pt>
                <c:pt idx="168">
                  <c:v>2.4</c:v>
                </c:pt>
                <c:pt idx="169">
                  <c:v>2</c:v>
                </c:pt>
                <c:pt idx="170">
                  <c:v>1.7</c:v>
                </c:pt>
                <c:pt idx="171">
                  <c:v>2.7</c:v>
                </c:pt>
                <c:pt idx="172">
                  <c:v>0.6</c:v>
                </c:pt>
                <c:pt idx="173">
                  <c:v>0.5</c:v>
                </c:pt>
              </c:numCache>
            </c:numRef>
          </c:xVal>
          <c:yVal>
            <c:numRef>
              <c:f>Sheet1!$E$23:$E$196</c:f>
              <c:numCache>
                <c:formatCode>General</c:formatCode>
                <c:ptCount val="174"/>
                <c:pt idx="0">
                  <c:v>100</c:v>
                </c:pt>
                <c:pt idx="1">
                  <c:v>55</c:v>
                </c:pt>
                <c:pt idx="2">
                  <c:v>86</c:v>
                </c:pt>
                <c:pt idx="3">
                  <c:v>90</c:v>
                </c:pt>
                <c:pt idx="4">
                  <c:v>64</c:v>
                </c:pt>
                <c:pt idx="5">
                  <c:v>100</c:v>
                </c:pt>
                <c:pt idx="6">
                  <c:v>64</c:v>
                </c:pt>
                <c:pt idx="7">
                  <c:v>55</c:v>
                </c:pt>
                <c:pt idx="8">
                  <c:v>100</c:v>
                </c:pt>
                <c:pt idx="9">
                  <c:v>100</c:v>
                </c:pt>
                <c:pt idx="10">
                  <c:v>98</c:v>
                </c:pt>
                <c:pt idx="11">
                  <c:v>90</c:v>
                </c:pt>
                <c:pt idx="12">
                  <c:v>100</c:v>
                </c:pt>
                <c:pt idx="13">
                  <c:v>97</c:v>
                </c:pt>
                <c:pt idx="14">
                  <c:v>19</c:v>
                </c:pt>
                <c:pt idx="15">
                  <c:v>100</c:v>
                </c:pt>
                <c:pt idx="16">
                  <c:v>43</c:v>
                </c:pt>
                <c:pt idx="17">
                  <c:v>58</c:v>
                </c:pt>
                <c:pt idx="18">
                  <c:v>19</c:v>
                </c:pt>
                <c:pt idx="19">
                  <c:v>55</c:v>
                </c:pt>
                <c:pt idx="20">
                  <c:v>64</c:v>
                </c:pt>
                <c:pt idx="21">
                  <c:v>100</c:v>
                </c:pt>
                <c:pt idx="22">
                  <c:v>100</c:v>
                </c:pt>
                <c:pt idx="23">
                  <c:v>98</c:v>
                </c:pt>
                <c:pt idx="24">
                  <c:v>100</c:v>
                </c:pt>
                <c:pt idx="25">
                  <c:v>45</c:v>
                </c:pt>
                <c:pt idx="26">
                  <c:v>78</c:v>
                </c:pt>
                <c:pt idx="27">
                  <c:v>48</c:v>
                </c:pt>
                <c:pt idx="28">
                  <c:v>100</c:v>
                </c:pt>
                <c:pt idx="29">
                  <c:v>100</c:v>
                </c:pt>
                <c:pt idx="30">
                  <c:v>64</c:v>
                </c:pt>
                <c:pt idx="31">
                  <c:v>100</c:v>
                </c:pt>
                <c:pt idx="32">
                  <c:v>68</c:v>
                </c:pt>
                <c:pt idx="33">
                  <c:v>69</c:v>
                </c:pt>
                <c:pt idx="34">
                  <c:v>100</c:v>
                </c:pt>
                <c:pt idx="35">
                  <c:v>52</c:v>
                </c:pt>
                <c:pt idx="36">
                  <c:v>100</c:v>
                </c:pt>
                <c:pt idx="37">
                  <c:v>100</c:v>
                </c:pt>
                <c:pt idx="38">
                  <c:v>100</c:v>
                </c:pt>
                <c:pt idx="39">
                  <c:v>60</c:v>
                </c:pt>
                <c:pt idx="40">
                  <c:v>66</c:v>
                </c:pt>
                <c:pt idx="41">
                  <c:v>100</c:v>
                </c:pt>
                <c:pt idx="42">
                  <c:v>96</c:v>
                </c:pt>
                <c:pt idx="43">
                  <c:v>100</c:v>
                </c:pt>
                <c:pt idx="44">
                  <c:v>100</c:v>
                </c:pt>
                <c:pt idx="45">
                  <c:v>100</c:v>
                </c:pt>
                <c:pt idx="46">
                  <c:v>64</c:v>
                </c:pt>
                <c:pt idx="47">
                  <c:v>100</c:v>
                </c:pt>
                <c:pt idx="48">
                  <c:v>100</c:v>
                </c:pt>
                <c:pt idx="49">
                  <c:v>55</c:v>
                </c:pt>
                <c:pt idx="50">
                  <c:v>100</c:v>
                </c:pt>
                <c:pt idx="51">
                  <c:v>100</c:v>
                </c:pt>
                <c:pt idx="52">
                  <c:v>100</c:v>
                </c:pt>
                <c:pt idx="53">
                  <c:v>100</c:v>
                </c:pt>
                <c:pt idx="54">
                  <c:v>96</c:v>
                </c:pt>
                <c:pt idx="55">
                  <c:v>100</c:v>
                </c:pt>
                <c:pt idx="56">
                  <c:v>60</c:v>
                </c:pt>
                <c:pt idx="57">
                  <c:v>97</c:v>
                </c:pt>
                <c:pt idx="58">
                  <c:v>100</c:v>
                </c:pt>
                <c:pt idx="59">
                  <c:v>51</c:v>
                </c:pt>
                <c:pt idx="60">
                  <c:v>12</c:v>
                </c:pt>
                <c:pt idx="61">
                  <c:v>100</c:v>
                </c:pt>
                <c:pt idx="62">
                  <c:v>51</c:v>
                </c:pt>
                <c:pt idx="63">
                  <c:v>61</c:v>
                </c:pt>
                <c:pt idx="64">
                  <c:v>53</c:v>
                </c:pt>
                <c:pt idx="65">
                  <c:v>100</c:v>
                </c:pt>
                <c:pt idx="66">
                  <c:v>43</c:v>
                </c:pt>
                <c:pt idx="67">
                  <c:v>100</c:v>
                </c:pt>
                <c:pt idx="68">
                  <c:v>100</c:v>
                </c:pt>
                <c:pt idx="69">
                  <c:v>100</c:v>
                </c:pt>
                <c:pt idx="70">
                  <c:v>62</c:v>
                </c:pt>
                <c:pt idx="71">
                  <c:v>19</c:v>
                </c:pt>
                <c:pt idx="72">
                  <c:v>15</c:v>
                </c:pt>
                <c:pt idx="73">
                  <c:v>100</c:v>
                </c:pt>
                <c:pt idx="74">
                  <c:v>55</c:v>
                </c:pt>
                <c:pt idx="75">
                  <c:v>100</c:v>
                </c:pt>
                <c:pt idx="76">
                  <c:v>100</c:v>
                </c:pt>
                <c:pt idx="77">
                  <c:v>100</c:v>
                </c:pt>
                <c:pt idx="78">
                  <c:v>92</c:v>
                </c:pt>
                <c:pt idx="79">
                  <c:v>65</c:v>
                </c:pt>
                <c:pt idx="80">
                  <c:v>48</c:v>
                </c:pt>
                <c:pt idx="81">
                  <c:v>41</c:v>
                </c:pt>
                <c:pt idx="82">
                  <c:v>100</c:v>
                </c:pt>
                <c:pt idx="83">
                  <c:v>100</c:v>
                </c:pt>
                <c:pt idx="84">
                  <c:v>100</c:v>
                </c:pt>
                <c:pt idx="85">
                  <c:v>55</c:v>
                </c:pt>
                <c:pt idx="86">
                  <c:v>100</c:v>
                </c:pt>
                <c:pt idx="87">
                  <c:v>100</c:v>
                </c:pt>
                <c:pt idx="88">
                  <c:v>57</c:v>
                </c:pt>
                <c:pt idx="89">
                  <c:v>45</c:v>
                </c:pt>
                <c:pt idx="90">
                  <c:v>100</c:v>
                </c:pt>
                <c:pt idx="91">
                  <c:v>77</c:v>
                </c:pt>
                <c:pt idx="92">
                  <c:v>100</c:v>
                </c:pt>
                <c:pt idx="93">
                  <c:v>100</c:v>
                </c:pt>
                <c:pt idx="94">
                  <c:v>48</c:v>
                </c:pt>
                <c:pt idx="95">
                  <c:v>100</c:v>
                </c:pt>
                <c:pt idx="96">
                  <c:v>100</c:v>
                </c:pt>
                <c:pt idx="97">
                  <c:v>100</c:v>
                </c:pt>
                <c:pt idx="98">
                  <c:v>96</c:v>
                </c:pt>
                <c:pt idx="99">
                  <c:v>16</c:v>
                </c:pt>
                <c:pt idx="100">
                  <c:v>96</c:v>
                </c:pt>
                <c:pt idx="101">
                  <c:v>90</c:v>
                </c:pt>
                <c:pt idx="102">
                  <c:v>90</c:v>
                </c:pt>
                <c:pt idx="103">
                  <c:v>64</c:v>
                </c:pt>
                <c:pt idx="104">
                  <c:v>100</c:v>
                </c:pt>
                <c:pt idx="105">
                  <c:v>97</c:v>
                </c:pt>
                <c:pt idx="106">
                  <c:v>96</c:v>
                </c:pt>
                <c:pt idx="107">
                  <c:v>100</c:v>
                </c:pt>
                <c:pt idx="108">
                  <c:v>100</c:v>
                </c:pt>
                <c:pt idx="109">
                  <c:v>86</c:v>
                </c:pt>
                <c:pt idx="110">
                  <c:v>55</c:v>
                </c:pt>
                <c:pt idx="111">
                  <c:v>82</c:v>
                </c:pt>
                <c:pt idx="112">
                  <c:v>62</c:v>
                </c:pt>
                <c:pt idx="113">
                  <c:v>100</c:v>
                </c:pt>
                <c:pt idx="114">
                  <c:v>60</c:v>
                </c:pt>
                <c:pt idx="115">
                  <c:v>73</c:v>
                </c:pt>
                <c:pt idx="116">
                  <c:v>100</c:v>
                </c:pt>
                <c:pt idx="117">
                  <c:v>100</c:v>
                </c:pt>
                <c:pt idx="118">
                  <c:v>59</c:v>
                </c:pt>
                <c:pt idx="119">
                  <c:v>61</c:v>
                </c:pt>
                <c:pt idx="120">
                  <c:v>80</c:v>
                </c:pt>
                <c:pt idx="121">
                  <c:v>100</c:v>
                </c:pt>
                <c:pt idx="122">
                  <c:v>51</c:v>
                </c:pt>
                <c:pt idx="123">
                  <c:v>100</c:v>
                </c:pt>
                <c:pt idx="124">
                  <c:v>100</c:v>
                </c:pt>
                <c:pt idx="125">
                  <c:v>100</c:v>
                </c:pt>
                <c:pt idx="126">
                  <c:v>100</c:v>
                </c:pt>
                <c:pt idx="127">
                  <c:v>100</c:v>
                </c:pt>
                <c:pt idx="128">
                  <c:v>62</c:v>
                </c:pt>
                <c:pt idx="129">
                  <c:v>69</c:v>
                </c:pt>
                <c:pt idx="130">
                  <c:v>100</c:v>
                </c:pt>
                <c:pt idx="131">
                  <c:v>100</c:v>
                </c:pt>
                <c:pt idx="132">
                  <c:v>100</c:v>
                </c:pt>
                <c:pt idx="133">
                  <c:v>93</c:v>
                </c:pt>
                <c:pt idx="134">
                  <c:v>100</c:v>
                </c:pt>
                <c:pt idx="135">
                  <c:v>53</c:v>
                </c:pt>
                <c:pt idx="136">
                  <c:v>96</c:v>
                </c:pt>
                <c:pt idx="137">
                  <c:v>100</c:v>
                </c:pt>
                <c:pt idx="138">
                  <c:v>100</c:v>
                </c:pt>
                <c:pt idx="139">
                  <c:v>19</c:v>
                </c:pt>
                <c:pt idx="140">
                  <c:v>55</c:v>
                </c:pt>
                <c:pt idx="141">
                  <c:v>100</c:v>
                </c:pt>
                <c:pt idx="142">
                  <c:v>97</c:v>
                </c:pt>
                <c:pt idx="143">
                  <c:v>50</c:v>
                </c:pt>
                <c:pt idx="144">
                  <c:v>47</c:v>
                </c:pt>
                <c:pt idx="145">
                  <c:v>55</c:v>
                </c:pt>
                <c:pt idx="146">
                  <c:v>100</c:v>
                </c:pt>
                <c:pt idx="147">
                  <c:v>100</c:v>
                </c:pt>
                <c:pt idx="148">
                  <c:v>97</c:v>
                </c:pt>
                <c:pt idx="149">
                  <c:v>92</c:v>
                </c:pt>
                <c:pt idx="150">
                  <c:v>69</c:v>
                </c:pt>
                <c:pt idx="151">
                  <c:v>63</c:v>
                </c:pt>
                <c:pt idx="152">
                  <c:v>100</c:v>
                </c:pt>
                <c:pt idx="153">
                  <c:v>100</c:v>
                </c:pt>
                <c:pt idx="154">
                  <c:v>100</c:v>
                </c:pt>
                <c:pt idx="155">
                  <c:v>100</c:v>
                </c:pt>
                <c:pt idx="156">
                  <c:v>64</c:v>
                </c:pt>
                <c:pt idx="157">
                  <c:v>100</c:v>
                </c:pt>
                <c:pt idx="158">
                  <c:v>52</c:v>
                </c:pt>
                <c:pt idx="159">
                  <c:v>100</c:v>
                </c:pt>
                <c:pt idx="160">
                  <c:v>96</c:v>
                </c:pt>
                <c:pt idx="161">
                  <c:v>97</c:v>
                </c:pt>
                <c:pt idx="162">
                  <c:v>51</c:v>
                </c:pt>
                <c:pt idx="163">
                  <c:v>100</c:v>
                </c:pt>
                <c:pt idx="164">
                  <c:v>100</c:v>
                </c:pt>
                <c:pt idx="165">
                  <c:v>100</c:v>
                </c:pt>
                <c:pt idx="166">
                  <c:v>100</c:v>
                </c:pt>
                <c:pt idx="167">
                  <c:v>100</c:v>
                </c:pt>
                <c:pt idx="168">
                  <c:v>19</c:v>
                </c:pt>
                <c:pt idx="169">
                  <c:v>55</c:v>
                </c:pt>
                <c:pt idx="170">
                  <c:v>100</c:v>
                </c:pt>
                <c:pt idx="171">
                  <c:v>100</c:v>
                </c:pt>
                <c:pt idx="172">
                  <c:v>100</c:v>
                </c:pt>
                <c:pt idx="173">
                  <c:v>100</c:v>
                </c:pt>
              </c:numCache>
            </c:numRef>
          </c:yVal>
          <c:smooth val="0"/>
        </c:ser>
        <c:ser>
          <c:idx val="2"/>
          <c:order val="2"/>
          <c:tx>
            <c:v>Passenger</c:v>
          </c:tx>
          <c:spPr>
            <a:ln w="25400" cap="rnd">
              <a:noFill/>
              <a:round/>
            </a:ln>
            <a:effectLst/>
          </c:spPr>
          <c:marker>
            <c:symbol val="diamond"/>
            <c:size val="7"/>
            <c:spPr>
              <a:solidFill>
                <a:schemeClr val="accent4"/>
              </a:solidFill>
              <a:ln w="9525">
                <a:solidFill>
                  <a:schemeClr val="accent4"/>
                </a:solidFill>
              </a:ln>
              <a:effectLst/>
            </c:spPr>
          </c:marker>
          <c:xVal>
            <c:numRef>
              <c:f>Sheet1!$D$197:$D$310</c:f>
              <c:numCache>
                <c:formatCode>General</c:formatCode>
                <c:ptCount val="114"/>
                <c:pt idx="0">
                  <c:v>7.4</c:v>
                </c:pt>
                <c:pt idx="1">
                  <c:v>14.2</c:v>
                </c:pt>
                <c:pt idx="2">
                  <c:v>1</c:v>
                </c:pt>
                <c:pt idx="3">
                  <c:v>1.9</c:v>
                </c:pt>
                <c:pt idx="4">
                  <c:v>1.9</c:v>
                </c:pt>
                <c:pt idx="5">
                  <c:v>135.80000000000001</c:v>
                </c:pt>
                <c:pt idx="6">
                  <c:v>9.1</c:v>
                </c:pt>
                <c:pt idx="7">
                  <c:v>7.4</c:v>
                </c:pt>
                <c:pt idx="8">
                  <c:v>6.7</c:v>
                </c:pt>
                <c:pt idx="9">
                  <c:v>165.7</c:v>
                </c:pt>
                <c:pt idx="10">
                  <c:v>33.5</c:v>
                </c:pt>
                <c:pt idx="11">
                  <c:v>0.4</c:v>
                </c:pt>
                <c:pt idx="12">
                  <c:v>1.3</c:v>
                </c:pt>
                <c:pt idx="13">
                  <c:v>3.4</c:v>
                </c:pt>
                <c:pt idx="14">
                  <c:v>3.8</c:v>
                </c:pt>
                <c:pt idx="15">
                  <c:v>64.099999999999994</c:v>
                </c:pt>
                <c:pt idx="16">
                  <c:v>20.6</c:v>
                </c:pt>
                <c:pt idx="17">
                  <c:v>0.6</c:v>
                </c:pt>
                <c:pt idx="18">
                  <c:v>36.5</c:v>
                </c:pt>
                <c:pt idx="19">
                  <c:v>157.19999999999999</c:v>
                </c:pt>
                <c:pt idx="20">
                  <c:v>4</c:v>
                </c:pt>
                <c:pt idx="21">
                  <c:v>8.6999999999999993</c:v>
                </c:pt>
                <c:pt idx="22">
                  <c:v>2.1</c:v>
                </c:pt>
                <c:pt idx="23">
                  <c:v>165.1</c:v>
                </c:pt>
                <c:pt idx="24">
                  <c:v>0.2</c:v>
                </c:pt>
                <c:pt idx="25">
                  <c:v>14.4</c:v>
                </c:pt>
                <c:pt idx="26">
                  <c:v>1.6</c:v>
                </c:pt>
                <c:pt idx="27">
                  <c:v>1.7</c:v>
                </c:pt>
                <c:pt idx="28">
                  <c:v>1</c:v>
                </c:pt>
                <c:pt idx="29">
                  <c:v>36.1</c:v>
                </c:pt>
                <c:pt idx="30">
                  <c:v>20.8</c:v>
                </c:pt>
                <c:pt idx="31">
                  <c:v>1.5</c:v>
                </c:pt>
                <c:pt idx="32">
                  <c:v>6.2</c:v>
                </c:pt>
                <c:pt idx="33">
                  <c:v>10.5</c:v>
                </c:pt>
                <c:pt idx="34">
                  <c:v>2.2000000000000002</c:v>
                </c:pt>
                <c:pt idx="35">
                  <c:v>1.8</c:v>
                </c:pt>
                <c:pt idx="36">
                  <c:v>1.8</c:v>
                </c:pt>
                <c:pt idx="37">
                  <c:v>50</c:v>
                </c:pt>
                <c:pt idx="38">
                  <c:v>1</c:v>
                </c:pt>
                <c:pt idx="39">
                  <c:v>1.1000000000000001</c:v>
                </c:pt>
                <c:pt idx="40">
                  <c:v>1.9</c:v>
                </c:pt>
                <c:pt idx="41">
                  <c:v>4.5999999999999996</c:v>
                </c:pt>
                <c:pt idx="42">
                  <c:v>3</c:v>
                </c:pt>
                <c:pt idx="43">
                  <c:v>1.3</c:v>
                </c:pt>
                <c:pt idx="44">
                  <c:v>1.1000000000000001</c:v>
                </c:pt>
                <c:pt idx="45">
                  <c:v>30.1</c:v>
                </c:pt>
                <c:pt idx="46">
                  <c:v>1.1000000000000001</c:v>
                </c:pt>
                <c:pt idx="47">
                  <c:v>27.8</c:v>
                </c:pt>
                <c:pt idx="48">
                  <c:v>1</c:v>
                </c:pt>
                <c:pt idx="49">
                  <c:v>0.4</c:v>
                </c:pt>
                <c:pt idx="50">
                  <c:v>2.9</c:v>
                </c:pt>
                <c:pt idx="51">
                  <c:v>1.3</c:v>
                </c:pt>
                <c:pt idx="52">
                  <c:v>13.1</c:v>
                </c:pt>
                <c:pt idx="53">
                  <c:v>1.5</c:v>
                </c:pt>
                <c:pt idx="54">
                  <c:v>1.8</c:v>
                </c:pt>
                <c:pt idx="55">
                  <c:v>2.8</c:v>
                </c:pt>
                <c:pt idx="56">
                  <c:v>1.3</c:v>
                </c:pt>
                <c:pt idx="57">
                  <c:v>1.4</c:v>
                </c:pt>
                <c:pt idx="58">
                  <c:v>1.9</c:v>
                </c:pt>
                <c:pt idx="59">
                  <c:v>8.5</c:v>
                </c:pt>
                <c:pt idx="60">
                  <c:v>3.7</c:v>
                </c:pt>
                <c:pt idx="61">
                  <c:v>0.5</c:v>
                </c:pt>
                <c:pt idx="62">
                  <c:v>2.4</c:v>
                </c:pt>
                <c:pt idx="63">
                  <c:v>1.1000000000000001</c:v>
                </c:pt>
                <c:pt idx="64">
                  <c:v>0.7</c:v>
                </c:pt>
                <c:pt idx="65">
                  <c:v>1.2</c:v>
                </c:pt>
                <c:pt idx="66">
                  <c:v>2.1</c:v>
                </c:pt>
                <c:pt idx="67">
                  <c:v>2</c:v>
                </c:pt>
                <c:pt idx="68">
                  <c:v>3.2</c:v>
                </c:pt>
                <c:pt idx="69">
                  <c:v>1.4</c:v>
                </c:pt>
                <c:pt idx="70">
                  <c:v>4.4000000000000004</c:v>
                </c:pt>
                <c:pt idx="71">
                  <c:v>5.6</c:v>
                </c:pt>
                <c:pt idx="72">
                  <c:v>101.3</c:v>
                </c:pt>
                <c:pt idx="73">
                  <c:v>294</c:v>
                </c:pt>
                <c:pt idx="74">
                  <c:v>145.4</c:v>
                </c:pt>
                <c:pt idx="75">
                  <c:v>15.7</c:v>
                </c:pt>
                <c:pt idx="76">
                  <c:v>16.399999999999999</c:v>
                </c:pt>
                <c:pt idx="77">
                  <c:v>0.8</c:v>
                </c:pt>
                <c:pt idx="78">
                  <c:v>0.9</c:v>
                </c:pt>
                <c:pt idx="79">
                  <c:v>1</c:v>
                </c:pt>
                <c:pt idx="80">
                  <c:v>15.5</c:v>
                </c:pt>
                <c:pt idx="81">
                  <c:v>13.9</c:v>
                </c:pt>
                <c:pt idx="82">
                  <c:v>5.3</c:v>
                </c:pt>
                <c:pt idx="83">
                  <c:v>5.3</c:v>
                </c:pt>
                <c:pt idx="84">
                  <c:v>32.1</c:v>
                </c:pt>
                <c:pt idx="85">
                  <c:v>21.9</c:v>
                </c:pt>
                <c:pt idx="86">
                  <c:v>1.9</c:v>
                </c:pt>
                <c:pt idx="87">
                  <c:v>24.8</c:v>
                </c:pt>
                <c:pt idx="88">
                  <c:v>26.4</c:v>
                </c:pt>
                <c:pt idx="89">
                  <c:v>17</c:v>
                </c:pt>
                <c:pt idx="90">
                  <c:v>15.4</c:v>
                </c:pt>
                <c:pt idx="91">
                  <c:v>1.2</c:v>
                </c:pt>
                <c:pt idx="92">
                  <c:v>1.5</c:v>
                </c:pt>
                <c:pt idx="93">
                  <c:v>2.9</c:v>
                </c:pt>
                <c:pt idx="94">
                  <c:v>0.8</c:v>
                </c:pt>
                <c:pt idx="95">
                  <c:v>4.4000000000000004</c:v>
                </c:pt>
                <c:pt idx="96">
                  <c:v>4.2</c:v>
                </c:pt>
                <c:pt idx="97">
                  <c:v>16.600000000000001</c:v>
                </c:pt>
                <c:pt idx="98">
                  <c:v>17</c:v>
                </c:pt>
                <c:pt idx="99">
                  <c:v>1.1000000000000001</c:v>
                </c:pt>
                <c:pt idx="100">
                  <c:v>14.3</c:v>
                </c:pt>
                <c:pt idx="101">
                  <c:v>16.899999999999999</c:v>
                </c:pt>
                <c:pt idx="102">
                  <c:v>1.6</c:v>
                </c:pt>
                <c:pt idx="103">
                  <c:v>2.2999999999999998</c:v>
                </c:pt>
                <c:pt idx="104">
                  <c:v>1.9</c:v>
                </c:pt>
                <c:pt idx="105">
                  <c:v>1.1000000000000001</c:v>
                </c:pt>
                <c:pt idx="106">
                  <c:v>1.1000000000000001</c:v>
                </c:pt>
                <c:pt idx="107">
                  <c:v>5.8</c:v>
                </c:pt>
                <c:pt idx="108">
                  <c:v>23.9</c:v>
                </c:pt>
                <c:pt idx="109">
                  <c:v>16.2</c:v>
                </c:pt>
                <c:pt idx="110">
                  <c:v>23.3</c:v>
                </c:pt>
                <c:pt idx="111">
                  <c:v>3.2</c:v>
                </c:pt>
                <c:pt idx="112">
                  <c:v>3.6</c:v>
                </c:pt>
                <c:pt idx="113">
                  <c:v>35.799999999999997</c:v>
                </c:pt>
              </c:numCache>
            </c:numRef>
          </c:xVal>
          <c:yVal>
            <c:numRef>
              <c:f>Sheet1!$E$197:$E$310</c:f>
              <c:numCache>
                <c:formatCode>General</c:formatCode>
                <c:ptCount val="114"/>
                <c:pt idx="0">
                  <c:v>98</c:v>
                </c:pt>
                <c:pt idx="1">
                  <c:v>100</c:v>
                </c:pt>
                <c:pt idx="2">
                  <c:v>100</c:v>
                </c:pt>
                <c:pt idx="3">
                  <c:v>97</c:v>
                </c:pt>
                <c:pt idx="4">
                  <c:v>100</c:v>
                </c:pt>
                <c:pt idx="5">
                  <c:v>49</c:v>
                </c:pt>
                <c:pt idx="6">
                  <c:v>63</c:v>
                </c:pt>
                <c:pt idx="7">
                  <c:v>100</c:v>
                </c:pt>
                <c:pt idx="8">
                  <c:v>97</c:v>
                </c:pt>
                <c:pt idx="9">
                  <c:v>49</c:v>
                </c:pt>
                <c:pt idx="10">
                  <c:v>59</c:v>
                </c:pt>
                <c:pt idx="11">
                  <c:v>100</c:v>
                </c:pt>
                <c:pt idx="12">
                  <c:v>100</c:v>
                </c:pt>
                <c:pt idx="13">
                  <c:v>100</c:v>
                </c:pt>
                <c:pt idx="14">
                  <c:v>19</c:v>
                </c:pt>
                <c:pt idx="15">
                  <c:v>60</c:v>
                </c:pt>
                <c:pt idx="16">
                  <c:v>37</c:v>
                </c:pt>
                <c:pt idx="17">
                  <c:v>100</c:v>
                </c:pt>
                <c:pt idx="18">
                  <c:v>46</c:v>
                </c:pt>
                <c:pt idx="19">
                  <c:v>47</c:v>
                </c:pt>
                <c:pt idx="20">
                  <c:v>100</c:v>
                </c:pt>
                <c:pt idx="21">
                  <c:v>52</c:v>
                </c:pt>
                <c:pt idx="22">
                  <c:v>100</c:v>
                </c:pt>
                <c:pt idx="23">
                  <c:v>52</c:v>
                </c:pt>
                <c:pt idx="24">
                  <c:v>100</c:v>
                </c:pt>
                <c:pt idx="25">
                  <c:v>100</c:v>
                </c:pt>
                <c:pt idx="26">
                  <c:v>100</c:v>
                </c:pt>
                <c:pt idx="27">
                  <c:v>100</c:v>
                </c:pt>
                <c:pt idx="28">
                  <c:v>100</c:v>
                </c:pt>
                <c:pt idx="29">
                  <c:v>51</c:v>
                </c:pt>
                <c:pt idx="30">
                  <c:v>68</c:v>
                </c:pt>
                <c:pt idx="31">
                  <c:v>100</c:v>
                </c:pt>
                <c:pt idx="32">
                  <c:v>96</c:v>
                </c:pt>
                <c:pt idx="33">
                  <c:v>100</c:v>
                </c:pt>
                <c:pt idx="34">
                  <c:v>100</c:v>
                </c:pt>
                <c:pt idx="35">
                  <c:v>100</c:v>
                </c:pt>
                <c:pt idx="36">
                  <c:v>100</c:v>
                </c:pt>
                <c:pt idx="37">
                  <c:v>62</c:v>
                </c:pt>
                <c:pt idx="38">
                  <c:v>100</c:v>
                </c:pt>
                <c:pt idx="39">
                  <c:v>100</c:v>
                </c:pt>
                <c:pt idx="40">
                  <c:v>96</c:v>
                </c:pt>
                <c:pt idx="41">
                  <c:v>100</c:v>
                </c:pt>
                <c:pt idx="42">
                  <c:v>100</c:v>
                </c:pt>
                <c:pt idx="43">
                  <c:v>100</c:v>
                </c:pt>
                <c:pt idx="44">
                  <c:v>100</c:v>
                </c:pt>
                <c:pt idx="45">
                  <c:v>69</c:v>
                </c:pt>
                <c:pt idx="46">
                  <c:v>100</c:v>
                </c:pt>
                <c:pt idx="47">
                  <c:v>59</c:v>
                </c:pt>
                <c:pt idx="48">
                  <c:v>100</c:v>
                </c:pt>
                <c:pt idx="49">
                  <c:v>100</c:v>
                </c:pt>
                <c:pt idx="50">
                  <c:v>19</c:v>
                </c:pt>
                <c:pt idx="51">
                  <c:v>64</c:v>
                </c:pt>
                <c:pt idx="52">
                  <c:v>63</c:v>
                </c:pt>
                <c:pt idx="53">
                  <c:v>100</c:v>
                </c:pt>
                <c:pt idx="54">
                  <c:v>100</c:v>
                </c:pt>
                <c:pt idx="55">
                  <c:v>100</c:v>
                </c:pt>
                <c:pt idx="56">
                  <c:v>100</c:v>
                </c:pt>
                <c:pt idx="57">
                  <c:v>100</c:v>
                </c:pt>
                <c:pt idx="58">
                  <c:v>100</c:v>
                </c:pt>
                <c:pt idx="59">
                  <c:v>100</c:v>
                </c:pt>
                <c:pt idx="60">
                  <c:v>84</c:v>
                </c:pt>
                <c:pt idx="61">
                  <c:v>100</c:v>
                </c:pt>
                <c:pt idx="62">
                  <c:v>100</c:v>
                </c:pt>
                <c:pt idx="63">
                  <c:v>100</c:v>
                </c:pt>
                <c:pt idx="64">
                  <c:v>100</c:v>
                </c:pt>
                <c:pt idx="65">
                  <c:v>100</c:v>
                </c:pt>
                <c:pt idx="66">
                  <c:v>100</c:v>
                </c:pt>
                <c:pt idx="67">
                  <c:v>100</c:v>
                </c:pt>
                <c:pt idx="68">
                  <c:v>100</c:v>
                </c:pt>
                <c:pt idx="69">
                  <c:v>100</c:v>
                </c:pt>
                <c:pt idx="70">
                  <c:v>100</c:v>
                </c:pt>
                <c:pt idx="71">
                  <c:v>19</c:v>
                </c:pt>
                <c:pt idx="72">
                  <c:v>45</c:v>
                </c:pt>
                <c:pt idx="73">
                  <c:v>50</c:v>
                </c:pt>
                <c:pt idx="74">
                  <c:v>51</c:v>
                </c:pt>
                <c:pt idx="75">
                  <c:v>83</c:v>
                </c:pt>
                <c:pt idx="76">
                  <c:v>51</c:v>
                </c:pt>
                <c:pt idx="77">
                  <c:v>100</c:v>
                </c:pt>
                <c:pt idx="78">
                  <c:v>100</c:v>
                </c:pt>
                <c:pt idx="79">
                  <c:v>100</c:v>
                </c:pt>
                <c:pt idx="80">
                  <c:v>54</c:v>
                </c:pt>
                <c:pt idx="81">
                  <c:v>87</c:v>
                </c:pt>
                <c:pt idx="82">
                  <c:v>100</c:v>
                </c:pt>
                <c:pt idx="83">
                  <c:v>100</c:v>
                </c:pt>
                <c:pt idx="84">
                  <c:v>46</c:v>
                </c:pt>
                <c:pt idx="85">
                  <c:v>62</c:v>
                </c:pt>
                <c:pt idx="86">
                  <c:v>67</c:v>
                </c:pt>
                <c:pt idx="87">
                  <c:v>50</c:v>
                </c:pt>
                <c:pt idx="88">
                  <c:v>73</c:v>
                </c:pt>
                <c:pt idx="89">
                  <c:v>69</c:v>
                </c:pt>
                <c:pt idx="90">
                  <c:v>84</c:v>
                </c:pt>
                <c:pt idx="91">
                  <c:v>97</c:v>
                </c:pt>
                <c:pt idx="92">
                  <c:v>100</c:v>
                </c:pt>
                <c:pt idx="93">
                  <c:v>19</c:v>
                </c:pt>
                <c:pt idx="94">
                  <c:v>100</c:v>
                </c:pt>
                <c:pt idx="95">
                  <c:v>100</c:v>
                </c:pt>
                <c:pt idx="96">
                  <c:v>55</c:v>
                </c:pt>
                <c:pt idx="97">
                  <c:v>49</c:v>
                </c:pt>
                <c:pt idx="98">
                  <c:v>77</c:v>
                </c:pt>
                <c:pt idx="99">
                  <c:v>100</c:v>
                </c:pt>
                <c:pt idx="100">
                  <c:v>93</c:v>
                </c:pt>
                <c:pt idx="101">
                  <c:v>100</c:v>
                </c:pt>
                <c:pt idx="102">
                  <c:v>100</c:v>
                </c:pt>
                <c:pt idx="103">
                  <c:v>98</c:v>
                </c:pt>
                <c:pt idx="104">
                  <c:v>64</c:v>
                </c:pt>
                <c:pt idx="105">
                  <c:v>100</c:v>
                </c:pt>
                <c:pt idx="106">
                  <c:v>100</c:v>
                </c:pt>
                <c:pt idx="107">
                  <c:v>64</c:v>
                </c:pt>
                <c:pt idx="108">
                  <c:v>80</c:v>
                </c:pt>
                <c:pt idx="109">
                  <c:v>84</c:v>
                </c:pt>
                <c:pt idx="110">
                  <c:v>65</c:v>
                </c:pt>
                <c:pt idx="111">
                  <c:v>100</c:v>
                </c:pt>
                <c:pt idx="112">
                  <c:v>100</c:v>
                </c:pt>
                <c:pt idx="113">
                  <c:v>65</c:v>
                </c:pt>
              </c:numCache>
            </c:numRef>
          </c:yVal>
          <c:smooth val="0"/>
        </c:ser>
        <c:dLbls>
          <c:showLegendKey val="0"/>
          <c:showVal val="0"/>
          <c:showCatName val="0"/>
          <c:showSerName val="0"/>
          <c:showPercent val="0"/>
          <c:showBubbleSize val="0"/>
        </c:dLbls>
        <c:axId val="214947456"/>
        <c:axId val="214948032"/>
      </c:scatterChart>
      <c:valAx>
        <c:axId val="214947456"/>
        <c:scaling>
          <c:orientation val="minMax"/>
          <c:max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Trip Distance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948032"/>
        <c:crosses val="autoZero"/>
        <c:crossBetween val="midCat"/>
      </c:valAx>
      <c:valAx>
        <c:axId val="21494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9474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59B96-F58E-4DE4-BFC3-DB7FF277433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FBE9356-E663-4ED9-ADA2-5C966566FE64}">
      <dgm:prSet custT="1"/>
      <dgm:spPr/>
      <dgm:t>
        <a:bodyPr/>
        <a:lstStyle/>
        <a:p>
          <a:pPr rtl="0"/>
          <a:r>
            <a:rPr lang="en-US" sz="2200" dirty="0" smtClean="0"/>
            <a:t>Customer segments</a:t>
          </a:r>
          <a:endParaRPr lang="en-US" sz="2200" dirty="0"/>
        </a:p>
      </dgm:t>
    </dgm:pt>
    <dgm:pt modelId="{85FAEA90-A72C-48A8-A869-B7D1C3E4FF17}" type="parTrans" cxnId="{DA7DD771-257A-4272-A570-4F8F82A27A93}">
      <dgm:prSet/>
      <dgm:spPr/>
      <dgm:t>
        <a:bodyPr/>
        <a:lstStyle/>
        <a:p>
          <a:endParaRPr lang="en-US"/>
        </a:p>
      </dgm:t>
    </dgm:pt>
    <dgm:pt modelId="{80597D82-1700-40B1-842B-ACC7D9808E9B}" type="sibTrans" cxnId="{DA7DD771-257A-4272-A570-4F8F82A27A93}">
      <dgm:prSet/>
      <dgm:spPr/>
      <dgm:t>
        <a:bodyPr/>
        <a:lstStyle/>
        <a:p>
          <a:endParaRPr lang="en-US"/>
        </a:p>
      </dgm:t>
    </dgm:pt>
    <dgm:pt modelId="{A66D2365-D27E-4C3E-801C-D0E412A9D489}">
      <dgm:prSet custT="1"/>
      <dgm:spPr/>
      <dgm:t>
        <a:bodyPr/>
        <a:lstStyle/>
        <a:p>
          <a:pPr rtl="0"/>
          <a:r>
            <a:rPr lang="en-US" sz="1800" dirty="0" smtClean="0"/>
            <a:t>Teenage drivers</a:t>
          </a:r>
          <a:endParaRPr lang="en-US" sz="1800" dirty="0"/>
        </a:p>
      </dgm:t>
    </dgm:pt>
    <dgm:pt modelId="{B0CA60A1-4BD2-4836-8DB8-EDF8189F0DD4}" type="parTrans" cxnId="{566E8B56-0C67-4D5D-8A79-6795D0A62434}">
      <dgm:prSet/>
      <dgm:spPr/>
      <dgm:t>
        <a:bodyPr/>
        <a:lstStyle/>
        <a:p>
          <a:endParaRPr lang="en-US"/>
        </a:p>
      </dgm:t>
    </dgm:pt>
    <dgm:pt modelId="{C648849E-B955-4B08-8315-1C374C513F82}" type="sibTrans" cxnId="{566E8B56-0C67-4D5D-8A79-6795D0A62434}">
      <dgm:prSet/>
      <dgm:spPr/>
      <dgm:t>
        <a:bodyPr/>
        <a:lstStyle/>
        <a:p>
          <a:endParaRPr lang="en-US"/>
        </a:p>
      </dgm:t>
    </dgm:pt>
    <dgm:pt modelId="{4EE22B5D-2611-44FF-AE90-2308AD5D74BC}">
      <dgm:prSet custT="1"/>
      <dgm:spPr/>
      <dgm:t>
        <a:bodyPr/>
        <a:lstStyle/>
        <a:p>
          <a:pPr rtl="0"/>
          <a:r>
            <a:rPr lang="en-US" sz="1800" dirty="0" smtClean="0"/>
            <a:t>Young adult operators</a:t>
          </a:r>
          <a:endParaRPr lang="en-US" sz="1800" dirty="0"/>
        </a:p>
      </dgm:t>
    </dgm:pt>
    <dgm:pt modelId="{ACB78C01-536A-456B-8A4F-C5B8F99E8E8C}" type="parTrans" cxnId="{89EEA355-C7E9-4BB2-8D24-899335756816}">
      <dgm:prSet/>
      <dgm:spPr/>
      <dgm:t>
        <a:bodyPr/>
        <a:lstStyle/>
        <a:p>
          <a:endParaRPr lang="en-US"/>
        </a:p>
      </dgm:t>
    </dgm:pt>
    <dgm:pt modelId="{50AC6777-697D-419C-8ACC-2044A95A6154}" type="sibTrans" cxnId="{89EEA355-C7E9-4BB2-8D24-899335756816}">
      <dgm:prSet/>
      <dgm:spPr/>
      <dgm:t>
        <a:bodyPr/>
        <a:lstStyle/>
        <a:p>
          <a:endParaRPr lang="en-US"/>
        </a:p>
      </dgm:t>
    </dgm:pt>
    <dgm:pt modelId="{8FABA33C-A1ED-4088-84BF-A81DF1DA737B}">
      <dgm:prSet custT="1"/>
      <dgm:spPr/>
      <dgm:t>
        <a:bodyPr/>
        <a:lstStyle/>
        <a:p>
          <a:pPr rtl="0"/>
          <a:r>
            <a:rPr lang="en-US" sz="1800" dirty="0" smtClean="0"/>
            <a:t>Millennial</a:t>
          </a:r>
          <a:endParaRPr lang="en-US" sz="1800" dirty="0"/>
        </a:p>
      </dgm:t>
    </dgm:pt>
    <dgm:pt modelId="{E6451AC9-05A5-427A-90A7-A63D25A1C328}" type="parTrans" cxnId="{C62B14AE-DF02-4DC4-B1BA-357DE8110C63}">
      <dgm:prSet/>
      <dgm:spPr/>
      <dgm:t>
        <a:bodyPr/>
        <a:lstStyle/>
        <a:p>
          <a:endParaRPr lang="en-US"/>
        </a:p>
      </dgm:t>
    </dgm:pt>
    <dgm:pt modelId="{E93697DC-8D6C-4846-BC03-4FC1E6767366}" type="sibTrans" cxnId="{C62B14AE-DF02-4DC4-B1BA-357DE8110C63}">
      <dgm:prSet/>
      <dgm:spPr/>
      <dgm:t>
        <a:bodyPr/>
        <a:lstStyle/>
        <a:p>
          <a:endParaRPr lang="en-US"/>
        </a:p>
      </dgm:t>
    </dgm:pt>
    <dgm:pt modelId="{840B2E50-120F-4489-BD29-94F5AC75782E}">
      <dgm:prSet custT="1"/>
      <dgm:spPr/>
      <dgm:t>
        <a:bodyPr/>
        <a:lstStyle/>
        <a:p>
          <a:pPr rtl="0"/>
          <a:r>
            <a:rPr lang="en-US" sz="1800" dirty="0" smtClean="0"/>
            <a:t>New families</a:t>
          </a:r>
          <a:endParaRPr lang="en-US" sz="1800" dirty="0"/>
        </a:p>
      </dgm:t>
    </dgm:pt>
    <dgm:pt modelId="{4218D39F-4555-4FE0-A97E-F60865AD1C1C}" type="parTrans" cxnId="{C8374D2B-7368-4A50-8876-9B2FFC55C928}">
      <dgm:prSet/>
      <dgm:spPr/>
      <dgm:t>
        <a:bodyPr/>
        <a:lstStyle/>
        <a:p>
          <a:endParaRPr lang="en-US"/>
        </a:p>
      </dgm:t>
    </dgm:pt>
    <dgm:pt modelId="{19202AEF-6223-4FAF-A44D-F0D0BA7BF937}" type="sibTrans" cxnId="{C8374D2B-7368-4A50-8876-9B2FFC55C928}">
      <dgm:prSet/>
      <dgm:spPr/>
      <dgm:t>
        <a:bodyPr/>
        <a:lstStyle/>
        <a:p>
          <a:endParaRPr lang="en-US"/>
        </a:p>
      </dgm:t>
    </dgm:pt>
    <dgm:pt modelId="{9B317C68-D53E-4E1A-A583-1EFA8B9E7E9F}">
      <dgm:prSet custT="1"/>
      <dgm:spPr/>
      <dgm:t>
        <a:bodyPr/>
        <a:lstStyle/>
        <a:p>
          <a:pPr rtl="0"/>
          <a:r>
            <a:rPr lang="en-US" sz="1800" dirty="0" smtClean="0"/>
            <a:t>Empty nesters</a:t>
          </a:r>
          <a:endParaRPr lang="en-US" sz="1800" dirty="0"/>
        </a:p>
      </dgm:t>
    </dgm:pt>
    <dgm:pt modelId="{DD0A4CD1-6939-4F93-9C00-121C993B64AB}" type="parTrans" cxnId="{BD78C7B2-B012-4AAB-8223-9433CC392CA3}">
      <dgm:prSet/>
      <dgm:spPr/>
      <dgm:t>
        <a:bodyPr/>
        <a:lstStyle/>
        <a:p>
          <a:endParaRPr lang="en-US"/>
        </a:p>
      </dgm:t>
    </dgm:pt>
    <dgm:pt modelId="{17E0575F-2090-443E-95EF-68008C36AB39}" type="sibTrans" cxnId="{BD78C7B2-B012-4AAB-8223-9433CC392CA3}">
      <dgm:prSet/>
      <dgm:spPr/>
      <dgm:t>
        <a:bodyPr/>
        <a:lstStyle/>
        <a:p>
          <a:endParaRPr lang="en-US"/>
        </a:p>
      </dgm:t>
    </dgm:pt>
    <dgm:pt modelId="{4E78BBC4-030B-49F6-8795-B72123882864}">
      <dgm:prSet custT="1"/>
      <dgm:spPr/>
      <dgm:t>
        <a:bodyPr/>
        <a:lstStyle/>
        <a:p>
          <a:pPr rtl="0"/>
          <a:r>
            <a:rPr lang="en-US" sz="1800" dirty="0" smtClean="0"/>
            <a:t>Senior operators</a:t>
          </a:r>
          <a:endParaRPr lang="en-US" sz="1800" dirty="0"/>
        </a:p>
      </dgm:t>
    </dgm:pt>
    <dgm:pt modelId="{018B3E8A-51E9-460B-9C9B-F5B5CDAF933E}" type="parTrans" cxnId="{19DBD8B1-EBFA-4B91-92E7-E80ACF47F19B}">
      <dgm:prSet/>
      <dgm:spPr/>
      <dgm:t>
        <a:bodyPr/>
        <a:lstStyle/>
        <a:p>
          <a:endParaRPr lang="en-US"/>
        </a:p>
      </dgm:t>
    </dgm:pt>
    <dgm:pt modelId="{0C437145-56F5-421E-8CF3-448E3D567388}" type="sibTrans" cxnId="{19DBD8B1-EBFA-4B91-92E7-E80ACF47F19B}">
      <dgm:prSet/>
      <dgm:spPr/>
      <dgm:t>
        <a:bodyPr/>
        <a:lstStyle/>
        <a:p>
          <a:endParaRPr lang="en-US"/>
        </a:p>
      </dgm:t>
    </dgm:pt>
    <dgm:pt modelId="{5C493F7F-ABBF-442B-806E-002F5856187F}">
      <dgm:prSet custT="1"/>
      <dgm:spPr/>
      <dgm:t>
        <a:bodyPr/>
        <a:lstStyle/>
        <a:p>
          <a:pPr rtl="0"/>
          <a:r>
            <a:rPr lang="en-US" sz="2200" dirty="0" smtClean="0"/>
            <a:t>Behavior</a:t>
          </a:r>
          <a:endParaRPr lang="en-US" sz="2200" dirty="0"/>
        </a:p>
      </dgm:t>
    </dgm:pt>
    <dgm:pt modelId="{6E8EDB48-7018-4894-A1AA-33645DD0B75E}" type="parTrans" cxnId="{34A499ED-F463-4844-AD0E-5C0FBE6E51C4}">
      <dgm:prSet/>
      <dgm:spPr/>
      <dgm:t>
        <a:bodyPr/>
        <a:lstStyle/>
        <a:p>
          <a:endParaRPr lang="en-US"/>
        </a:p>
      </dgm:t>
    </dgm:pt>
    <dgm:pt modelId="{9022E605-A860-4D55-A2BE-694D2F4A021A}" type="sibTrans" cxnId="{34A499ED-F463-4844-AD0E-5C0FBE6E51C4}">
      <dgm:prSet/>
      <dgm:spPr/>
      <dgm:t>
        <a:bodyPr/>
        <a:lstStyle/>
        <a:p>
          <a:endParaRPr lang="en-US"/>
        </a:p>
      </dgm:t>
    </dgm:pt>
    <dgm:pt modelId="{6458233E-F1CD-4560-B8C3-C425C9382B6C}">
      <dgm:prSet custT="1"/>
      <dgm:spPr/>
      <dgm:t>
        <a:bodyPr/>
        <a:lstStyle/>
        <a:p>
          <a:pPr rtl="0"/>
          <a:r>
            <a:rPr lang="en-US" sz="1800" dirty="0" smtClean="0"/>
            <a:t>Saving money</a:t>
          </a:r>
          <a:endParaRPr lang="en-US" sz="1800" dirty="0"/>
        </a:p>
      </dgm:t>
    </dgm:pt>
    <dgm:pt modelId="{1DF114D6-F999-40F8-9620-8C4CDF21FA57}" type="parTrans" cxnId="{8CA51320-8EC9-4BF2-B8E4-C7013F81B265}">
      <dgm:prSet/>
      <dgm:spPr/>
      <dgm:t>
        <a:bodyPr/>
        <a:lstStyle/>
        <a:p>
          <a:endParaRPr lang="en-US"/>
        </a:p>
      </dgm:t>
    </dgm:pt>
    <dgm:pt modelId="{16F055F7-B97E-42FD-9D00-335B0954DD1D}" type="sibTrans" cxnId="{8CA51320-8EC9-4BF2-B8E4-C7013F81B265}">
      <dgm:prSet/>
      <dgm:spPr/>
      <dgm:t>
        <a:bodyPr/>
        <a:lstStyle/>
        <a:p>
          <a:endParaRPr lang="en-US"/>
        </a:p>
      </dgm:t>
    </dgm:pt>
    <dgm:pt modelId="{A38E9DD5-4FBB-41BF-9196-415FCC3F6ACB}">
      <dgm:prSet custT="1"/>
      <dgm:spPr/>
      <dgm:t>
        <a:bodyPr/>
        <a:lstStyle/>
        <a:p>
          <a:pPr rtl="0"/>
          <a:r>
            <a:rPr lang="en-US" sz="1800" dirty="0" smtClean="0"/>
            <a:t>Self-selection</a:t>
          </a:r>
          <a:endParaRPr lang="en-US" sz="1800" dirty="0"/>
        </a:p>
      </dgm:t>
    </dgm:pt>
    <dgm:pt modelId="{D4D5703B-40D5-4F21-A12F-E5DEECDB143E}" type="parTrans" cxnId="{D533A641-7A43-4B8E-BBF9-C7523B2D2F14}">
      <dgm:prSet/>
      <dgm:spPr/>
      <dgm:t>
        <a:bodyPr/>
        <a:lstStyle/>
        <a:p>
          <a:endParaRPr lang="en-US"/>
        </a:p>
      </dgm:t>
    </dgm:pt>
    <dgm:pt modelId="{7001F3A0-FEED-43BC-8E51-ECEA79B80AA4}" type="sibTrans" cxnId="{D533A641-7A43-4B8E-BBF9-C7523B2D2F14}">
      <dgm:prSet/>
      <dgm:spPr/>
      <dgm:t>
        <a:bodyPr/>
        <a:lstStyle/>
        <a:p>
          <a:endParaRPr lang="en-US"/>
        </a:p>
      </dgm:t>
    </dgm:pt>
    <dgm:pt modelId="{68A99EB1-16DC-49C1-92AA-E7D193827C95}">
      <dgm:prSet custT="1"/>
      <dgm:spPr/>
      <dgm:t>
        <a:bodyPr/>
        <a:lstStyle/>
        <a:p>
          <a:pPr rtl="0"/>
          <a:r>
            <a:rPr lang="en-US" sz="1800" dirty="0" smtClean="0"/>
            <a:t>Environmentally friendly</a:t>
          </a:r>
          <a:endParaRPr lang="en-US" sz="1800" dirty="0"/>
        </a:p>
      </dgm:t>
    </dgm:pt>
    <dgm:pt modelId="{010F2940-0689-4478-98F0-5F3754DF5CD1}" type="parTrans" cxnId="{BDB4DCBB-899D-4EE3-A60F-E4014D40CCD7}">
      <dgm:prSet/>
      <dgm:spPr/>
      <dgm:t>
        <a:bodyPr/>
        <a:lstStyle/>
        <a:p>
          <a:endParaRPr lang="en-US"/>
        </a:p>
      </dgm:t>
    </dgm:pt>
    <dgm:pt modelId="{F4651654-531D-4C2E-8E4F-76E630BE9C8E}" type="sibTrans" cxnId="{BDB4DCBB-899D-4EE3-A60F-E4014D40CCD7}">
      <dgm:prSet/>
      <dgm:spPr/>
      <dgm:t>
        <a:bodyPr/>
        <a:lstStyle/>
        <a:p>
          <a:endParaRPr lang="en-US"/>
        </a:p>
      </dgm:t>
    </dgm:pt>
    <dgm:pt modelId="{1E36D8E7-9A20-470A-A4B8-DAE096B92212}">
      <dgm:prSet custT="1"/>
      <dgm:spPr/>
      <dgm:t>
        <a:bodyPr/>
        <a:lstStyle/>
        <a:p>
          <a:pPr rtl="0"/>
          <a:r>
            <a:rPr lang="en-US" sz="1800" dirty="0" smtClean="0"/>
            <a:t>Decrease in car ownership levels</a:t>
          </a:r>
          <a:endParaRPr lang="en-US" sz="1800" dirty="0"/>
        </a:p>
      </dgm:t>
    </dgm:pt>
    <dgm:pt modelId="{20BF9054-A727-4F6B-808D-E76F8120D220}" type="parTrans" cxnId="{C9B61168-0AC2-487B-AD24-8F6711C73BCB}">
      <dgm:prSet/>
      <dgm:spPr/>
      <dgm:t>
        <a:bodyPr/>
        <a:lstStyle/>
        <a:p>
          <a:endParaRPr lang="en-US"/>
        </a:p>
      </dgm:t>
    </dgm:pt>
    <dgm:pt modelId="{5247A4B3-DBA3-4FC6-A675-4314AEEB8793}" type="sibTrans" cxnId="{C9B61168-0AC2-487B-AD24-8F6711C73BCB}">
      <dgm:prSet/>
      <dgm:spPr/>
      <dgm:t>
        <a:bodyPr/>
        <a:lstStyle/>
        <a:p>
          <a:endParaRPr lang="en-US"/>
        </a:p>
      </dgm:t>
    </dgm:pt>
    <dgm:pt modelId="{5784FC49-C100-4B18-A5CA-22A6B3325DA8}">
      <dgm:prSet custT="1"/>
      <dgm:spPr/>
      <dgm:t>
        <a:bodyPr/>
        <a:lstStyle/>
        <a:p>
          <a:pPr rtl="0"/>
          <a:r>
            <a:rPr lang="en-US" sz="1800" dirty="0" smtClean="0"/>
            <a:t>Ride sharing/car sharing</a:t>
          </a:r>
          <a:endParaRPr lang="en-US" sz="1800" dirty="0"/>
        </a:p>
      </dgm:t>
    </dgm:pt>
    <dgm:pt modelId="{E3B5F1BB-0F9A-4BE8-B93B-E6150A2DEBC7}" type="parTrans" cxnId="{B3967A23-9FFE-41F5-AA5A-1B1D74ED83EF}">
      <dgm:prSet/>
      <dgm:spPr/>
      <dgm:t>
        <a:bodyPr/>
        <a:lstStyle/>
        <a:p>
          <a:endParaRPr lang="en-US"/>
        </a:p>
      </dgm:t>
    </dgm:pt>
    <dgm:pt modelId="{2B9E969A-3318-45FB-8D06-34861B488F69}" type="sibTrans" cxnId="{B3967A23-9FFE-41F5-AA5A-1B1D74ED83EF}">
      <dgm:prSet/>
      <dgm:spPr/>
      <dgm:t>
        <a:bodyPr/>
        <a:lstStyle/>
        <a:p>
          <a:endParaRPr lang="en-US"/>
        </a:p>
      </dgm:t>
    </dgm:pt>
    <dgm:pt modelId="{883DE628-BD13-43A1-AA32-68902F806660}" type="pres">
      <dgm:prSet presAssocID="{27659B96-F58E-4DE4-BFC3-DB7FF2774333}" presName="compositeShape" presStyleCnt="0">
        <dgm:presLayoutVars>
          <dgm:chMax val="7"/>
          <dgm:dir/>
          <dgm:resizeHandles val="exact"/>
        </dgm:presLayoutVars>
      </dgm:prSet>
      <dgm:spPr/>
      <dgm:t>
        <a:bodyPr/>
        <a:lstStyle/>
        <a:p>
          <a:endParaRPr lang="en-US"/>
        </a:p>
      </dgm:t>
    </dgm:pt>
    <dgm:pt modelId="{E580322E-88D0-4355-AEDF-4DE91D0E5768}" type="pres">
      <dgm:prSet presAssocID="{BFBE9356-E663-4ED9-ADA2-5C966566FE64}" presName="circ1" presStyleLbl="vennNode1" presStyleIdx="0" presStyleCnt="2"/>
      <dgm:spPr/>
      <dgm:t>
        <a:bodyPr/>
        <a:lstStyle/>
        <a:p>
          <a:endParaRPr lang="en-US"/>
        </a:p>
      </dgm:t>
    </dgm:pt>
    <dgm:pt modelId="{FBAB93ED-8347-4BE6-9CE0-788413AC8A62}" type="pres">
      <dgm:prSet presAssocID="{BFBE9356-E663-4ED9-ADA2-5C966566FE64}" presName="circ1Tx" presStyleLbl="revTx" presStyleIdx="0" presStyleCnt="0">
        <dgm:presLayoutVars>
          <dgm:chMax val="0"/>
          <dgm:chPref val="0"/>
          <dgm:bulletEnabled val="1"/>
        </dgm:presLayoutVars>
      </dgm:prSet>
      <dgm:spPr/>
      <dgm:t>
        <a:bodyPr/>
        <a:lstStyle/>
        <a:p>
          <a:endParaRPr lang="en-US"/>
        </a:p>
      </dgm:t>
    </dgm:pt>
    <dgm:pt modelId="{32A62C51-2B1F-4282-AD5B-64DA7CC5B3FD}" type="pres">
      <dgm:prSet presAssocID="{5C493F7F-ABBF-442B-806E-002F5856187F}" presName="circ2" presStyleLbl="vennNode1" presStyleIdx="1" presStyleCnt="2"/>
      <dgm:spPr/>
      <dgm:t>
        <a:bodyPr/>
        <a:lstStyle/>
        <a:p>
          <a:endParaRPr lang="en-US"/>
        </a:p>
      </dgm:t>
    </dgm:pt>
    <dgm:pt modelId="{5EF6C9DC-FB66-40AD-A45C-662DB5D616E3}" type="pres">
      <dgm:prSet presAssocID="{5C493F7F-ABBF-442B-806E-002F5856187F}" presName="circ2Tx" presStyleLbl="revTx" presStyleIdx="0" presStyleCnt="0">
        <dgm:presLayoutVars>
          <dgm:chMax val="0"/>
          <dgm:chPref val="0"/>
          <dgm:bulletEnabled val="1"/>
        </dgm:presLayoutVars>
      </dgm:prSet>
      <dgm:spPr/>
      <dgm:t>
        <a:bodyPr/>
        <a:lstStyle/>
        <a:p>
          <a:endParaRPr lang="en-US"/>
        </a:p>
      </dgm:t>
    </dgm:pt>
  </dgm:ptLst>
  <dgm:cxnLst>
    <dgm:cxn modelId="{89EEA355-C7E9-4BB2-8D24-899335756816}" srcId="{BFBE9356-E663-4ED9-ADA2-5C966566FE64}" destId="{4EE22B5D-2611-44FF-AE90-2308AD5D74BC}" srcOrd="1" destOrd="0" parTransId="{ACB78C01-536A-456B-8A4F-C5B8F99E8E8C}" sibTransId="{50AC6777-697D-419C-8ACC-2044A95A6154}"/>
    <dgm:cxn modelId="{381B8080-01F6-496F-ACBD-6E9F9423EE1F}" type="presOf" srcId="{1E36D8E7-9A20-470A-A4B8-DAE096B92212}" destId="{5EF6C9DC-FB66-40AD-A45C-662DB5D616E3}" srcOrd="1" destOrd="4" presId="urn:microsoft.com/office/officeart/2005/8/layout/venn1"/>
    <dgm:cxn modelId="{E7085E76-C3DA-4C34-B028-19E46B30273D}" type="presOf" srcId="{4EE22B5D-2611-44FF-AE90-2308AD5D74BC}" destId="{E580322E-88D0-4355-AEDF-4DE91D0E5768}" srcOrd="0" destOrd="2" presId="urn:microsoft.com/office/officeart/2005/8/layout/venn1"/>
    <dgm:cxn modelId="{C9B61168-0AC2-487B-AD24-8F6711C73BCB}" srcId="{5C493F7F-ABBF-442B-806E-002F5856187F}" destId="{1E36D8E7-9A20-470A-A4B8-DAE096B92212}" srcOrd="3" destOrd="0" parTransId="{20BF9054-A727-4F6B-808D-E76F8120D220}" sibTransId="{5247A4B3-DBA3-4FC6-A675-4314AEEB8793}"/>
    <dgm:cxn modelId="{8CA51320-8EC9-4BF2-B8E4-C7013F81B265}" srcId="{5C493F7F-ABBF-442B-806E-002F5856187F}" destId="{6458233E-F1CD-4560-B8C3-C425C9382B6C}" srcOrd="0" destOrd="0" parTransId="{1DF114D6-F999-40F8-9620-8C4CDF21FA57}" sibTransId="{16F055F7-B97E-42FD-9D00-335B0954DD1D}"/>
    <dgm:cxn modelId="{F3E7743A-EE76-4B07-8978-5153707AB692}" type="presOf" srcId="{5784FC49-C100-4B18-A5CA-22A6B3325DA8}" destId="{32A62C51-2B1F-4282-AD5B-64DA7CC5B3FD}" srcOrd="0" destOrd="5" presId="urn:microsoft.com/office/officeart/2005/8/layout/venn1"/>
    <dgm:cxn modelId="{2D530DC2-2BE1-42D5-B55E-55661EC8FD75}" type="presOf" srcId="{6458233E-F1CD-4560-B8C3-C425C9382B6C}" destId="{5EF6C9DC-FB66-40AD-A45C-662DB5D616E3}" srcOrd="1" destOrd="1" presId="urn:microsoft.com/office/officeart/2005/8/layout/venn1"/>
    <dgm:cxn modelId="{C62B14AE-DF02-4DC4-B1BA-357DE8110C63}" srcId="{BFBE9356-E663-4ED9-ADA2-5C966566FE64}" destId="{8FABA33C-A1ED-4088-84BF-A81DF1DA737B}" srcOrd="2" destOrd="0" parTransId="{E6451AC9-05A5-427A-90A7-A63D25A1C328}" sibTransId="{E93697DC-8D6C-4846-BC03-4FC1E6767366}"/>
    <dgm:cxn modelId="{C8374D2B-7368-4A50-8876-9B2FFC55C928}" srcId="{BFBE9356-E663-4ED9-ADA2-5C966566FE64}" destId="{840B2E50-120F-4489-BD29-94F5AC75782E}" srcOrd="3" destOrd="0" parTransId="{4218D39F-4555-4FE0-A97E-F60865AD1C1C}" sibTransId="{19202AEF-6223-4FAF-A44D-F0D0BA7BF937}"/>
    <dgm:cxn modelId="{539EFC7C-ED9C-4892-A325-379FBF427A80}" type="presOf" srcId="{A38E9DD5-4FBB-41BF-9196-415FCC3F6ACB}" destId="{5EF6C9DC-FB66-40AD-A45C-662DB5D616E3}" srcOrd="1" destOrd="2" presId="urn:microsoft.com/office/officeart/2005/8/layout/venn1"/>
    <dgm:cxn modelId="{A7A1A7B9-7327-4127-BC9D-69FC044D0001}" type="presOf" srcId="{A66D2365-D27E-4C3E-801C-D0E412A9D489}" destId="{E580322E-88D0-4355-AEDF-4DE91D0E5768}" srcOrd="0" destOrd="1" presId="urn:microsoft.com/office/officeart/2005/8/layout/venn1"/>
    <dgm:cxn modelId="{D9AF1A4B-F854-4BE0-82FE-74A451837251}" type="presOf" srcId="{68A99EB1-16DC-49C1-92AA-E7D193827C95}" destId="{32A62C51-2B1F-4282-AD5B-64DA7CC5B3FD}" srcOrd="0" destOrd="3" presId="urn:microsoft.com/office/officeart/2005/8/layout/venn1"/>
    <dgm:cxn modelId="{22FB3122-8888-42A5-842D-653E94868605}" type="presOf" srcId="{BFBE9356-E663-4ED9-ADA2-5C966566FE64}" destId="{E580322E-88D0-4355-AEDF-4DE91D0E5768}" srcOrd="0" destOrd="0" presId="urn:microsoft.com/office/officeart/2005/8/layout/venn1"/>
    <dgm:cxn modelId="{43428D93-A74A-49A3-9524-DDA0492FBC9A}" type="presOf" srcId="{8FABA33C-A1ED-4088-84BF-A81DF1DA737B}" destId="{FBAB93ED-8347-4BE6-9CE0-788413AC8A62}" srcOrd="1" destOrd="3" presId="urn:microsoft.com/office/officeart/2005/8/layout/venn1"/>
    <dgm:cxn modelId="{B8BCA075-738D-4C24-B0D2-D558F6267F78}" type="presOf" srcId="{A66D2365-D27E-4C3E-801C-D0E412A9D489}" destId="{FBAB93ED-8347-4BE6-9CE0-788413AC8A62}" srcOrd="1" destOrd="1" presId="urn:microsoft.com/office/officeart/2005/8/layout/venn1"/>
    <dgm:cxn modelId="{A573785C-C612-41D2-A8C8-EEBD2A199D26}" type="presOf" srcId="{5C493F7F-ABBF-442B-806E-002F5856187F}" destId="{32A62C51-2B1F-4282-AD5B-64DA7CC5B3FD}" srcOrd="0" destOrd="0" presId="urn:microsoft.com/office/officeart/2005/8/layout/venn1"/>
    <dgm:cxn modelId="{D3A65C48-3F35-4FAB-97D8-3D28B4959FC3}" type="presOf" srcId="{6458233E-F1CD-4560-B8C3-C425C9382B6C}" destId="{32A62C51-2B1F-4282-AD5B-64DA7CC5B3FD}" srcOrd="0" destOrd="1" presId="urn:microsoft.com/office/officeart/2005/8/layout/venn1"/>
    <dgm:cxn modelId="{B949A09F-5826-4783-9429-4D6FCFE124AC}" type="presOf" srcId="{840B2E50-120F-4489-BD29-94F5AC75782E}" destId="{E580322E-88D0-4355-AEDF-4DE91D0E5768}" srcOrd="0" destOrd="4" presId="urn:microsoft.com/office/officeart/2005/8/layout/venn1"/>
    <dgm:cxn modelId="{21F24596-4283-40C8-BF32-FC79EB0986E7}" type="presOf" srcId="{5C493F7F-ABBF-442B-806E-002F5856187F}" destId="{5EF6C9DC-FB66-40AD-A45C-662DB5D616E3}" srcOrd="1" destOrd="0" presId="urn:microsoft.com/office/officeart/2005/8/layout/venn1"/>
    <dgm:cxn modelId="{194C8CF8-32FB-4CC9-88FF-E76E070E452F}" type="presOf" srcId="{A38E9DD5-4FBB-41BF-9196-415FCC3F6ACB}" destId="{32A62C51-2B1F-4282-AD5B-64DA7CC5B3FD}" srcOrd="0" destOrd="2" presId="urn:microsoft.com/office/officeart/2005/8/layout/venn1"/>
    <dgm:cxn modelId="{BDB4DCBB-899D-4EE3-A60F-E4014D40CCD7}" srcId="{5C493F7F-ABBF-442B-806E-002F5856187F}" destId="{68A99EB1-16DC-49C1-92AA-E7D193827C95}" srcOrd="2" destOrd="0" parTransId="{010F2940-0689-4478-98F0-5F3754DF5CD1}" sibTransId="{F4651654-531D-4C2E-8E4F-76E630BE9C8E}"/>
    <dgm:cxn modelId="{DA7DD771-257A-4272-A570-4F8F82A27A93}" srcId="{27659B96-F58E-4DE4-BFC3-DB7FF2774333}" destId="{BFBE9356-E663-4ED9-ADA2-5C966566FE64}" srcOrd="0" destOrd="0" parTransId="{85FAEA90-A72C-48A8-A869-B7D1C3E4FF17}" sibTransId="{80597D82-1700-40B1-842B-ACC7D9808E9B}"/>
    <dgm:cxn modelId="{5E181EBB-D6BF-4766-A104-D7A34973DD98}" type="presOf" srcId="{4EE22B5D-2611-44FF-AE90-2308AD5D74BC}" destId="{FBAB93ED-8347-4BE6-9CE0-788413AC8A62}" srcOrd="1" destOrd="2" presId="urn:microsoft.com/office/officeart/2005/8/layout/venn1"/>
    <dgm:cxn modelId="{42DA33DA-1AF3-4C06-B127-CB21DFDEBE2D}" type="presOf" srcId="{4E78BBC4-030B-49F6-8795-B72123882864}" destId="{E580322E-88D0-4355-AEDF-4DE91D0E5768}" srcOrd="0" destOrd="6" presId="urn:microsoft.com/office/officeart/2005/8/layout/venn1"/>
    <dgm:cxn modelId="{8ACE79D2-10AB-4874-951F-922E9842FB04}" type="presOf" srcId="{4E78BBC4-030B-49F6-8795-B72123882864}" destId="{FBAB93ED-8347-4BE6-9CE0-788413AC8A62}" srcOrd="1" destOrd="6" presId="urn:microsoft.com/office/officeart/2005/8/layout/venn1"/>
    <dgm:cxn modelId="{9B564B85-4E9D-459A-BB70-F8DCDBADE079}" type="presOf" srcId="{27659B96-F58E-4DE4-BFC3-DB7FF2774333}" destId="{883DE628-BD13-43A1-AA32-68902F806660}" srcOrd="0" destOrd="0" presId="urn:microsoft.com/office/officeart/2005/8/layout/venn1"/>
    <dgm:cxn modelId="{566E8B56-0C67-4D5D-8A79-6795D0A62434}" srcId="{BFBE9356-E663-4ED9-ADA2-5C966566FE64}" destId="{A66D2365-D27E-4C3E-801C-D0E412A9D489}" srcOrd="0" destOrd="0" parTransId="{B0CA60A1-4BD2-4836-8DB8-EDF8189F0DD4}" sibTransId="{C648849E-B955-4B08-8315-1C374C513F82}"/>
    <dgm:cxn modelId="{8BA9DFB8-4501-4E3A-A049-472744E0F948}" type="presOf" srcId="{9B317C68-D53E-4E1A-A583-1EFA8B9E7E9F}" destId="{FBAB93ED-8347-4BE6-9CE0-788413AC8A62}" srcOrd="1" destOrd="5" presId="urn:microsoft.com/office/officeart/2005/8/layout/venn1"/>
    <dgm:cxn modelId="{B3967A23-9FFE-41F5-AA5A-1B1D74ED83EF}" srcId="{5C493F7F-ABBF-442B-806E-002F5856187F}" destId="{5784FC49-C100-4B18-A5CA-22A6B3325DA8}" srcOrd="4" destOrd="0" parTransId="{E3B5F1BB-0F9A-4BE8-B93B-E6150A2DEBC7}" sibTransId="{2B9E969A-3318-45FB-8D06-34861B488F69}"/>
    <dgm:cxn modelId="{19DBD8B1-EBFA-4B91-92E7-E80ACF47F19B}" srcId="{BFBE9356-E663-4ED9-ADA2-5C966566FE64}" destId="{4E78BBC4-030B-49F6-8795-B72123882864}" srcOrd="5" destOrd="0" parTransId="{018B3E8A-51E9-460B-9C9B-F5B5CDAF933E}" sibTransId="{0C437145-56F5-421E-8CF3-448E3D567388}"/>
    <dgm:cxn modelId="{8A0D0EFF-1CFA-4893-9181-A720826CE277}" type="presOf" srcId="{5784FC49-C100-4B18-A5CA-22A6B3325DA8}" destId="{5EF6C9DC-FB66-40AD-A45C-662DB5D616E3}" srcOrd="1" destOrd="5" presId="urn:microsoft.com/office/officeart/2005/8/layout/venn1"/>
    <dgm:cxn modelId="{DF56AEE9-1B19-450A-9471-715BE363272B}" type="presOf" srcId="{840B2E50-120F-4489-BD29-94F5AC75782E}" destId="{FBAB93ED-8347-4BE6-9CE0-788413AC8A62}" srcOrd="1" destOrd="4" presId="urn:microsoft.com/office/officeart/2005/8/layout/venn1"/>
    <dgm:cxn modelId="{78E1056A-90A0-444A-B795-C71FB32A733F}" type="presOf" srcId="{1E36D8E7-9A20-470A-A4B8-DAE096B92212}" destId="{32A62C51-2B1F-4282-AD5B-64DA7CC5B3FD}" srcOrd="0" destOrd="4" presId="urn:microsoft.com/office/officeart/2005/8/layout/venn1"/>
    <dgm:cxn modelId="{55B800C4-D339-4C1E-A4D8-BF19B6D55E76}" type="presOf" srcId="{9B317C68-D53E-4E1A-A583-1EFA8B9E7E9F}" destId="{E580322E-88D0-4355-AEDF-4DE91D0E5768}" srcOrd="0" destOrd="5" presId="urn:microsoft.com/office/officeart/2005/8/layout/venn1"/>
    <dgm:cxn modelId="{BD78C7B2-B012-4AAB-8223-9433CC392CA3}" srcId="{BFBE9356-E663-4ED9-ADA2-5C966566FE64}" destId="{9B317C68-D53E-4E1A-A583-1EFA8B9E7E9F}" srcOrd="4" destOrd="0" parTransId="{DD0A4CD1-6939-4F93-9C00-121C993B64AB}" sibTransId="{17E0575F-2090-443E-95EF-68008C36AB39}"/>
    <dgm:cxn modelId="{D533A641-7A43-4B8E-BBF9-C7523B2D2F14}" srcId="{5C493F7F-ABBF-442B-806E-002F5856187F}" destId="{A38E9DD5-4FBB-41BF-9196-415FCC3F6ACB}" srcOrd="1" destOrd="0" parTransId="{D4D5703B-40D5-4F21-A12F-E5DEECDB143E}" sibTransId="{7001F3A0-FEED-43BC-8E51-ECEA79B80AA4}"/>
    <dgm:cxn modelId="{AD69A603-9472-42C4-A92A-0D40A5461C63}" type="presOf" srcId="{68A99EB1-16DC-49C1-92AA-E7D193827C95}" destId="{5EF6C9DC-FB66-40AD-A45C-662DB5D616E3}" srcOrd="1" destOrd="3" presId="urn:microsoft.com/office/officeart/2005/8/layout/venn1"/>
    <dgm:cxn modelId="{A715C637-530C-48A2-BE73-66551703AF14}" type="presOf" srcId="{BFBE9356-E663-4ED9-ADA2-5C966566FE64}" destId="{FBAB93ED-8347-4BE6-9CE0-788413AC8A62}" srcOrd="1" destOrd="0" presId="urn:microsoft.com/office/officeart/2005/8/layout/venn1"/>
    <dgm:cxn modelId="{5A510A1B-967A-4AF8-A709-0F987C056D5D}" type="presOf" srcId="{8FABA33C-A1ED-4088-84BF-A81DF1DA737B}" destId="{E580322E-88D0-4355-AEDF-4DE91D0E5768}" srcOrd="0" destOrd="3" presId="urn:microsoft.com/office/officeart/2005/8/layout/venn1"/>
    <dgm:cxn modelId="{34A499ED-F463-4844-AD0E-5C0FBE6E51C4}" srcId="{27659B96-F58E-4DE4-BFC3-DB7FF2774333}" destId="{5C493F7F-ABBF-442B-806E-002F5856187F}" srcOrd="1" destOrd="0" parTransId="{6E8EDB48-7018-4894-A1AA-33645DD0B75E}" sibTransId="{9022E605-A860-4D55-A2BE-694D2F4A021A}"/>
    <dgm:cxn modelId="{54EE5591-07C8-4124-A980-F296B04549A0}" type="presParOf" srcId="{883DE628-BD13-43A1-AA32-68902F806660}" destId="{E580322E-88D0-4355-AEDF-4DE91D0E5768}" srcOrd="0" destOrd="0" presId="urn:microsoft.com/office/officeart/2005/8/layout/venn1"/>
    <dgm:cxn modelId="{8D667F16-6BED-4A6C-ACED-6B5552846E57}" type="presParOf" srcId="{883DE628-BD13-43A1-AA32-68902F806660}" destId="{FBAB93ED-8347-4BE6-9CE0-788413AC8A62}" srcOrd="1" destOrd="0" presId="urn:microsoft.com/office/officeart/2005/8/layout/venn1"/>
    <dgm:cxn modelId="{D6B54FAC-2231-4CE1-BDB0-7DC1F08BD6BD}" type="presParOf" srcId="{883DE628-BD13-43A1-AA32-68902F806660}" destId="{32A62C51-2B1F-4282-AD5B-64DA7CC5B3FD}" srcOrd="2" destOrd="0" presId="urn:microsoft.com/office/officeart/2005/8/layout/venn1"/>
    <dgm:cxn modelId="{AE7E3AAF-99B7-46E5-A2CE-B2AF5C7320D5}" type="presParOf" srcId="{883DE628-BD13-43A1-AA32-68902F806660}" destId="{5EF6C9DC-FB66-40AD-A45C-662DB5D616E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7707A-C880-43EA-B132-05E7841B15BE}" type="doc">
      <dgm:prSet loTypeId="urn:diagrams.loki3.com/BracketList#1" loCatId="list" qsTypeId="urn:microsoft.com/office/officeart/2005/8/quickstyle/simple1" qsCatId="simple" csTypeId="urn:microsoft.com/office/officeart/2005/8/colors/accent1_2" csCatId="accent1" phldr="1"/>
      <dgm:spPr/>
      <dgm:t>
        <a:bodyPr/>
        <a:lstStyle/>
        <a:p>
          <a:endParaRPr lang="en-US"/>
        </a:p>
      </dgm:t>
    </dgm:pt>
    <dgm:pt modelId="{4B479842-A2E6-4611-884D-5B873975A6D8}">
      <dgm:prSet phldrT="[Text]" custT="1"/>
      <dgm:spPr/>
      <dgm:t>
        <a:bodyPr/>
        <a:lstStyle/>
        <a:p>
          <a:r>
            <a:rPr lang="en-US" sz="2400" dirty="0" smtClean="0"/>
            <a:t>Usage</a:t>
          </a:r>
          <a:endParaRPr lang="en-US" sz="2400" dirty="0"/>
        </a:p>
      </dgm:t>
    </dgm:pt>
    <dgm:pt modelId="{C7FB75EC-3BFF-4A23-B68A-0FAC02D6D05B}" type="parTrans" cxnId="{5244A45A-5B8B-488B-940C-9E43CCBA9B65}">
      <dgm:prSet/>
      <dgm:spPr/>
      <dgm:t>
        <a:bodyPr/>
        <a:lstStyle/>
        <a:p>
          <a:endParaRPr lang="en-US"/>
        </a:p>
      </dgm:t>
    </dgm:pt>
    <dgm:pt modelId="{DF69F1FB-31D6-4B96-A7B2-BD1523C81615}" type="sibTrans" cxnId="{5244A45A-5B8B-488B-940C-9E43CCBA9B65}">
      <dgm:prSet/>
      <dgm:spPr/>
      <dgm:t>
        <a:bodyPr/>
        <a:lstStyle/>
        <a:p>
          <a:endParaRPr lang="en-US"/>
        </a:p>
      </dgm:t>
    </dgm:pt>
    <dgm:pt modelId="{23CFD653-CC38-447E-ADDA-28B1BF7BB54B}">
      <dgm:prSet phldrT="[Text]" custT="1"/>
      <dgm:spPr/>
      <dgm:t>
        <a:bodyPr/>
        <a:lstStyle/>
        <a:p>
          <a:r>
            <a:rPr lang="en-US" sz="1800" dirty="0" smtClean="0"/>
            <a:t>Basic usage data</a:t>
          </a:r>
          <a:endParaRPr lang="en-US" sz="1800" dirty="0"/>
        </a:p>
      </dgm:t>
    </dgm:pt>
    <dgm:pt modelId="{97E9D3EE-C402-4DBE-86B8-4B87F0DBF271}" type="parTrans" cxnId="{835810B1-A572-4210-8CA1-CF4F5CBE9476}">
      <dgm:prSet/>
      <dgm:spPr/>
      <dgm:t>
        <a:bodyPr/>
        <a:lstStyle/>
        <a:p>
          <a:endParaRPr lang="en-US"/>
        </a:p>
      </dgm:t>
    </dgm:pt>
    <dgm:pt modelId="{F305DC33-0AA4-4034-92DC-7FFCB20BA7AC}" type="sibTrans" cxnId="{835810B1-A572-4210-8CA1-CF4F5CBE9476}">
      <dgm:prSet/>
      <dgm:spPr/>
      <dgm:t>
        <a:bodyPr/>
        <a:lstStyle/>
        <a:p>
          <a:endParaRPr lang="en-US"/>
        </a:p>
      </dgm:t>
    </dgm:pt>
    <dgm:pt modelId="{61E69CDC-569A-4E4F-A999-10AAF96A7656}">
      <dgm:prSet phldrT="[Text]" custT="1"/>
      <dgm:spPr/>
      <dgm:t>
        <a:bodyPr/>
        <a:lstStyle/>
        <a:p>
          <a:r>
            <a:rPr lang="en-US" sz="1800" dirty="0" smtClean="0"/>
            <a:t>Mileage</a:t>
          </a:r>
          <a:endParaRPr lang="en-US" sz="1800" dirty="0"/>
        </a:p>
      </dgm:t>
    </dgm:pt>
    <dgm:pt modelId="{465319B4-9397-4924-B682-847F90B9F049}" type="parTrans" cxnId="{14D5D643-5DE9-4714-B3DD-DB0CDFED87A2}">
      <dgm:prSet/>
      <dgm:spPr/>
      <dgm:t>
        <a:bodyPr/>
        <a:lstStyle/>
        <a:p>
          <a:endParaRPr lang="en-US"/>
        </a:p>
      </dgm:t>
    </dgm:pt>
    <dgm:pt modelId="{4AFBD69D-A5FA-47EE-894C-3C6DF49481A7}" type="sibTrans" cxnId="{14D5D643-5DE9-4714-B3DD-DB0CDFED87A2}">
      <dgm:prSet/>
      <dgm:spPr/>
      <dgm:t>
        <a:bodyPr/>
        <a:lstStyle/>
        <a:p>
          <a:endParaRPr lang="en-US"/>
        </a:p>
      </dgm:t>
    </dgm:pt>
    <dgm:pt modelId="{06267C67-2481-46A4-AF3C-E3BAF7DA4510}">
      <dgm:prSet phldrT="[Text]" custT="1"/>
      <dgm:spPr/>
      <dgm:t>
        <a:bodyPr/>
        <a:lstStyle/>
        <a:p>
          <a:r>
            <a:rPr lang="en-US" sz="2400" dirty="0" smtClean="0"/>
            <a:t>Behavior</a:t>
          </a:r>
          <a:endParaRPr lang="en-US" sz="2400" dirty="0"/>
        </a:p>
      </dgm:t>
    </dgm:pt>
    <dgm:pt modelId="{418AC29E-2741-4856-8FF3-324D6FAE5037}" type="parTrans" cxnId="{9CA39DD7-DD62-4180-96B6-31355A69D41F}">
      <dgm:prSet/>
      <dgm:spPr/>
      <dgm:t>
        <a:bodyPr/>
        <a:lstStyle/>
        <a:p>
          <a:endParaRPr lang="en-US"/>
        </a:p>
      </dgm:t>
    </dgm:pt>
    <dgm:pt modelId="{0C02B971-0B2C-4D19-A097-990C94933FF3}" type="sibTrans" cxnId="{9CA39DD7-DD62-4180-96B6-31355A69D41F}">
      <dgm:prSet/>
      <dgm:spPr/>
      <dgm:t>
        <a:bodyPr/>
        <a:lstStyle/>
        <a:p>
          <a:endParaRPr lang="en-US"/>
        </a:p>
      </dgm:t>
    </dgm:pt>
    <dgm:pt modelId="{E01BD583-5172-45DA-9C00-B330E41A81B1}">
      <dgm:prSet phldrT="[Text]" custT="1"/>
      <dgm:spPr/>
      <dgm:t>
        <a:bodyPr/>
        <a:lstStyle/>
        <a:p>
          <a:r>
            <a:rPr lang="en-US" sz="1800" dirty="0" smtClean="0"/>
            <a:t>Measures vehicle behavior on road</a:t>
          </a:r>
          <a:endParaRPr lang="en-US" sz="1800" dirty="0"/>
        </a:p>
      </dgm:t>
    </dgm:pt>
    <dgm:pt modelId="{B861D920-7D66-4D0F-80D5-FDA9D115C200}" type="parTrans" cxnId="{609BF1CF-B61E-4CCB-9F63-73CFDEA1093D}">
      <dgm:prSet/>
      <dgm:spPr/>
      <dgm:t>
        <a:bodyPr/>
        <a:lstStyle/>
        <a:p>
          <a:endParaRPr lang="en-US"/>
        </a:p>
      </dgm:t>
    </dgm:pt>
    <dgm:pt modelId="{E21D552D-95D6-4676-9B02-30483CABD50E}" type="sibTrans" cxnId="{609BF1CF-B61E-4CCB-9F63-73CFDEA1093D}">
      <dgm:prSet/>
      <dgm:spPr/>
      <dgm:t>
        <a:bodyPr/>
        <a:lstStyle/>
        <a:p>
          <a:endParaRPr lang="en-US"/>
        </a:p>
      </dgm:t>
    </dgm:pt>
    <dgm:pt modelId="{816A7A1E-C58C-415E-B05F-05762515234F}">
      <dgm:prSet phldrT="[Text]" custT="1"/>
      <dgm:spPr/>
      <dgm:t>
        <a:bodyPr/>
        <a:lstStyle/>
        <a:p>
          <a:r>
            <a:rPr lang="en-US" sz="1800" dirty="0" smtClean="0"/>
            <a:t>Time of day</a:t>
          </a:r>
          <a:endParaRPr lang="en-US" sz="1800" dirty="0"/>
        </a:p>
      </dgm:t>
    </dgm:pt>
    <dgm:pt modelId="{2387CB5C-F888-431B-92E0-49EA525372D2}" type="parTrans" cxnId="{F7E335CC-373C-4167-B52E-93AB07005326}">
      <dgm:prSet/>
      <dgm:spPr/>
      <dgm:t>
        <a:bodyPr/>
        <a:lstStyle/>
        <a:p>
          <a:endParaRPr lang="en-US"/>
        </a:p>
      </dgm:t>
    </dgm:pt>
    <dgm:pt modelId="{C8BEEEB7-0192-4D68-A449-AE30FB7D6BB7}" type="sibTrans" cxnId="{F7E335CC-373C-4167-B52E-93AB07005326}">
      <dgm:prSet/>
      <dgm:spPr/>
      <dgm:t>
        <a:bodyPr/>
        <a:lstStyle/>
        <a:p>
          <a:endParaRPr lang="en-US"/>
        </a:p>
      </dgm:t>
    </dgm:pt>
    <dgm:pt modelId="{4DDA600C-F959-4E4F-9F5E-196EB0CEDE38}">
      <dgm:prSet phldrT="[Text]" custT="1"/>
      <dgm:spPr/>
      <dgm:t>
        <a:bodyPr/>
        <a:lstStyle/>
        <a:p>
          <a:r>
            <a:rPr lang="en-US" sz="2400" dirty="0" smtClean="0"/>
            <a:t>Geospatial</a:t>
          </a:r>
          <a:endParaRPr lang="en-US" sz="2400" dirty="0"/>
        </a:p>
      </dgm:t>
    </dgm:pt>
    <dgm:pt modelId="{D5EA5061-AF63-4ED2-9CC4-78F9671C3176}" type="parTrans" cxnId="{6282C77E-9340-404B-BE5C-2C50A8EC84B3}">
      <dgm:prSet/>
      <dgm:spPr/>
      <dgm:t>
        <a:bodyPr/>
        <a:lstStyle/>
        <a:p>
          <a:endParaRPr lang="en-US"/>
        </a:p>
      </dgm:t>
    </dgm:pt>
    <dgm:pt modelId="{C782E2DD-F64C-48DD-B768-763CC0947BF4}" type="sibTrans" cxnId="{6282C77E-9340-404B-BE5C-2C50A8EC84B3}">
      <dgm:prSet/>
      <dgm:spPr/>
      <dgm:t>
        <a:bodyPr/>
        <a:lstStyle/>
        <a:p>
          <a:endParaRPr lang="en-US"/>
        </a:p>
      </dgm:t>
    </dgm:pt>
    <dgm:pt modelId="{B6A2D225-0701-46B7-B54F-DA3ABBF2C366}">
      <dgm:prSet phldrT="[Text]" custT="1"/>
      <dgm:spPr/>
      <dgm:t>
        <a:bodyPr/>
        <a:lstStyle/>
        <a:p>
          <a:r>
            <a:rPr lang="en-US" sz="1800" dirty="0" smtClean="0"/>
            <a:t>Measures conditions of and surrounding vehicle</a:t>
          </a:r>
          <a:endParaRPr lang="en-US" sz="1800" dirty="0"/>
        </a:p>
      </dgm:t>
    </dgm:pt>
    <dgm:pt modelId="{A8097316-4538-4EBA-80E6-571894CFBBED}" type="parTrans" cxnId="{3B9C524F-8112-489D-BE04-73263EB8AB10}">
      <dgm:prSet/>
      <dgm:spPr/>
      <dgm:t>
        <a:bodyPr/>
        <a:lstStyle/>
        <a:p>
          <a:endParaRPr lang="en-US"/>
        </a:p>
      </dgm:t>
    </dgm:pt>
    <dgm:pt modelId="{46854607-6039-4A9C-91DC-457278BDFA17}" type="sibTrans" cxnId="{3B9C524F-8112-489D-BE04-73263EB8AB10}">
      <dgm:prSet/>
      <dgm:spPr/>
      <dgm:t>
        <a:bodyPr/>
        <a:lstStyle/>
        <a:p>
          <a:endParaRPr lang="en-US"/>
        </a:p>
      </dgm:t>
    </dgm:pt>
    <dgm:pt modelId="{59E7EEDC-F655-4047-B1FD-323773D390D5}">
      <dgm:prSet phldrT="[Text]" custT="1"/>
      <dgm:spPr/>
      <dgm:t>
        <a:bodyPr/>
        <a:lstStyle/>
        <a:p>
          <a:r>
            <a:rPr lang="en-US" sz="1800" dirty="0" smtClean="0"/>
            <a:t>Operating state of vehicle</a:t>
          </a:r>
          <a:endParaRPr lang="en-US" sz="1800" dirty="0"/>
        </a:p>
      </dgm:t>
    </dgm:pt>
    <dgm:pt modelId="{0645F2BD-7FCA-4E3E-B6C7-D562224CAF4A}" type="parTrans" cxnId="{6ED33875-21FF-4492-B700-58B61D70FDF4}">
      <dgm:prSet/>
      <dgm:spPr/>
      <dgm:t>
        <a:bodyPr/>
        <a:lstStyle/>
        <a:p>
          <a:endParaRPr lang="en-US"/>
        </a:p>
      </dgm:t>
    </dgm:pt>
    <dgm:pt modelId="{CEDD5BEB-11B8-4672-95B9-59B342094700}" type="sibTrans" cxnId="{6ED33875-21FF-4492-B700-58B61D70FDF4}">
      <dgm:prSet/>
      <dgm:spPr/>
      <dgm:t>
        <a:bodyPr/>
        <a:lstStyle/>
        <a:p>
          <a:endParaRPr lang="en-US"/>
        </a:p>
      </dgm:t>
    </dgm:pt>
    <dgm:pt modelId="{92942E30-D568-4678-AE91-07C369BC7D1D}">
      <dgm:prSet phldrT="[Text]" custT="1"/>
      <dgm:spPr/>
      <dgm:t>
        <a:bodyPr/>
        <a:lstStyle/>
        <a:p>
          <a:r>
            <a:rPr lang="en-US" sz="1800" dirty="0" smtClean="0"/>
            <a:t>Acceleration/deceleration</a:t>
          </a:r>
          <a:endParaRPr lang="en-US" sz="1800" dirty="0"/>
        </a:p>
      </dgm:t>
    </dgm:pt>
    <dgm:pt modelId="{7960C0A1-C4DC-4DE5-964A-61924A591CB1}" type="parTrans" cxnId="{6DFEDE47-EBE4-485F-9204-A8DF557A31F3}">
      <dgm:prSet/>
      <dgm:spPr/>
      <dgm:t>
        <a:bodyPr/>
        <a:lstStyle/>
        <a:p>
          <a:endParaRPr lang="en-US"/>
        </a:p>
      </dgm:t>
    </dgm:pt>
    <dgm:pt modelId="{BEEE83B5-DABA-4F25-8EC1-0857C4623B7D}" type="sibTrans" cxnId="{6DFEDE47-EBE4-485F-9204-A8DF557A31F3}">
      <dgm:prSet/>
      <dgm:spPr/>
      <dgm:t>
        <a:bodyPr/>
        <a:lstStyle/>
        <a:p>
          <a:endParaRPr lang="en-US"/>
        </a:p>
      </dgm:t>
    </dgm:pt>
    <dgm:pt modelId="{65E666B2-E3FA-4841-94FF-361666B5EA10}">
      <dgm:prSet phldrT="[Text]" custT="1"/>
      <dgm:spPr/>
      <dgm:t>
        <a:bodyPr/>
        <a:lstStyle/>
        <a:p>
          <a:r>
            <a:rPr lang="en-US" sz="1800" dirty="0" smtClean="0"/>
            <a:t>Speed</a:t>
          </a:r>
          <a:endParaRPr lang="en-US" sz="1800" dirty="0"/>
        </a:p>
      </dgm:t>
    </dgm:pt>
    <dgm:pt modelId="{39706301-21F2-4FC8-A674-EA76D2359CDA}" type="parTrans" cxnId="{D9120C9F-1A0B-46A8-9277-12BC21108553}">
      <dgm:prSet/>
      <dgm:spPr/>
      <dgm:t>
        <a:bodyPr/>
        <a:lstStyle/>
        <a:p>
          <a:endParaRPr lang="en-US"/>
        </a:p>
      </dgm:t>
    </dgm:pt>
    <dgm:pt modelId="{0CEF1400-8A35-4C5B-A969-1E4184304C0C}" type="sibTrans" cxnId="{D9120C9F-1A0B-46A8-9277-12BC21108553}">
      <dgm:prSet/>
      <dgm:spPr/>
      <dgm:t>
        <a:bodyPr/>
        <a:lstStyle/>
        <a:p>
          <a:endParaRPr lang="en-US"/>
        </a:p>
      </dgm:t>
    </dgm:pt>
    <dgm:pt modelId="{130452A5-D390-4832-8607-BD01513CCFDE}">
      <dgm:prSet phldrT="[Text]" custT="1"/>
      <dgm:spPr/>
      <dgm:t>
        <a:bodyPr/>
        <a:lstStyle/>
        <a:p>
          <a:r>
            <a:rPr lang="en-US" sz="1800" dirty="0" smtClean="0"/>
            <a:t>Location</a:t>
          </a:r>
          <a:endParaRPr lang="en-US" sz="1800" dirty="0"/>
        </a:p>
      </dgm:t>
    </dgm:pt>
    <dgm:pt modelId="{3A03C9B3-86CB-4EDB-8CC0-B90DFD52E073}" type="parTrans" cxnId="{B4F79930-1FE8-4289-A559-7706286D2364}">
      <dgm:prSet/>
      <dgm:spPr/>
      <dgm:t>
        <a:bodyPr/>
        <a:lstStyle/>
        <a:p>
          <a:endParaRPr lang="en-US"/>
        </a:p>
      </dgm:t>
    </dgm:pt>
    <dgm:pt modelId="{6BF19DF9-7BA7-4FF7-993B-B239EE4442AA}" type="sibTrans" cxnId="{B4F79930-1FE8-4289-A559-7706286D2364}">
      <dgm:prSet/>
      <dgm:spPr/>
      <dgm:t>
        <a:bodyPr/>
        <a:lstStyle/>
        <a:p>
          <a:endParaRPr lang="en-US"/>
        </a:p>
      </dgm:t>
    </dgm:pt>
    <dgm:pt modelId="{ACCEEAAE-35FF-447A-B028-53798C940549}">
      <dgm:prSet phldrT="[Text]" custT="1"/>
      <dgm:spPr/>
      <dgm:t>
        <a:bodyPr/>
        <a:lstStyle/>
        <a:p>
          <a:r>
            <a:rPr lang="en-US" sz="1800" dirty="0" smtClean="0"/>
            <a:t>Weather</a:t>
          </a:r>
          <a:endParaRPr lang="en-US" sz="1800" dirty="0"/>
        </a:p>
      </dgm:t>
    </dgm:pt>
    <dgm:pt modelId="{447A2FB9-C522-45F6-9166-8E9F5812162E}" type="parTrans" cxnId="{ACE731E4-ABF3-4722-BB42-447A9E5246F9}">
      <dgm:prSet/>
      <dgm:spPr/>
      <dgm:t>
        <a:bodyPr/>
        <a:lstStyle/>
        <a:p>
          <a:endParaRPr lang="en-US"/>
        </a:p>
      </dgm:t>
    </dgm:pt>
    <dgm:pt modelId="{0B213C2B-9703-4E82-AB27-3F6E73DFBB72}" type="sibTrans" cxnId="{ACE731E4-ABF3-4722-BB42-447A9E5246F9}">
      <dgm:prSet/>
      <dgm:spPr/>
      <dgm:t>
        <a:bodyPr/>
        <a:lstStyle/>
        <a:p>
          <a:endParaRPr lang="en-US"/>
        </a:p>
      </dgm:t>
    </dgm:pt>
    <dgm:pt modelId="{592E4A69-E690-4B14-80EA-A993652D771C}">
      <dgm:prSet phldrT="[Text]" custT="1"/>
      <dgm:spPr/>
      <dgm:t>
        <a:bodyPr/>
        <a:lstStyle/>
        <a:p>
          <a:r>
            <a:rPr lang="en-US" sz="1800" dirty="0" smtClean="0"/>
            <a:t>Road type</a:t>
          </a:r>
          <a:endParaRPr lang="en-US" sz="1800" dirty="0"/>
        </a:p>
      </dgm:t>
    </dgm:pt>
    <dgm:pt modelId="{1674869D-F54A-4AFE-AB1F-A2B9F4191857}" type="parTrans" cxnId="{0435E1F9-1157-4BF9-A1F9-6C91736D5527}">
      <dgm:prSet/>
      <dgm:spPr/>
      <dgm:t>
        <a:bodyPr/>
        <a:lstStyle/>
        <a:p>
          <a:endParaRPr lang="en-US"/>
        </a:p>
      </dgm:t>
    </dgm:pt>
    <dgm:pt modelId="{606BB3A7-E447-48E9-A551-22F22105C723}" type="sibTrans" cxnId="{0435E1F9-1157-4BF9-A1F9-6C91736D5527}">
      <dgm:prSet/>
      <dgm:spPr/>
      <dgm:t>
        <a:bodyPr/>
        <a:lstStyle/>
        <a:p>
          <a:endParaRPr lang="en-US"/>
        </a:p>
      </dgm:t>
    </dgm:pt>
    <dgm:pt modelId="{6C72C453-E133-45D4-AF41-22073CCCEE6D}">
      <dgm:prSet phldrT="[Text]" custT="1"/>
      <dgm:spPr/>
      <dgm:t>
        <a:bodyPr/>
        <a:lstStyle/>
        <a:p>
          <a:r>
            <a:rPr lang="en-US" sz="1800" dirty="0" smtClean="0"/>
            <a:t>Traffic</a:t>
          </a:r>
          <a:endParaRPr lang="en-US" sz="1800" dirty="0"/>
        </a:p>
      </dgm:t>
    </dgm:pt>
    <dgm:pt modelId="{60301DEE-FB5D-4062-8A2A-FF97557D643B}" type="parTrans" cxnId="{2161BD86-ECED-4D71-880A-C119DA3CCB14}">
      <dgm:prSet/>
      <dgm:spPr/>
      <dgm:t>
        <a:bodyPr/>
        <a:lstStyle/>
        <a:p>
          <a:endParaRPr lang="en-US"/>
        </a:p>
      </dgm:t>
    </dgm:pt>
    <dgm:pt modelId="{E1508BC7-F418-4C85-9ED4-39C5918E8AFE}" type="sibTrans" cxnId="{2161BD86-ECED-4D71-880A-C119DA3CCB14}">
      <dgm:prSet/>
      <dgm:spPr/>
      <dgm:t>
        <a:bodyPr/>
        <a:lstStyle/>
        <a:p>
          <a:endParaRPr lang="en-US"/>
        </a:p>
      </dgm:t>
    </dgm:pt>
    <dgm:pt modelId="{A28F4B10-70AA-4377-9286-FAA436CE8705}" type="pres">
      <dgm:prSet presAssocID="{3877707A-C880-43EA-B132-05E7841B15BE}" presName="Name0" presStyleCnt="0">
        <dgm:presLayoutVars>
          <dgm:dir/>
          <dgm:animLvl val="lvl"/>
          <dgm:resizeHandles val="exact"/>
        </dgm:presLayoutVars>
      </dgm:prSet>
      <dgm:spPr/>
      <dgm:t>
        <a:bodyPr/>
        <a:lstStyle/>
        <a:p>
          <a:endParaRPr lang="en-US"/>
        </a:p>
      </dgm:t>
    </dgm:pt>
    <dgm:pt modelId="{569E1CFE-834C-4C20-ABC9-15ACB210FE1D}" type="pres">
      <dgm:prSet presAssocID="{4B479842-A2E6-4611-884D-5B873975A6D8}" presName="linNode" presStyleCnt="0"/>
      <dgm:spPr/>
    </dgm:pt>
    <dgm:pt modelId="{2505057C-BFC1-412A-A7AA-23F97329A713}" type="pres">
      <dgm:prSet presAssocID="{4B479842-A2E6-4611-884D-5B873975A6D8}" presName="parTx" presStyleLbl="revTx" presStyleIdx="0" presStyleCnt="3">
        <dgm:presLayoutVars>
          <dgm:chMax val="1"/>
          <dgm:bulletEnabled val="1"/>
        </dgm:presLayoutVars>
      </dgm:prSet>
      <dgm:spPr/>
      <dgm:t>
        <a:bodyPr/>
        <a:lstStyle/>
        <a:p>
          <a:endParaRPr lang="en-US"/>
        </a:p>
      </dgm:t>
    </dgm:pt>
    <dgm:pt modelId="{1F2912E1-B6D4-4C1C-B655-EB54EC79C569}" type="pres">
      <dgm:prSet presAssocID="{4B479842-A2E6-4611-884D-5B873975A6D8}" presName="bracket" presStyleLbl="parChTrans1D1" presStyleIdx="0" presStyleCnt="3"/>
      <dgm:spPr>
        <a:ln>
          <a:solidFill>
            <a:schemeClr val="accent1">
              <a:lumMod val="75000"/>
            </a:schemeClr>
          </a:solidFill>
        </a:ln>
      </dgm:spPr>
      <dgm:t>
        <a:bodyPr/>
        <a:lstStyle/>
        <a:p>
          <a:endParaRPr lang="en-US"/>
        </a:p>
      </dgm:t>
    </dgm:pt>
    <dgm:pt modelId="{3AAF4875-9066-4828-B06B-E54C22F81B7B}" type="pres">
      <dgm:prSet presAssocID="{4B479842-A2E6-4611-884D-5B873975A6D8}" presName="spH" presStyleCnt="0"/>
      <dgm:spPr/>
    </dgm:pt>
    <dgm:pt modelId="{83D3EFFD-04DC-46F7-B05C-7400EA186ACC}" type="pres">
      <dgm:prSet presAssocID="{4B479842-A2E6-4611-884D-5B873975A6D8}" presName="desTx" presStyleLbl="node1" presStyleIdx="0" presStyleCnt="3" custScaleX="83294">
        <dgm:presLayoutVars>
          <dgm:bulletEnabled val="1"/>
        </dgm:presLayoutVars>
      </dgm:prSet>
      <dgm:spPr/>
      <dgm:t>
        <a:bodyPr/>
        <a:lstStyle/>
        <a:p>
          <a:endParaRPr lang="en-US"/>
        </a:p>
      </dgm:t>
    </dgm:pt>
    <dgm:pt modelId="{86C08102-1959-4C36-8DC0-57D3AD4828D3}" type="pres">
      <dgm:prSet presAssocID="{DF69F1FB-31D6-4B96-A7B2-BD1523C81615}" presName="spV" presStyleCnt="0"/>
      <dgm:spPr/>
    </dgm:pt>
    <dgm:pt modelId="{F60C497A-3893-477D-AAA0-B85983489F4B}" type="pres">
      <dgm:prSet presAssocID="{06267C67-2481-46A4-AF3C-E3BAF7DA4510}" presName="linNode" presStyleCnt="0"/>
      <dgm:spPr/>
    </dgm:pt>
    <dgm:pt modelId="{0D0729FB-4DC2-48E1-B3F5-29F5ABA63343}" type="pres">
      <dgm:prSet presAssocID="{06267C67-2481-46A4-AF3C-E3BAF7DA4510}" presName="parTx" presStyleLbl="revTx" presStyleIdx="1" presStyleCnt="3">
        <dgm:presLayoutVars>
          <dgm:chMax val="1"/>
          <dgm:bulletEnabled val="1"/>
        </dgm:presLayoutVars>
      </dgm:prSet>
      <dgm:spPr/>
      <dgm:t>
        <a:bodyPr/>
        <a:lstStyle/>
        <a:p>
          <a:endParaRPr lang="en-US"/>
        </a:p>
      </dgm:t>
    </dgm:pt>
    <dgm:pt modelId="{47996794-02B0-4607-BD97-1665D03ED3AF}" type="pres">
      <dgm:prSet presAssocID="{06267C67-2481-46A4-AF3C-E3BAF7DA4510}" presName="bracket" presStyleLbl="parChTrans1D1" presStyleIdx="1" presStyleCnt="3"/>
      <dgm:spPr>
        <a:ln>
          <a:solidFill>
            <a:schemeClr val="accent1">
              <a:lumMod val="75000"/>
            </a:schemeClr>
          </a:solidFill>
        </a:ln>
      </dgm:spPr>
      <dgm:t>
        <a:bodyPr/>
        <a:lstStyle/>
        <a:p>
          <a:endParaRPr lang="en-US"/>
        </a:p>
      </dgm:t>
    </dgm:pt>
    <dgm:pt modelId="{CD28DB42-D94F-4B58-8542-F1C55A9323B9}" type="pres">
      <dgm:prSet presAssocID="{06267C67-2481-46A4-AF3C-E3BAF7DA4510}" presName="spH" presStyleCnt="0"/>
      <dgm:spPr/>
    </dgm:pt>
    <dgm:pt modelId="{0F0C3630-6A56-4A67-A370-FF64716C49F9}" type="pres">
      <dgm:prSet presAssocID="{06267C67-2481-46A4-AF3C-E3BAF7DA4510}" presName="desTx" presStyleLbl="node1" presStyleIdx="1" presStyleCnt="3" custScaleX="83294">
        <dgm:presLayoutVars>
          <dgm:bulletEnabled val="1"/>
        </dgm:presLayoutVars>
      </dgm:prSet>
      <dgm:spPr/>
      <dgm:t>
        <a:bodyPr/>
        <a:lstStyle/>
        <a:p>
          <a:endParaRPr lang="en-US"/>
        </a:p>
      </dgm:t>
    </dgm:pt>
    <dgm:pt modelId="{3AC06EB3-91BA-45DC-AAF9-A729219215A8}" type="pres">
      <dgm:prSet presAssocID="{0C02B971-0B2C-4D19-A097-990C94933FF3}" presName="spV" presStyleCnt="0"/>
      <dgm:spPr/>
    </dgm:pt>
    <dgm:pt modelId="{6B257A05-89AE-4692-96CC-9C12838D7034}" type="pres">
      <dgm:prSet presAssocID="{4DDA600C-F959-4E4F-9F5E-196EB0CEDE38}" presName="linNode" presStyleCnt="0"/>
      <dgm:spPr/>
    </dgm:pt>
    <dgm:pt modelId="{6466DC0E-ABFE-42D3-8C97-3D3876E62B95}" type="pres">
      <dgm:prSet presAssocID="{4DDA600C-F959-4E4F-9F5E-196EB0CEDE38}" presName="parTx" presStyleLbl="revTx" presStyleIdx="2" presStyleCnt="3">
        <dgm:presLayoutVars>
          <dgm:chMax val="1"/>
          <dgm:bulletEnabled val="1"/>
        </dgm:presLayoutVars>
      </dgm:prSet>
      <dgm:spPr/>
      <dgm:t>
        <a:bodyPr/>
        <a:lstStyle/>
        <a:p>
          <a:endParaRPr lang="en-US"/>
        </a:p>
      </dgm:t>
    </dgm:pt>
    <dgm:pt modelId="{DC1E9AD2-0E3A-4A81-8794-2CD486656957}" type="pres">
      <dgm:prSet presAssocID="{4DDA600C-F959-4E4F-9F5E-196EB0CEDE38}" presName="bracket" presStyleLbl="parChTrans1D1" presStyleIdx="2" presStyleCnt="3"/>
      <dgm:spPr>
        <a:ln>
          <a:solidFill>
            <a:schemeClr val="accent1">
              <a:lumMod val="75000"/>
            </a:schemeClr>
          </a:solidFill>
        </a:ln>
      </dgm:spPr>
      <dgm:t>
        <a:bodyPr/>
        <a:lstStyle/>
        <a:p>
          <a:endParaRPr lang="en-US"/>
        </a:p>
      </dgm:t>
    </dgm:pt>
    <dgm:pt modelId="{ABA72244-F74F-45C7-A639-721F8C145F8F}" type="pres">
      <dgm:prSet presAssocID="{4DDA600C-F959-4E4F-9F5E-196EB0CEDE38}" presName="spH" presStyleCnt="0"/>
      <dgm:spPr/>
    </dgm:pt>
    <dgm:pt modelId="{A3C59075-BF69-4F48-A981-63DE36711029}" type="pres">
      <dgm:prSet presAssocID="{4DDA600C-F959-4E4F-9F5E-196EB0CEDE38}" presName="desTx" presStyleLbl="node1" presStyleIdx="2" presStyleCnt="3" custScaleX="83345">
        <dgm:presLayoutVars>
          <dgm:bulletEnabled val="1"/>
        </dgm:presLayoutVars>
      </dgm:prSet>
      <dgm:spPr/>
      <dgm:t>
        <a:bodyPr/>
        <a:lstStyle/>
        <a:p>
          <a:endParaRPr lang="en-US"/>
        </a:p>
      </dgm:t>
    </dgm:pt>
  </dgm:ptLst>
  <dgm:cxnLst>
    <dgm:cxn modelId="{D56D277E-CA5A-4286-9249-67A3D8F0A903}" type="presOf" srcId="{E01BD583-5172-45DA-9C00-B330E41A81B1}" destId="{0F0C3630-6A56-4A67-A370-FF64716C49F9}" srcOrd="0" destOrd="0" presId="urn:diagrams.loki3.com/BracketList#1"/>
    <dgm:cxn modelId="{1EFFC755-4C34-4C39-AC33-61B328D7D89D}" type="presOf" srcId="{592E4A69-E690-4B14-80EA-A993652D771C}" destId="{A3C59075-BF69-4F48-A981-63DE36711029}" srcOrd="0" destOrd="3" presId="urn:diagrams.loki3.com/BracketList#1"/>
    <dgm:cxn modelId="{B0908FB5-CC5D-4217-850B-C872F6605281}" type="presOf" srcId="{4B479842-A2E6-4611-884D-5B873975A6D8}" destId="{2505057C-BFC1-412A-A7AA-23F97329A713}" srcOrd="0" destOrd="0" presId="urn:diagrams.loki3.com/BracketList#1"/>
    <dgm:cxn modelId="{9292885A-4DC9-4C21-AC38-9786AA43728A}" type="presOf" srcId="{B6A2D225-0701-46B7-B54F-DA3ABBF2C366}" destId="{A3C59075-BF69-4F48-A981-63DE36711029}" srcOrd="0" destOrd="0" presId="urn:diagrams.loki3.com/BracketList#1"/>
    <dgm:cxn modelId="{ACE731E4-ABF3-4722-BB42-447A9E5246F9}" srcId="{4DDA600C-F959-4E4F-9F5E-196EB0CEDE38}" destId="{ACCEEAAE-35FF-447A-B028-53798C940549}" srcOrd="2" destOrd="0" parTransId="{447A2FB9-C522-45F6-9166-8E9F5812162E}" sibTransId="{0B213C2B-9703-4E82-AB27-3F6E73DFBB72}"/>
    <dgm:cxn modelId="{17725509-4DA6-41D9-882C-7451E22CD533}" type="presOf" srcId="{ACCEEAAE-35FF-447A-B028-53798C940549}" destId="{A3C59075-BF69-4F48-A981-63DE36711029}" srcOrd="0" destOrd="2" presId="urn:diagrams.loki3.com/BracketList#1"/>
    <dgm:cxn modelId="{6DFEDE47-EBE4-485F-9204-A8DF557A31F3}" srcId="{06267C67-2481-46A4-AF3C-E3BAF7DA4510}" destId="{92942E30-D568-4678-AE91-07C369BC7D1D}" srcOrd="2" destOrd="0" parTransId="{7960C0A1-C4DC-4DE5-964A-61924A591CB1}" sibTransId="{BEEE83B5-DABA-4F25-8EC1-0857C4623B7D}"/>
    <dgm:cxn modelId="{3C33AA99-E49E-42AC-A75A-1AFF0F1017C0}" type="presOf" srcId="{61E69CDC-569A-4E4F-A999-10AAF96A7656}" destId="{83D3EFFD-04DC-46F7-B05C-7400EA186ACC}" srcOrd="0" destOrd="1" presId="urn:diagrams.loki3.com/BracketList#1"/>
    <dgm:cxn modelId="{0435E1F9-1157-4BF9-A1F9-6C91736D5527}" srcId="{4DDA600C-F959-4E4F-9F5E-196EB0CEDE38}" destId="{592E4A69-E690-4B14-80EA-A993652D771C}" srcOrd="3" destOrd="0" parTransId="{1674869D-F54A-4AFE-AB1F-A2B9F4191857}" sibTransId="{606BB3A7-E447-48E9-A551-22F22105C723}"/>
    <dgm:cxn modelId="{0B23BEC4-395F-431D-BEA0-94C6EBFD8914}" type="presOf" srcId="{92942E30-D568-4678-AE91-07C369BC7D1D}" destId="{0F0C3630-6A56-4A67-A370-FF64716C49F9}" srcOrd="0" destOrd="2" presId="urn:diagrams.loki3.com/BracketList#1"/>
    <dgm:cxn modelId="{6ED33875-21FF-4492-B700-58B61D70FDF4}" srcId="{4DDA600C-F959-4E4F-9F5E-196EB0CEDE38}" destId="{59E7EEDC-F655-4047-B1FD-323773D390D5}" srcOrd="1" destOrd="0" parTransId="{0645F2BD-7FCA-4E3E-B6C7-D562224CAF4A}" sibTransId="{CEDD5BEB-11B8-4672-95B9-59B342094700}"/>
    <dgm:cxn modelId="{F7E335CC-373C-4167-B52E-93AB07005326}" srcId="{06267C67-2481-46A4-AF3C-E3BAF7DA4510}" destId="{816A7A1E-C58C-415E-B05F-05762515234F}" srcOrd="1" destOrd="0" parTransId="{2387CB5C-F888-431B-92E0-49EA525372D2}" sibTransId="{C8BEEEB7-0192-4D68-A449-AE30FB7D6BB7}"/>
    <dgm:cxn modelId="{2161BD86-ECED-4D71-880A-C119DA3CCB14}" srcId="{4DDA600C-F959-4E4F-9F5E-196EB0CEDE38}" destId="{6C72C453-E133-45D4-AF41-22073CCCEE6D}" srcOrd="4" destOrd="0" parTransId="{60301DEE-FB5D-4062-8A2A-FF97557D643B}" sibTransId="{E1508BC7-F418-4C85-9ED4-39C5918E8AFE}"/>
    <dgm:cxn modelId="{9CA39DD7-DD62-4180-96B6-31355A69D41F}" srcId="{3877707A-C880-43EA-B132-05E7841B15BE}" destId="{06267C67-2481-46A4-AF3C-E3BAF7DA4510}" srcOrd="1" destOrd="0" parTransId="{418AC29E-2741-4856-8FF3-324D6FAE5037}" sibTransId="{0C02B971-0B2C-4D19-A097-990C94933FF3}"/>
    <dgm:cxn modelId="{1BE0ABA7-C49D-4487-A745-0F4C24406077}" type="presOf" srcId="{59E7EEDC-F655-4047-B1FD-323773D390D5}" destId="{A3C59075-BF69-4F48-A981-63DE36711029}" srcOrd="0" destOrd="1" presId="urn:diagrams.loki3.com/BracketList#1"/>
    <dgm:cxn modelId="{5244A45A-5B8B-488B-940C-9E43CCBA9B65}" srcId="{3877707A-C880-43EA-B132-05E7841B15BE}" destId="{4B479842-A2E6-4611-884D-5B873975A6D8}" srcOrd="0" destOrd="0" parTransId="{C7FB75EC-3BFF-4A23-B68A-0FAC02D6D05B}" sibTransId="{DF69F1FB-31D6-4B96-A7B2-BD1523C81615}"/>
    <dgm:cxn modelId="{D9120C9F-1A0B-46A8-9277-12BC21108553}" srcId="{06267C67-2481-46A4-AF3C-E3BAF7DA4510}" destId="{65E666B2-E3FA-4841-94FF-361666B5EA10}" srcOrd="3" destOrd="0" parTransId="{39706301-21F2-4FC8-A674-EA76D2359CDA}" sibTransId="{0CEF1400-8A35-4C5B-A969-1E4184304C0C}"/>
    <dgm:cxn modelId="{3B9C524F-8112-489D-BE04-73263EB8AB10}" srcId="{4DDA600C-F959-4E4F-9F5E-196EB0CEDE38}" destId="{B6A2D225-0701-46B7-B54F-DA3ABBF2C366}" srcOrd="0" destOrd="0" parTransId="{A8097316-4538-4EBA-80E6-571894CFBBED}" sibTransId="{46854607-6039-4A9C-91DC-457278BDFA17}"/>
    <dgm:cxn modelId="{BAD53FB0-EB73-475A-9327-E13C60DED89E}" type="presOf" srcId="{65E666B2-E3FA-4841-94FF-361666B5EA10}" destId="{0F0C3630-6A56-4A67-A370-FF64716C49F9}" srcOrd="0" destOrd="3" presId="urn:diagrams.loki3.com/BracketList#1"/>
    <dgm:cxn modelId="{65869F97-407A-4826-AEA1-DF79B3809A2F}" type="presOf" srcId="{6C72C453-E133-45D4-AF41-22073CCCEE6D}" destId="{A3C59075-BF69-4F48-A981-63DE36711029}" srcOrd="0" destOrd="4" presId="urn:diagrams.loki3.com/BracketList#1"/>
    <dgm:cxn modelId="{AD1979D2-8C26-462E-8937-C9815B1992B5}" type="presOf" srcId="{06267C67-2481-46A4-AF3C-E3BAF7DA4510}" destId="{0D0729FB-4DC2-48E1-B3F5-29F5ABA63343}" srcOrd="0" destOrd="0" presId="urn:diagrams.loki3.com/BracketList#1"/>
    <dgm:cxn modelId="{F01A6986-CB6E-41DA-908E-19B49C1AD888}" type="presOf" srcId="{23CFD653-CC38-447E-ADDA-28B1BF7BB54B}" destId="{83D3EFFD-04DC-46F7-B05C-7400EA186ACC}" srcOrd="0" destOrd="0" presId="urn:diagrams.loki3.com/BracketList#1"/>
    <dgm:cxn modelId="{C3BB8A3D-B368-4DA1-9E71-0914BF39DE6B}" type="presOf" srcId="{816A7A1E-C58C-415E-B05F-05762515234F}" destId="{0F0C3630-6A56-4A67-A370-FF64716C49F9}" srcOrd="0" destOrd="1" presId="urn:diagrams.loki3.com/BracketList#1"/>
    <dgm:cxn modelId="{29F93F23-B132-4791-8862-16082E02C5DF}" type="presOf" srcId="{4DDA600C-F959-4E4F-9F5E-196EB0CEDE38}" destId="{6466DC0E-ABFE-42D3-8C97-3D3876E62B95}" srcOrd="0" destOrd="0" presId="urn:diagrams.loki3.com/BracketList#1"/>
    <dgm:cxn modelId="{D0B7564A-1FA0-4A43-BAF2-B481484BDB4E}" type="presOf" srcId="{3877707A-C880-43EA-B132-05E7841B15BE}" destId="{A28F4B10-70AA-4377-9286-FAA436CE8705}" srcOrd="0" destOrd="0" presId="urn:diagrams.loki3.com/BracketList#1"/>
    <dgm:cxn modelId="{8B499ACE-8589-4315-B5F0-5B9DFEDC6F6C}" type="presOf" srcId="{130452A5-D390-4832-8607-BD01513CCFDE}" destId="{0F0C3630-6A56-4A67-A370-FF64716C49F9}" srcOrd="0" destOrd="4" presId="urn:diagrams.loki3.com/BracketList#1"/>
    <dgm:cxn modelId="{B4F79930-1FE8-4289-A559-7706286D2364}" srcId="{06267C67-2481-46A4-AF3C-E3BAF7DA4510}" destId="{130452A5-D390-4832-8607-BD01513CCFDE}" srcOrd="4" destOrd="0" parTransId="{3A03C9B3-86CB-4EDB-8CC0-B90DFD52E073}" sibTransId="{6BF19DF9-7BA7-4FF7-993B-B239EE4442AA}"/>
    <dgm:cxn modelId="{609BF1CF-B61E-4CCB-9F63-73CFDEA1093D}" srcId="{06267C67-2481-46A4-AF3C-E3BAF7DA4510}" destId="{E01BD583-5172-45DA-9C00-B330E41A81B1}" srcOrd="0" destOrd="0" parTransId="{B861D920-7D66-4D0F-80D5-FDA9D115C200}" sibTransId="{E21D552D-95D6-4676-9B02-30483CABD50E}"/>
    <dgm:cxn modelId="{6282C77E-9340-404B-BE5C-2C50A8EC84B3}" srcId="{3877707A-C880-43EA-B132-05E7841B15BE}" destId="{4DDA600C-F959-4E4F-9F5E-196EB0CEDE38}" srcOrd="2" destOrd="0" parTransId="{D5EA5061-AF63-4ED2-9CC4-78F9671C3176}" sibTransId="{C782E2DD-F64C-48DD-B768-763CC0947BF4}"/>
    <dgm:cxn modelId="{14D5D643-5DE9-4714-B3DD-DB0CDFED87A2}" srcId="{4B479842-A2E6-4611-884D-5B873975A6D8}" destId="{61E69CDC-569A-4E4F-A999-10AAF96A7656}" srcOrd="1" destOrd="0" parTransId="{465319B4-9397-4924-B682-847F90B9F049}" sibTransId="{4AFBD69D-A5FA-47EE-894C-3C6DF49481A7}"/>
    <dgm:cxn modelId="{835810B1-A572-4210-8CA1-CF4F5CBE9476}" srcId="{4B479842-A2E6-4611-884D-5B873975A6D8}" destId="{23CFD653-CC38-447E-ADDA-28B1BF7BB54B}" srcOrd="0" destOrd="0" parTransId="{97E9D3EE-C402-4DBE-86B8-4B87F0DBF271}" sibTransId="{F305DC33-0AA4-4034-92DC-7FFCB20BA7AC}"/>
    <dgm:cxn modelId="{14F922CB-3256-4EB0-9427-EB233839DC23}" type="presParOf" srcId="{A28F4B10-70AA-4377-9286-FAA436CE8705}" destId="{569E1CFE-834C-4C20-ABC9-15ACB210FE1D}" srcOrd="0" destOrd="0" presId="urn:diagrams.loki3.com/BracketList#1"/>
    <dgm:cxn modelId="{6270950D-682A-4C0D-AB79-EA0D1A2C329E}" type="presParOf" srcId="{569E1CFE-834C-4C20-ABC9-15ACB210FE1D}" destId="{2505057C-BFC1-412A-A7AA-23F97329A713}" srcOrd="0" destOrd="0" presId="urn:diagrams.loki3.com/BracketList#1"/>
    <dgm:cxn modelId="{D5EF0432-6CEA-4F42-96FC-0806CF0A1B3F}" type="presParOf" srcId="{569E1CFE-834C-4C20-ABC9-15ACB210FE1D}" destId="{1F2912E1-B6D4-4C1C-B655-EB54EC79C569}" srcOrd="1" destOrd="0" presId="urn:diagrams.loki3.com/BracketList#1"/>
    <dgm:cxn modelId="{CD3EE194-79FB-4DE6-87FA-0E5456CA2EED}" type="presParOf" srcId="{569E1CFE-834C-4C20-ABC9-15ACB210FE1D}" destId="{3AAF4875-9066-4828-B06B-E54C22F81B7B}" srcOrd="2" destOrd="0" presId="urn:diagrams.loki3.com/BracketList#1"/>
    <dgm:cxn modelId="{21C8ADF0-0D79-4169-A5B4-2F3FAC4BAB7F}" type="presParOf" srcId="{569E1CFE-834C-4C20-ABC9-15ACB210FE1D}" destId="{83D3EFFD-04DC-46F7-B05C-7400EA186ACC}" srcOrd="3" destOrd="0" presId="urn:diagrams.loki3.com/BracketList#1"/>
    <dgm:cxn modelId="{EE89284D-234B-4596-B7E7-28F8FF5E68E4}" type="presParOf" srcId="{A28F4B10-70AA-4377-9286-FAA436CE8705}" destId="{86C08102-1959-4C36-8DC0-57D3AD4828D3}" srcOrd="1" destOrd="0" presId="urn:diagrams.loki3.com/BracketList#1"/>
    <dgm:cxn modelId="{97702755-1C35-45FE-8806-DFD176961C6A}" type="presParOf" srcId="{A28F4B10-70AA-4377-9286-FAA436CE8705}" destId="{F60C497A-3893-477D-AAA0-B85983489F4B}" srcOrd="2" destOrd="0" presId="urn:diagrams.loki3.com/BracketList#1"/>
    <dgm:cxn modelId="{C1EB50E3-2F9A-475D-8531-981947CD96FA}" type="presParOf" srcId="{F60C497A-3893-477D-AAA0-B85983489F4B}" destId="{0D0729FB-4DC2-48E1-B3F5-29F5ABA63343}" srcOrd="0" destOrd="0" presId="urn:diagrams.loki3.com/BracketList#1"/>
    <dgm:cxn modelId="{E16AAAEE-F33B-4AD5-B86C-C4EBACC62B54}" type="presParOf" srcId="{F60C497A-3893-477D-AAA0-B85983489F4B}" destId="{47996794-02B0-4607-BD97-1665D03ED3AF}" srcOrd="1" destOrd="0" presId="urn:diagrams.loki3.com/BracketList#1"/>
    <dgm:cxn modelId="{4FBCBB36-9AB5-478E-B3C2-566850F56905}" type="presParOf" srcId="{F60C497A-3893-477D-AAA0-B85983489F4B}" destId="{CD28DB42-D94F-4B58-8542-F1C55A9323B9}" srcOrd="2" destOrd="0" presId="urn:diagrams.loki3.com/BracketList#1"/>
    <dgm:cxn modelId="{EF2F6B11-3CB5-4013-9E6C-1C6D78DCD571}" type="presParOf" srcId="{F60C497A-3893-477D-AAA0-B85983489F4B}" destId="{0F0C3630-6A56-4A67-A370-FF64716C49F9}" srcOrd="3" destOrd="0" presId="urn:diagrams.loki3.com/BracketList#1"/>
    <dgm:cxn modelId="{A9B882CB-CDAB-4862-9A08-6C82B8FA6FB9}" type="presParOf" srcId="{A28F4B10-70AA-4377-9286-FAA436CE8705}" destId="{3AC06EB3-91BA-45DC-AAF9-A729219215A8}" srcOrd="3" destOrd="0" presId="urn:diagrams.loki3.com/BracketList#1"/>
    <dgm:cxn modelId="{5AC3318D-1DC3-46F3-9434-76B9599A1919}" type="presParOf" srcId="{A28F4B10-70AA-4377-9286-FAA436CE8705}" destId="{6B257A05-89AE-4692-96CC-9C12838D7034}" srcOrd="4" destOrd="0" presId="urn:diagrams.loki3.com/BracketList#1"/>
    <dgm:cxn modelId="{03977D6E-3F4E-457D-BD24-C07DA9368EFC}" type="presParOf" srcId="{6B257A05-89AE-4692-96CC-9C12838D7034}" destId="{6466DC0E-ABFE-42D3-8C97-3D3876E62B95}" srcOrd="0" destOrd="0" presId="urn:diagrams.loki3.com/BracketList#1"/>
    <dgm:cxn modelId="{881717CD-4D0F-4520-80EA-B3CF87648E89}" type="presParOf" srcId="{6B257A05-89AE-4692-96CC-9C12838D7034}" destId="{DC1E9AD2-0E3A-4A81-8794-2CD486656957}" srcOrd="1" destOrd="0" presId="urn:diagrams.loki3.com/BracketList#1"/>
    <dgm:cxn modelId="{ECD342AD-CA28-479F-8A1B-6A3A6BF9076F}" type="presParOf" srcId="{6B257A05-89AE-4692-96CC-9C12838D7034}" destId="{ABA72244-F74F-45C7-A639-721F8C145F8F}" srcOrd="2" destOrd="0" presId="urn:diagrams.loki3.com/BracketList#1"/>
    <dgm:cxn modelId="{58C9759C-1997-4B24-8AE0-98A66E0C7D4F}" type="presParOf" srcId="{6B257A05-89AE-4692-96CC-9C12838D7034}" destId="{A3C59075-BF69-4F48-A981-63DE36711029}" srcOrd="3" destOrd="0" presId="urn:diagrams.loki3.com/Bracke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5F543-A0C9-400D-AD73-67E4FF801E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4B247A-B36A-4D69-B727-8734278D1D8B}">
      <dgm:prSet phldrT="[Text]" custT="1"/>
      <dgm:spPr/>
      <dgm:t>
        <a:bodyPr/>
        <a:lstStyle/>
        <a:p>
          <a:r>
            <a:rPr lang="en-US" sz="2400" dirty="0" smtClean="0"/>
            <a:t>Internal </a:t>
          </a:r>
          <a:endParaRPr lang="en-US" sz="2400" dirty="0"/>
        </a:p>
      </dgm:t>
    </dgm:pt>
    <dgm:pt modelId="{77092983-7E63-4356-ABC6-25BF9C3A9B70}" type="parTrans" cxnId="{250F8DE9-4E27-4D56-B8F7-29FCEDE65559}">
      <dgm:prSet/>
      <dgm:spPr/>
      <dgm:t>
        <a:bodyPr/>
        <a:lstStyle/>
        <a:p>
          <a:endParaRPr lang="en-US" sz="2000"/>
        </a:p>
      </dgm:t>
    </dgm:pt>
    <dgm:pt modelId="{B4A4393F-2F98-4A1E-B88E-0507958F9D5E}" type="sibTrans" cxnId="{250F8DE9-4E27-4D56-B8F7-29FCEDE65559}">
      <dgm:prSet/>
      <dgm:spPr/>
      <dgm:t>
        <a:bodyPr/>
        <a:lstStyle/>
        <a:p>
          <a:endParaRPr lang="en-US" sz="2000"/>
        </a:p>
      </dgm:t>
    </dgm:pt>
    <dgm:pt modelId="{D98BE281-307A-476F-A46C-42876475AF84}">
      <dgm:prSet phldrT="[Text]" custT="1"/>
      <dgm:spPr/>
      <dgm:t>
        <a:bodyPr/>
        <a:lstStyle/>
        <a:p>
          <a:r>
            <a:rPr lang="en-US" sz="1800" dirty="0" smtClean="0"/>
            <a:t>Understanding various options and approaches for launching a UBI program</a:t>
          </a:r>
          <a:endParaRPr lang="en-US" sz="1800" dirty="0"/>
        </a:p>
      </dgm:t>
    </dgm:pt>
    <dgm:pt modelId="{10B3160A-EF9D-4F7E-946B-85B176227ECD}" type="parTrans" cxnId="{CDA7C76A-30D3-4D5E-AF9C-6901BBB754E4}">
      <dgm:prSet/>
      <dgm:spPr/>
      <dgm:t>
        <a:bodyPr/>
        <a:lstStyle/>
        <a:p>
          <a:endParaRPr lang="en-US" sz="2000"/>
        </a:p>
      </dgm:t>
    </dgm:pt>
    <dgm:pt modelId="{3A80EF23-8BED-4C9F-A5E6-2E5F7396C5FB}" type="sibTrans" cxnId="{CDA7C76A-30D3-4D5E-AF9C-6901BBB754E4}">
      <dgm:prSet/>
      <dgm:spPr/>
      <dgm:t>
        <a:bodyPr/>
        <a:lstStyle/>
        <a:p>
          <a:endParaRPr lang="en-US" sz="2000"/>
        </a:p>
      </dgm:t>
    </dgm:pt>
    <dgm:pt modelId="{83C43C64-FB02-4E7A-B904-A109B59DF4F2}">
      <dgm:prSet phldrT="[Text]" custT="1"/>
      <dgm:spPr/>
      <dgm:t>
        <a:bodyPr/>
        <a:lstStyle/>
        <a:p>
          <a:r>
            <a:rPr lang="en-US" sz="2400" dirty="0" smtClean="0"/>
            <a:t>External</a:t>
          </a:r>
          <a:endParaRPr lang="en-US" sz="2400" dirty="0"/>
        </a:p>
      </dgm:t>
    </dgm:pt>
    <dgm:pt modelId="{BBA09816-33F9-4337-8F66-667796DDB328}" type="parTrans" cxnId="{ED336E6A-801D-4EDF-A44D-92CF0E783808}">
      <dgm:prSet/>
      <dgm:spPr/>
      <dgm:t>
        <a:bodyPr/>
        <a:lstStyle/>
        <a:p>
          <a:endParaRPr lang="en-US" sz="2000"/>
        </a:p>
      </dgm:t>
    </dgm:pt>
    <dgm:pt modelId="{2303113A-FD6B-40A2-B8D8-E58AB416C43F}" type="sibTrans" cxnId="{ED336E6A-801D-4EDF-A44D-92CF0E783808}">
      <dgm:prSet/>
      <dgm:spPr/>
      <dgm:t>
        <a:bodyPr/>
        <a:lstStyle/>
        <a:p>
          <a:endParaRPr lang="en-US" sz="2000"/>
        </a:p>
      </dgm:t>
    </dgm:pt>
    <dgm:pt modelId="{BA1647FB-CBCB-43C7-89F5-E197BDE1A0C6}">
      <dgm:prSet phldrT="[Text]" custT="1"/>
      <dgm:spPr/>
      <dgm:t>
        <a:bodyPr/>
        <a:lstStyle/>
        <a:p>
          <a:r>
            <a:rPr lang="en-US" sz="1800" dirty="0" smtClean="0"/>
            <a:t>Understanding UBI landscape</a:t>
          </a:r>
          <a:endParaRPr lang="en-US" sz="1800" dirty="0"/>
        </a:p>
      </dgm:t>
    </dgm:pt>
    <dgm:pt modelId="{0A8EBA1F-6B21-4BE8-BF6E-8887FC29291F}" type="parTrans" cxnId="{6547087D-C5D2-4DD0-AF56-A4EEE8457DA6}">
      <dgm:prSet/>
      <dgm:spPr/>
      <dgm:t>
        <a:bodyPr/>
        <a:lstStyle/>
        <a:p>
          <a:endParaRPr lang="en-US" sz="2000"/>
        </a:p>
      </dgm:t>
    </dgm:pt>
    <dgm:pt modelId="{D4C52178-900A-4541-9434-D24C8D3C5EB0}" type="sibTrans" cxnId="{6547087D-C5D2-4DD0-AF56-A4EEE8457DA6}">
      <dgm:prSet/>
      <dgm:spPr/>
      <dgm:t>
        <a:bodyPr/>
        <a:lstStyle/>
        <a:p>
          <a:endParaRPr lang="en-US" sz="2000"/>
        </a:p>
      </dgm:t>
    </dgm:pt>
    <dgm:pt modelId="{7807908B-6EFA-41F1-9326-CD8A4146F4E4}">
      <dgm:prSet phldrT="[Text]" custT="1"/>
      <dgm:spPr/>
      <dgm:t>
        <a:bodyPr/>
        <a:lstStyle/>
        <a:p>
          <a:r>
            <a:rPr lang="en-US" sz="2400" dirty="0" smtClean="0"/>
            <a:t>Strategy</a:t>
          </a:r>
          <a:endParaRPr lang="en-US" sz="2400" dirty="0"/>
        </a:p>
      </dgm:t>
    </dgm:pt>
    <dgm:pt modelId="{3DCA7438-6BFC-4141-8A8B-95F71B58E699}" type="parTrans" cxnId="{ACADEDD3-E4C1-438E-81FD-15B64222FE6B}">
      <dgm:prSet/>
      <dgm:spPr/>
      <dgm:t>
        <a:bodyPr/>
        <a:lstStyle/>
        <a:p>
          <a:endParaRPr lang="en-US" sz="2000"/>
        </a:p>
      </dgm:t>
    </dgm:pt>
    <dgm:pt modelId="{3607BD39-DB7B-4B68-B0FB-8E5B566D03BB}" type="sibTrans" cxnId="{ACADEDD3-E4C1-438E-81FD-15B64222FE6B}">
      <dgm:prSet/>
      <dgm:spPr/>
      <dgm:t>
        <a:bodyPr/>
        <a:lstStyle/>
        <a:p>
          <a:endParaRPr lang="en-US" sz="2000"/>
        </a:p>
      </dgm:t>
    </dgm:pt>
    <dgm:pt modelId="{791B159E-02C7-4F85-8B64-4124C557F910}">
      <dgm:prSet phldrT="[Text]" custT="1"/>
      <dgm:spPr/>
      <dgm:t>
        <a:bodyPr/>
        <a:lstStyle/>
        <a:p>
          <a:r>
            <a:rPr lang="en-US" sz="1800" dirty="0" smtClean="0"/>
            <a:t>Articulate a UBI strategy consistent with company strategy </a:t>
          </a:r>
          <a:br>
            <a:rPr lang="en-US" sz="1800" dirty="0" smtClean="0"/>
          </a:br>
          <a:r>
            <a:rPr lang="en-US" sz="1800" dirty="0" smtClean="0"/>
            <a:t>and goals</a:t>
          </a:r>
          <a:endParaRPr lang="en-US" sz="1800" dirty="0"/>
        </a:p>
      </dgm:t>
    </dgm:pt>
    <dgm:pt modelId="{D1736608-F3B5-4ACA-86DF-CF7A1EA39990}" type="parTrans" cxnId="{638E98EA-8C6F-4C69-8278-EF6F7BAE5873}">
      <dgm:prSet/>
      <dgm:spPr/>
      <dgm:t>
        <a:bodyPr/>
        <a:lstStyle/>
        <a:p>
          <a:endParaRPr lang="en-US" sz="2000"/>
        </a:p>
      </dgm:t>
    </dgm:pt>
    <dgm:pt modelId="{BD909100-7054-4B94-969D-A2E38799AF26}" type="sibTrans" cxnId="{638E98EA-8C6F-4C69-8278-EF6F7BAE5873}">
      <dgm:prSet/>
      <dgm:spPr/>
      <dgm:t>
        <a:bodyPr/>
        <a:lstStyle/>
        <a:p>
          <a:endParaRPr lang="en-US" sz="2000"/>
        </a:p>
      </dgm:t>
    </dgm:pt>
    <dgm:pt modelId="{2FF4EAAE-11F6-4175-81F0-C14CF1E20693}">
      <dgm:prSet custT="1"/>
      <dgm:spPr/>
      <dgm:t>
        <a:bodyPr/>
        <a:lstStyle/>
        <a:p>
          <a:r>
            <a:rPr lang="en-US" sz="1800" dirty="0" smtClean="0"/>
            <a:t>Research customer demand and industry trends</a:t>
          </a:r>
        </a:p>
      </dgm:t>
    </dgm:pt>
    <dgm:pt modelId="{B51A7D20-FDE9-4E89-9E6D-4C6EB1002AEA}" type="parTrans" cxnId="{9229FD07-A06D-4399-B47A-91325E1FE4F4}">
      <dgm:prSet/>
      <dgm:spPr/>
      <dgm:t>
        <a:bodyPr/>
        <a:lstStyle/>
        <a:p>
          <a:endParaRPr lang="en-US" sz="2000"/>
        </a:p>
      </dgm:t>
    </dgm:pt>
    <dgm:pt modelId="{49D2E112-D005-4496-B33E-09B39C7ECA41}" type="sibTrans" cxnId="{9229FD07-A06D-4399-B47A-91325E1FE4F4}">
      <dgm:prSet/>
      <dgm:spPr/>
      <dgm:t>
        <a:bodyPr/>
        <a:lstStyle/>
        <a:p>
          <a:endParaRPr lang="en-US" sz="2000"/>
        </a:p>
      </dgm:t>
    </dgm:pt>
    <dgm:pt modelId="{C2E0163F-A4A0-478A-884A-68C2A34478E8}">
      <dgm:prSet custT="1"/>
      <dgm:spPr/>
      <dgm:t>
        <a:bodyPr/>
        <a:lstStyle/>
        <a:p>
          <a:r>
            <a:rPr lang="en-US" sz="1800" dirty="0" smtClean="0"/>
            <a:t>Develop the data and analytics plan required for a </a:t>
          </a:r>
          <a:br>
            <a:rPr lang="en-US" sz="1800" dirty="0" smtClean="0"/>
          </a:br>
          <a:r>
            <a:rPr lang="en-US" sz="1800" dirty="0" smtClean="0"/>
            <a:t>successful program</a:t>
          </a:r>
          <a:endParaRPr lang="en-US" sz="1800" dirty="0"/>
        </a:p>
      </dgm:t>
    </dgm:pt>
    <dgm:pt modelId="{1A5E6DB8-0BD1-4A84-8A5B-39C0CE7F27C3}" type="parTrans" cxnId="{4BA37109-C45D-4C1A-AD05-CE5B22DFBEB8}">
      <dgm:prSet/>
      <dgm:spPr/>
      <dgm:t>
        <a:bodyPr/>
        <a:lstStyle/>
        <a:p>
          <a:endParaRPr lang="en-US" sz="2000"/>
        </a:p>
      </dgm:t>
    </dgm:pt>
    <dgm:pt modelId="{81D73E90-1BB0-4E50-B741-D7CF5AC26DD0}" type="sibTrans" cxnId="{4BA37109-C45D-4C1A-AD05-CE5B22DFBEB8}">
      <dgm:prSet/>
      <dgm:spPr/>
      <dgm:t>
        <a:bodyPr/>
        <a:lstStyle/>
        <a:p>
          <a:endParaRPr lang="en-US" sz="2000"/>
        </a:p>
      </dgm:t>
    </dgm:pt>
    <dgm:pt modelId="{44542998-2334-4CD1-9F67-AC8B10D20394}">
      <dgm:prSet custT="1"/>
      <dgm:spPr/>
      <dgm:t>
        <a:bodyPr/>
        <a:lstStyle/>
        <a:p>
          <a:r>
            <a:rPr lang="en-US" sz="1800" dirty="0" smtClean="0"/>
            <a:t>Identify market triggers that would signal key timing </a:t>
          </a:r>
          <a:br>
            <a:rPr lang="en-US" sz="1800" dirty="0" smtClean="0"/>
          </a:br>
          <a:r>
            <a:rPr lang="en-US" sz="1800" dirty="0" smtClean="0"/>
            <a:t>for market entry </a:t>
          </a:r>
        </a:p>
      </dgm:t>
    </dgm:pt>
    <dgm:pt modelId="{661FCF71-A576-482A-A724-EB0041CA48C0}" type="parTrans" cxnId="{09B72720-3CC3-4513-9646-89D013ED1B65}">
      <dgm:prSet/>
      <dgm:spPr/>
      <dgm:t>
        <a:bodyPr/>
        <a:lstStyle/>
        <a:p>
          <a:endParaRPr lang="en-US" sz="2000"/>
        </a:p>
      </dgm:t>
    </dgm:pt>
    <dgm:pt modelId="{A5397EF3-BD60-484D-98EB-9B4EBBEF09C4}" type="sibTrans" cxnId="{09B72720-3CC3-4513-9646-89D013ED1B65}">
      <dgm:prSet/>
      <dgm:spPr/>
      <dgm:t>
        <a:bodyPr/>
        <a:lstStyle/>
        <a:p>
          <a:endParaRPr lang="en-US" sz="2000"/>
        </a:p>
      </dgm:t>
    </dgm:pt>
    <dgm:pt modelId="{230313F2-BF5F-4140-9EFF-C92304307252}">
      <dgm:prSet custT="1"/>
      <dgm:spPr/>
      <dgm:t>
        <a:bodyPr/>
        <a:lstStyle/>
        <a:p>
          <a:r>
            <a:rPr lang="en-US" sz="1800" dirty="0" smtClean="0"/>
            <a:t>Evaluate potential investment given the company distribution model and value proposition</a:t>
          </a:r>
        </a:p>
      </dgm:t>
    </dgm:pt>
    <dgm:pt modelId="{17B5EE25-ADE3-493E-91D5-E315F083654A}" type="parTrans" cxnId="{6BF41610-3EE3-41C0-9035-849A3FE17256}">
      <dgm:prSet/>
      <dgm:spPr/>
    </dgm:pt>
    <dgm:pt modelId="{B7C9733E-296A-45CE-B10D-B316C444C73E}" type="sibTrans" cxnId="{6BF41610-3EE3-41C0-9035-849A3FE17256}">
      <dgm:prSet/>
      <dgm:spPr/>
    </dgm:pt>
    <dgm:pt modelId="{4666BAE6-A06E-4946-BFBA-3350001C68EA}" type="pres">
      <dgm:prSet presAssocID="{4015F543-A0C9-400D-AD73-67E4FF801EA4}" presName="linear" presStyleCnt="0">
        <dgm:presLayoutVars>
          <dgm:dir/>
          <dgm:animLvl val="lvl"/>
          <dgm:resizeHandles val="exact"/>
        </dgm:presLayoutVars>
      </dgm:prSet>
      <dgm:spPr/>
      <dgm:t>
        <a:bodyPr/>
        <a:lstStyle/>
        <a:p>
          <a:endParaRPr lang="en-US"/>
        </a:p>
      </dgm:t>
    </dgm:pt>
    <dgm:pt modelId="{027A060D-D67D-435F-8014-D4AFBC58FFB6}" type="pres">
      <dgm:prSet presAssocID="{A94B247A-B36A-4D69-B727-8734278D1D8B}" presName="parentLin" presStyleCnt="0"/>
      <dgm:spPr/>
    </dgm:pt>
    <dgm:pt modelId="{0DA6CF64-53DA-4A4B-A041-55FF64496831}" type="pres">
      <dgm:prSet presAssocID="{A94B247A-B36A-4D69-B727-8734278D1D8B}" presName="parentLeftMargin" presStyleLbl="node1" presStyleIdx="0" presStyleCnt="3"/>
      <dgm:spPr/>
      <dgm:t>
        <a:bodyPr/>
        <a:lstStyle/>
        <a:p>
          <a:endParaRPr lang="en-US"/>
        </a:p>
      </dgm:t>
    </dgm:pt>
    <dgm:pt modelId="{098E8F38-F18F-43C6-A92A-AC543BA8ECA8}" type="pres">
      <dgm:prSet presAssocID="{A94B247A-B36A-4D69-B727-8734278D1D8B}" presName="parentText" presStyleLbl="node1" presStyleIdx="0" presStyleCnt="3">
        <dgm:presLayoutVars>
          <dgm:chMax val="0"/>
          <dgm:bulletEnabled val="1"/>
        </dgm:presLayoutVars>
      </dgm:prSet>
      <dgm:spPr/>
      <dgm:t>
        <a:bodyPr/>
        <a:lstStyle/>
        <a:p>
          <a:endParaRPr lang="en-US"/>
        </a:p>
      </dgm:t>
    </dgm:pt>
    <dgm:pt modelId="{CC37C5BF-95A0-4750-A0C0-364AD94EA4B2}" type="pres">
      <dgm:prSet presAssocID="{A94B247A-B36A-4D69-B727-8734278D1D8B}" presName="negativeSpace" presStyleCnt="0"/>
      <dgm:spPr/>
    </dgm:pt>
    <dgm:pt modelId="{419A4205-F3C5-4004-BD9B-49563EC8E416}" type="pres">
      <dgm:prSet presAssocID="{A94B247A-B36A-4D69-B727-8734278D1D8B}" presName="childText" presStyleLbl="conFgAcc1" presStyleIdx="0" presStyleCnt="3">
        <dgm:presLayoutVars>
          <dgm:bulletEnabled val="1"/>
        </dgm:presLayoutVars>
      </dgm:prSet>
      <dgm:spPr/>
      <dgm:t>
        <a:bodyPr/>
        <a:lstStyle/>
        <a:p>
          <a:endParaRPr lang="en-US"/>
        </a:p>
      </dgm:t>
    </dgm:pt>
    <dgm:pt modelId="{7EACADE4-A322-40E4-B814-4ED01A62A07A}" type="pres">
      <dgm:prSet presAssocID="{B4A4393F-2F98-4A1E-B88E-0507958F9D5E}" presName="spaceBetweenRectangles" presStyleCnt="0"/>
      <dgm:spPr/>
    </dgm:pt>
    <dgm:pt modelId="{86252DE5-0B68-46C2-870A-BF5DF018F695}" type="pres">
      <dgm:prSet presAssocID="{83C43C64-FB02-4E7A-B904-A109B59DF4F2}" presName="parentLin" presStyleCnt="0"/>
      <dgm:spPr/>
    </dgm:pt>
    <dgm:pt modelId="{4F7C60FA-F294-4938-9859-1EC56FC9E820}" type="pres">
      <dgm:prSet presAssocID="{83C43C64-FB02-4E7A-B904-A109B59DF4F2}" presName="parentLeftMargin" presStyleLbl="node1" presStyleIdx="0" presStyleCnt="3"/>
      <dgm:spPr/>
      <dgm:t>
        <a:bodyPr/>
        <a:lstStyle/>
        <a:p>
          <a:endParaRPr lang="en-US"/>
        </a:p>
      </dgm:t>
    </dgm:pt>
    <dgm:pt modelId="{3094D7A1-0F96-47C5-855A-C971ECA17EA2}" type="pres">
      <dgm:prSet presAssocID="{83C43C64-FB02-4E7A-B904-A109B59DF4F2}" presName="parentText" presStyleLbl="node1" presStyleIdx="1" presStyleCnt="3">
        <dgm:presLayoutVars>
          <dgm:chMax val="0"/>
          <dgm:bulletEnabled val="1"/>
        </dgm:presLayoutVars>
      </dgm:prSet>
      <dgm:spPr/>
      <dgm:t>
        <a:bodyPr/>
        <a:lstStyle/>
        <a:p>
          <a:endParaRPr lang="en-US"/>
        </a:p>
      </dgm:t>
    </dgm:pt>
    <dgm:pt modelId="{FED86561-6A14-42E5-9BFB-6306D9C32B45}" type="pres">
      <dgm:prSet presAssocID="{83C43C64-FB02-4E7A-B904-A109B59DF4F2}" presName="negativeSpace" presStyleCnt="0"/>
      <dgm:spPr/>
    </dgm:pt>
    <dgm:pt modelId="{8DC8602D-EFFA-4DF5-9ACA-3FDA3DE7F68B}" type="pres">
      <dgm:prSet presAssocID="{83C43C64-FB02-4E7A-B904-A109B59DF4F2}" presName="childText" presStyleLbl="conFgAcc1" presStyleIdx="1" presStyleCnt="3">
        <dgm:presLayoutVars>
          <dgm:bulletEnabled val="1"/>
        </dgm:presLayoutVars>
      </dgm:prSet>
      <dgm:spPr/>
      <dgm:t>
        <a:bodyPr/>
        <a:lstStyle/>
        <a:p>
          <a:endParaRPr lang="en-US"/>
        </a:p>
      </dgm:t>
    </dgm:pt>
    <dgm:pt modelId="{C074EF4C-C874-4BF7-B922-46452A7AE5BA}" type="pres">
      <dgm:prSet presAssocID="{2303113A-FD6B-40A2-B8D8-E58AB416C43F}" presName="spaceBetweenRectangles" presStyleCnt="0"/>
      <dgm:spPr/>
    </dgm:pt>
    <dgm:pt modelId="{9223FE59-6982-4B19-916D-905F2EA5B056}" type="pres">
      <dgm:prSet presAssocID="{7807908B-6EFA-41F1-9326-CD8A4146F4E4}" presName="parentLin" presStyleCnt="0"/>
      <dgm:spPr/>
    </dgm:pt>
    <dgm:pt modelId="{A5B76444-4FAE-47A9-AFB6-78789A841A4A}" type="pres">
      <dgm:prSet presAssocID="{7807908B-6EFA-41F1-9326-CD8A4146F4E4}" presName="parentLeftMargin" presStyleLbl="node1" presStyleIdx="1" presStyleCnt="3"/>
      <dgm:spPr/>
      <dgm:t>
        <a:bodyPr/>
        <a:lstStyle/>
        <a:p>
          <a:endParaRPr lang="en-US"/>
        </a:p>
      </dgm:t>
    </dgm:pt>
    <dgm:pt modelId="{2CA2FA1D-9523-4D78-B65E-47F33708F922}" type="pres">
      <dgm:prSet presAssocID="{7807908B-6EFA-41F1-9326-CD8A4146F4E4}" presName="parentText" presStyleLbl="node1" presStyleIdx="2" presStyleCnt="3">
        <dgm:presLayoutVars>
          <dgm:chMax val="0"/>
          <dgm:bulletEnabled val="1"/>
        </dgm:presLayoutVars>
      </dgm:prSet>
      <dgm:spPr/>
      <dgm:t>
        <a:bodyPr/>
        <a:lstStyle/>
        <a:p>
          <a:endParaRPr lang="en-US"/>
        </a:p>
      </dgm:t>
    </dgm:pt>
    <dgm:pt modelId="{17491F6A-35BB-4890-A43A-14653FD4485B}" type="pres">
      <dgm:prSet presAssocID="{7807908B-6EFA-41F1-9326-CD8A4146F4E4}" presName="negativeSpace" presStyleCnt="0"/>
      <dgm:spPr/>
    </dgm:pt>
    <dgm:pt modelId="{97E87B4F-39CA-4BFC-9E13-1FFE74F13910}" type="pres">
      <dgm:prSet presAssocID="{7807908B-6EFA-41F1-9326-CD8A4146F4E4}" presName="childText" presStyleLbl="conFgAcc1" presStyleIdx="2" presStyleCnt="3">
        <dgm:presLayoutVars>
          <dgm:bulletEnabled val="1"/>
        </dgm:presLayoutVars>
      </dgm:prSet>
      <dgm:spPr/>
      <dgm:t>
        <a:bodyPr/>
        <a:lstStyle/>
        <a:p>
          <a:endParaRPr lang="en-US"/>
        </a:p>
      </dgm:t>
    </dgm:pt>
  </dgm:ptLst>
  <dgm:cxnLst>
    <dgm:cxn modelId="{ED336E6A-801D-4EDF-A44D-92CF0E783808}" srcId="{4015F543-A0C9-400D-AD73-67E4FF801EA4}" destId="{83C43C64-FB02-4E7A-B904-A109B59DF4F2}" srcOrd="1" destOrd="0" parTransId="{BBA09816-33F9-4337-8F66-667796DDB328}" sibTransId="{2303113A-FD6B-40A2-B8D8-E58AB416C43F}"/>
    <dgm:cxn modelId="{9229FD07-A06D-4399-B47A-91325E1FE4F4}" srcId="{83C43C64-FB02-4E7A-B904-A109B59DF4F2}" destId="{2FF4EAAE-11F6-4175-81F0-C14CF1E20693}" srcOrd="1" destOrd="0" parTransId="{B51A7D20-FDE9-4E89-9E6D-4C6EB1002AEA}" sibTransId="{49D2E112-D005-4496-B33E-09B39C7ECA41}"/>
    <dgm:cxn modelId="{104177C5-CB4E-41EC-867F-2BE48D7583C3}" type="presOf" srcId="{7807908B-6EFA-41F1-9326-CD8A4146F4E4}" destId="{2CA2FA1D-9523-4D78-B65E-47F33708F922}" srcOrd="1" destOrd="0" presId="urn:microsoft.com/office/officeart/2005/8/layout/list1"/>
    <dgm:cxn modelId="{6BF41610-3EE3-41C0-9035-849A3FE17256}" srcId="{83C43C64-FB02-4E7A-B904-A109B59DF4F2}" destId="{230313F2-BF5F-4140-9EFF-C92304307252}" srcOrd="2" destOrd="0" parTransId="{17B5EE25-ADE3-493E-91D5-E315F083654A}" sibTransId="{B7C9733E-296A-45CE-B10D-B316C444C73E}"/>
    <dgm:cxn modelId="{4BA37109-C45D-4C1A-AD05-CE5B22DFBEB8}" srcId="{7807908B-6EFA-41F1-9326-CD8A4146F4E4}" destId="{C2E0163F-A4A0-478A-884A-68C2A34478E8}" srcOrd="1" destOrd="0" parTransId="{1A5E6DB8-0BD1-4A84-8A5B-39C0CE7F27C3}" sibTransId="{81D73E90-1BB0-4E50-B741-D7CF5AC26DD0}"/>
    <dgm:cxn modelId="{638E98EA-8C6F-4C69-8278-EF6F7BAE5873}" srcId="{7807908B-6EFA-41F1-9326-CD8A4146F4E4}" destId="{791B159E-02C7-4F85-8B64-4124C557F910}" srcOrd="0" destOrd="0" parTransId="{D1736608-F3B5-4ACA-86DF-CF7A1EA39990}" sibTransId="{BD909100-7054-4B94-969D-A2E38799AF26}"/>
    <dgm:cxn modelId="{9958F2F5-64BB-478F-B69A-A4CD5B27604A}" type="presOf" srcId="{A94B247A-B36A-4D69-B727-8734278D1D8B}" destId="{0DA6CF64-53DA-4A4B-A041-55FF64496831}" srcOrd="0" destOrd="0" presId="urn:microsoft.com/office/officeart/2005/8/layout/list1"/>
    <dgm:cxn modelId="{D7A6AE51-2E75-4FE2-BF84-81EE2520B0D4}" type="presOf" srcId="{A94B247A-B36A-4D69-B727-8734278D1D8B}" destId="{098E8F38-F18F-43C6-A92A-AC543BA8ECA8}" srcOrd="1" destOrd="0" presId="urn:microsoft.com/office/officeart/2005/8/layout/list1"/>
    <dgm:cxn modelId="{09B72720-3CC3-4513-9646-89D013ED1B65}" srcId="{7807908B-6EFA-41F1-9326-CD8A4146F4E4}" destId="{44542998-2334-4CD1-9F67-AC8B10D20394}" srcOrd="2" destOrd="0" parTransId="{661FCF71-A576-482A-A724-EB0041CA48C0}" sibTransId="{A5397EF3-BD60-484D-98EB-9B4EBBEF09C4}"/>
    <dgm:cxn modelId="{83189B9C-FE86-4214-AA50-95AF301B5896}" type="presOf" srcId="{BA1647FB-CBCB-43C7-89F5-E197BDE1A0C6}" destId="{8DC8602D-EFFA-4DF5-9ACA-3FDA3DE7F68B}" srcOrd="0" destOrd="0" presId="urn:microsoft.com/office/officeart/2005/8/layout/list1"/>
    <dgm:cxn modelId="{2C7C206B-9DB9-4A26-91CD-79EB9B8FEE05}" type="presOf" srcId="{44542998-2334-4CD1-9F67-AC8B10D20394}" destId="{97E87B4F-39CA-4BFC-9E13-1FFE74F13910}" srcOrd="0" destOrd="2" presId="urn:microsoft.com/office/officeart/2005/8/layout/list1"/>
    <dgm:cxn modelId="{6547087D-C5D2-4DD0-AF56-A4EEE8457DA6}" srcId="{83C43C64-FB02-4E7A-B904-A109B59DF4F2}" destId="{BA1647FB-CBCB-43C7-89F5-E197BDE1A0C6}" srcOrd="0" destOrd="0" parTransId="{0A8EBA1F-6B21-4BE8-BF6E-8887FC29291F}" sibTransId="{D4C52178-900A-4541-9434-D24C8D3C5EB0}"/>
    <dgm:cxn modelId="{250F8DE9-4E27-4D56-B8F7-29FCEDE65559}" srcId="{4015F543-A0C9-400D-AD73-67E4FF801EA4}" destId="{A94B247A-B36A-4D69-B727-8734278D1D8B}" srcOrd="0" destOrd="0" parTransId="{77092983-7E63-4356-ABC6-25BF9C3A9B70}" sibTransId="{B4A4393F-2F98-4A1E-B88E-0507958F9D5E}"/>
    <dgm:cxn modelId="{0172514A-02FE-42C2-99FA-24E2AE6C2CD9}" type="presOf" srcId="{D98BE281-307A-476F-A46C-42876475AF84}" destId="{419A4205-F3C5-4004-BD9B-49563EC8E416}" srcOrd="0" destOrd="0" presId="urn:microsoft.com/office/officeart/2005/8/layout/list1"/>
    <dgm:cxn modelId="{399178DB-61AD-4E9B-910E-81F397FEC7C0}" type="presOf" srcId="{7807908B-6EFA-41F1-9326-CD8A4146F4E4}" destId="{A5B76444-4FAE-47A9-AFB6-78789A841A4A}" srcOrd="0" destOrd="0" presId="urn:microsoft.com/office/officeart/2005/8/layout/list1"/>
    <dgm:cxn modelId="{9E7460ED-31EB-407D-84B4-B3576DF3FF93}" type="presOf" srcId="{C2E0163F-A4A0-478A-884A-68C2A34478E8}" destId="{97E87B4F-39CA-4BFC-9E13-1FFE74F13910}" srcOrd="0" destOrd="1" presId="urn:microsoft.com/office/officeart/2005/8/layout/list1"/>
    <dgm:cxn modelId="{98C69F21-9815-410B-921B-4541B960DDDE}" type="presOf" srcId="{83C43C64-FB02-4E7A-B904-A109B59DF4F2}" destId="{3094D7A1-0F96-47C5-855A-C971ECA17EA2}" srcOrd="1" destOrd="0" presId="urn:microsoft.com/office/officeart/2005/8/layout/list1"/>
    <dgm:cxn modelId="{2B1E40F5-1665-460E-9B82-0A831C84EFD4}" type="presOf" srcId="{230313F2-BF5F-4140-9EFF-C92304307252}" destId="{8DC8602D-EFFA-4DF5-9ACA-3FDA3DE7F68B}" srcOrd="0" destOrd="2" presId="urn:microsoft.com/office/officeart/2005/8/layout/list1"/>
    <dgm:cxn modelId="{852F89E2-FEC8-46D3-92CD-5672BB3605A0}" type="presOf" srcId="{2FF4EAAE-11F6-4175-81F0-C14CF1E20693}" destId="{8DC8602D-EFFA-4DF5-9ACA-3FDA3DE7F68B}" srcOrd="0" destOrd="1" presId="urn:microsoft.com/office/officeart/2005/8/layout/list1"/>
    <dgm:cxn modelId="{739E88EF-A1C8-4A01-8E99-36FAFB8FABBB}" type="presOf" srcId="{791B159E-02C7-4F85-8B64-4124C557F910}" destId="{97E87B4F-39CA-4BFC-9E13-1FFE74F13910}" srcOrd="0" destOrd="0" presId="urn:microsoft.com/office/officeart/2005/8/layout/list1"/>
    <dgm:cxn modelId="{CDA7C76A-30D3-4D5E-AF9C-6901BBB754E4}" srcId="{A94B247A-B36A-4D69-B727-8734278D1D8B}" destId="{D98BE281-307A-476F-A46C-42876475AF84}" srcOrd="0" destOrd="0" parTransId="{10B3160A-EF9D-4F7E-946B-85B176227ECD}" sibTransId="{3A80EF23-8BED-4C9F-A5E6-2E5F7396C5FB}"/>
    <dgm:cxn modelId="{21F373EF-9DBF-4138-BDE9-2E21DECF3F4A}" type="presOf" srcId="{83C43C64-FB02-4E7A-B904-A109B59DF4F2}" destId="{4F7C60FA-F294-4938-9859-1EC56FC9E820}" srcOrd="0" destOrd="0" presId="urn:microsoft.com/office/officeart/2005/8/layout/list1"/>
    <dgm:cxn modelId="{D9A20FD4-C3F2-4F09-9972-E05B6B35D760}" type="presOf" srcId="{4015F543-A0C9-400D-AD73-67E4FF801EA4}" destId="{4666BAE6-A06E-4946-BFBA-3350001C68EA}" srcOrd="0" destOrd="0" presId="urn:microsoft.com/office/officeart/2005/8/layout/list1"/>
    <dgm:cxn modelId="{ACADEDD3-E4C1-438E-81FD-15B64222FE6B}" srcId="{4015F543-A0C9-400D-AD73-67E4FF801EA4}" destId="{7807908B-6EFA-41F1-9326-CD8A4146F4E4}" srcOrd="2" destOrd="0" parTransId="{3DCA7438-6BFC-4141-8A8B-95F71B58E699}" sibTransId="{3607BD39-DB7B-4B68-B0FB-8E5B566D03BB}"/>
    <dgm:cxn modelId="{DBBB5026-01E9-4AF5-9D1C-0FEFEF5C1ED6}" type="presParOf" srcId="{4666BAE6-A06E-4946-BFBA-3350001C68EA}" destId="{027A060D-D67D-435F-8014-D4AFBC58FFB6}" srcOrd="0" destOrd="0" presId="urn:microsoft.com/office/officeart/2005/8/layout/list1"/>
    <dgm:cxn modelId="{B59FB6DA-7E26-4F30-B225-281BAFF7367A}" type="presParOf" srcId="{027A060D-D67D-435F-8014-D4AFBC58FFB6}" destId="{0DA6CF64-53DA-4A4B-A041-55FF64496831}" srcOrd="0" destOrd="0" presId="urn:microsoft.com/office/officeart/2005/8/layout/list1"/>
    <dgm:cxn modelId="{AB05E502-E8E3-4F52-A9F5-1B606E2F2FB0}" type="presParOf" srcId="{027A060D-D67D-435F-8014-D4AFBC58FFB6}" destId="{098E8F38-F18F-43C6-A92A-AC543BA8ECA8}" srcOrd="1" destOrd="0" presId="urn:microsoft.com/office/officeart/2005/8/layout/list1"/>
    <dgm:cxn modelId="{176B18A1-35FD-4F18-9F8E-9C58980D85F8}" type="presParOf" srcId="{4666BAE6-A06E-4946-BFBA-3350001C68EA}" destId="{CC37C5BF-95A0-4750-A0C0-364AD94EA4B2}" srcOrd="1" destOrd="0" presId="urn:microsoft.com/office/officeart/2005/8/layout/list1"/>
    <dgm:cxn modelId="{09DF11C5-645E-4151-8D41-A28170FAFF38}" type="presParOf" srcId="{4666BAE6-A06E-4946-BFBA-3350001C68EA}" destId="{419A4205-F3C5-4004-BD9B-49563EC8E416}" srcOrd="2" destOrd="0" presId="urn:microsoft.com/office/officeart/2005/8/layout/list1"/>
    <dgm:cxn modelId="{4F7EE820-07C1-4134-94C1-9C0755419E21}" type="presParOf" srcId="{4666BAE6-A06E-4946-BFBA-3350001C68EA}" destId="{7EACADE4-A322-40E4-B814-4ED01A62A07A}" srcOrd="3" destOrd="0" presId="urn:microsoft.com/office/officeart/2005/8/layout/list1"/>
    <dgm:cxn modelId="{A0FB187B-1B32-4030-9D14-2E263753CB4E}" type="presParOf" srcId="{4666BAE6-A06E-4946-BFBA-3350001C68EA}" destId="{86252DE5-0B68-46C2-870A-BF5DF018F695}" srcOrd="4" destOrd="0" presId="urn:microsoft.com/office/officeart/2005/8/layout/list1"/>
    <dgm:cxn modelId="{94ED597B-110D-4642-917A-D05CBE655D72}" type="presParOf" srcId="{86252DE5-0B68-46C2-870A-BF5DF018F695}" destId="{4F7C60FA-F294-4938-9859-1EC56FC9E820}" srcOrd="0" destOrd="0" presId="urn:microsoft.com/office/officeart/2005/8/layout/list1"/>
    <dgm:cxn modelId="{6A5905A7-BAF5-4C01-8857-953FB913354B}" type="presParOf" srcId="{86252DE5-0B68-46C2-870A-BF5DF018F695}" destId="{3094D7A1-0F96-47C5-855A-C971ECA17EA2}" srcOrd="1" destOrd="0" presId="urn:microsoft.com/office/officeart/2005/8/layout/list1"/>
    <dgm:cxn modelId="{482B8B9E-844E-4AC0-9413-9EC861D0D556}" type="presParOf" srcId="{4666BAE6-A06E-4946-BFBA-3350001C68EA}" destId="{FED86561-6A14-42E5-9BFB-6306D9C32B45}" srcOrd="5" destOrd="0" presId="urn:microsoft.com/office/officeart/2005/8/layout/list1"/>
    <dgm:cxn modelId="{B20D3405-0CA4-4AED-87DD-014CF7CC76CC}" type="presParOf" srcId="{4666BAE6-A06E-4946-BFBA-3350001C68EA}" destId="{8DC8602D-EFFA-4DF5-9ACA-3FDA3DE7F68B}" srcOrd="6" destOrd="0" presId="urn:microsoft.com/office/officeart/2005/8/layout/list1"/>
    <dgm:cxn modelId="{1F38A361-8B73-4613-93FB-25C0FE5B8654}" type="presParOf" srcId="{4666BAE6-A06E-4946-BFBA-3350001C68EA}" destId="{C074EF4C-C874-4BF7-B922-46452A7AE5BA}" srcOrd="7" destOrd="0" presId="urn:microsoft.com/office/officeart/2005/8/layout/list1"/>
    <dgm:cxn modelId="{846F3461-6FCE-4EFB-884B-68C13E881767}" type="presParOf" srcId="{4666BAE6-A06E-4946-BFBA-3350001C68EA}" destId="{9223FE59-6982-4B19-916D-905F2EA5B056}" srcOrd="8" destOrd="0" presId="urn:microsoft.com/office/officeart/2005/8/layout/list1"/>
    <dgm:cxn modelId="{AC5C60C4-931A-4931-9F54-AC14AB9EF92C}" type="presParOf" srcId="{9223FE59-6982-4B19-916D-905F2EA5B056}" destId="{A5B76444-4FAE-47A9-AFB6-78789A841A4A}" srcOrd="0" destOrd="0" presId="urn:microsoft.com/office/officeart/2005/8/layout/list1"/>
    <dgm:cxn modelId="{DE824524-C3DB-44F4-8888-35909D1D1743}" type="presParOf" srcId="{9223FE59-6982-4B19-916D-905F2EA5B056}" destId="{2CA2FA1D-9523-4D78-B65E-47F33708F922}" srcOrd="1" destOrd="0" presId="urn:microsoft.com/office/officeart/2005/8/layout/list1"/>
    <dgm:cxn modelId="{4216E776-8CD5-41AA-8760-E39A5432DB9B}" type="presParOf" srcId="{4666BAE6-A06E-4946-BFBA-3350001C68EA}" destId="{17491F6A-35BB-4890-A43A-14653FD4485B}" srcOrd="9" destOrd="0" presId="urn:microsoft.com/office/officeart/2005/8/layout/list1"/>
    <dgm:cxn modelId="{06C73724-6B04-49D6-80DE-550A11D1F5CA}" type="presParOf" srcId="{4666BAE6-A06E-4946-BFBA-3350001C68EA}" destId="{97E87B4F-39CA-4BFC-9E13-1FFE74F139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7ED666-8E4C-4013-A192-D713F0F2935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A939093-A1E1-42D6-8290-4E33273628B4}">
      <dgm:prSet/>
      <dgm:spPr/>
      <dgm:t>
        <a:bodyPr/>
        <a:lstStyle/>
        <a:p>
          <a:pPr rtl="0"/>
          <a:r>
            <a:rPr lang="en-US" smtClean="0"/>
            <a:t>Product Positioning</a:t>
          </a:r>
          <a:endParaRPr lang="en-US"/>
        </a:p>
      </dgm:t>
    </dgm:pt>
    <dgm:pt modelId="{6FDDA90B-5D21-46C8-BEFE-422366CF97D6}" type="parTrans" cxnId="{17C6E5EC-82E4-4B55-940C-876C23587C79}">
      <dgm:prSet/>
      <dgm:spPr/>
      <dgm:t>
        <a:bodyPr/>
        <a:lstStyle/>
        <a:p>
          <a:endParaRPr lang="en-US"/>
        </a:p>
      </dgm:t>
    </dgm:pt>
    <dgm:pt modelId="{44EF489D-411B-4A09-B327-B0B24F194722}" type="sibTrans" cxnId="{17C6E5EC-82E4-4B55-940C-876C23587C79}">
      <dgm:prSet/>
      <dgm:spPr/>
      <dgm:t>
        <a:bodyPr/>
        <a:lstStyle/>
        <a:p>
          <a:endParaRPr lang="en-US"/>
        </a:p>
      </dgm:t>
    </dgm:pt>
    <dgm:pt modelId="{8422B303-4B49-42F9-8634-76FDB945DB16}">
      <dgm:prSet/>
      <dgm:spPr/>
      <dgm:t>
        <a:bodyPr/>
        <a:lstStyle/>
        <a:p>
          <a:pPr rtl="0"/>
          <a:r>
            <a:rPr lang="en-US" dirty="0" smtClean="0"/>
            <a:t>Telematics Devices </a:t>
          </a:r>
          <a:endParaRPr lang="en-US" dirty="0"/>
        </a:p>
      </dgm:t>
    </dgm:pt>
    <dgm:pt modelId="{89629ADC-0F4F-44BA-82A4-2340B2EB18A3}" type="parTrans" cxnId="{B1203C67-0959-4246-88FC-E16018C2239B}">
      <dgm:prSet/>
      <dgm:spPr/>
      <dgm:t>
        <a:bodyPr/>
        <a:lstStyle/>
        <a:p>
          <a:endParaRPr lang="en-US"/>
        </a:p>
      </dgm:t>
    </dgm:pt>
    <dgm:pt modelId="{ACF2516E-CD39-43F6-A6D2-A6280C805E58}" type="sibTrans" cxnId="{B1203C67-0959-4246-88FC-E16018C2239B}">
      <dgm:prSet/>
      <dgm:spPr/>
      <dgm:t>
        <a:bodyPr/>
        <a:lstStyle/>
        <a:p>
          <a:endParaRPr lang="en-US"/>
        </a:p>
      </dgm:t>
    </dgm:pt>
    <dgm:pt modelId="{11C54D3D-EC57-4826-B992-EA843028ABEA}">
      <dgm:prSet/>
      <dgm:spPr/>
      <dgm:t>
        <a:bodyPr/>
        <a:lstStyle/>
        <a:p>
          <a:pPr rtl="0"/>
          <a:r>
            <a:rPr lang="en-US" dirty="0" smtClean="0"/>
            <a:t>UBI Data</a:t>
          </a:r>
          <a:endParaRPr lang="en-US" dirty="0"/>
        </a:p>
      </dgm:t>
    </dgm:pt>
    <dgm:pt modelId="{A9356BAF-3D02-461A-A3CE-693C64563018}" type="parTrans" cxnId="{3E1AB7DA-0508-4F18-838B-65F9654C505E}">
      <dgm:prSet/>
      <dgm:spPr/>
      <dgm:t>
        <a:bodyPr/>
        <a:lstStyle/>
        <a:p>
          <a:endParaRPr lang="en-US"/>
        </a:p>
      </dgm:t>
    </dgm:pt>
    <dgm:pt modelId="{2D8AC581-38B0-4976-8B95-C3D9592B0414}" type="sibTrans" cxnId="{3E1AB7DA-0508-4F18-838B-65F9654C505E}">
      <dgm:prSet/>
      <dgm:spPr/>
      <dgm:t>
        <a:bodyPr/>
        <a:lstStyle/>
        <a:p>
          <a:endParaRPr lang="en-US"/>
        </a:p>
      </dgm:t>
    </dgm:pt>
    <dgm:pt modelId="{6E0B9FF4-99BA-438F-8EA1-C42F556129BB}">
      <dgm:prSet/>
      <dgm:spPr/>
      <dgm:t>
        <a:bodyPr/>
        <a:lstStyle/>
        <a:p>
          <a:pPr rtl="0"/>
          <a:r>
            <a:rPr lang="en-US" dirty="0" smtClean="0"/>
            <a:t>Rating Considerations</a:t>
          </a:r>
          <a:endParaRPr lang="en-US" dirty="0"/>
        </a:p>
      </dgm:t>
    </dgm:pt>
    <dgm:pt modelId="{D06F14FB-03CF-4383-A62F-CEBFBFF31244}" type="parTrans" cxnId="{0531D284-5362-4622-8209-EBC71F91C568}">
      <dgm:prSet/>
      <dgm:spPr/>
      <dgm:t>
        <a:bodyPr/>
        <a:lstStyle/>
        <a:p>
          <a:endParaRPr lang="en-US"/>
        </a:p>
      </dgm:t>
    </dgm:pt>
    <dgm:pt modelId="{CAFAC184-FF51-4792-B58B-73E00F84F784}" type="sibTrans" cxnId="{0531D284-5362-4622-8209-EBC71F91C568}">
      <dgm:prSet/>
      <dgm:spPr/>
      <dgm:t>
        <a:bodyPr/>
        <a:lstStyle/>
        <a:p>
          <a:endParaRPr lang="en-US"/>
        </a:p>
      </dgm:t>
    </dgm:pt>
    <dgm:pt modelId="{80DFDFB3-CDE0-4719-B76D-A392A8C73EE1}">
      <dgm:prSet/>
      <dgm:spPr/>
      <dgm:t>
        <a:bodyPr/>
        <a:lstStyle/>
        <a:p>
          <a:pPr rtl="0"/>
          <a:r>
            <a:rPr lang="en-US" dirty="0" smtClean="0"/>
            <a:t>Program Monitoring</a:t>
          </a:r>
          <a:endParaRPr lang="en-US" dirty="0"/>
        </a:p>
      </dgm:t>
    </dgm:pt>
    <dgm:pt modelId="{4F15B35E-B852-4243-AEF7-97888AF9F8E9}" type="parTrans" cxnId="{3205EF6A-2864-40A0-8A4E-D802EE0B1987}">
      <dgm:prSet/>
      <dgm:spPr/>
      <dgm:t>
        <a:bodyPr/>
        <a:lstStyle/>
        <a:p>
          <a:endParaRPr lang="en-US"/>
        </a:p>
      </dgm:t>
    </dgm:pt>
    <dgm:pt modelId="{0792FB3F-3265-465A-803D-15908AC3874C}" type="sibTrans" cxnId="{3205EF6A-2864-40A0-8A4E-D802EE0B1987}">
      <dgm:prSet/>
      <dgm:spPr/>
      <dgm:t>
        <a:bodyPr/>
        <a:lstStyle/>
        <a:p>
          <a:endParaRPr lang="en-US"/>
        </a:p>
      </dgm:t>
    </dgm:pt>
    <dgm:pt modelId="{EB2CE185-431A-4FD7-81F4-0474D909CDB9}">
      <dgm:prSet/>
      <dgm:spPr/>
      <dgm:t>
        <a:bodyPr/>
        <a:lstStyle/>
        <a:p>
          <a:pPr rtl="0"/>
          <a:r>
            <a:rPr lang="en-US" dirty="0" smtClean="0"/>
            <a:t>Market Entry Considerations</a:t>
          </a:r>
          <a:endParaRPr lang="en-US" dirty="0"/>
        </a:p>
      </dgm:t>
    </dgm:pt>
    <dgm:pt modelId="{643B37BA-AF17-4A8F-9152-1B9F34C58A34}" type="parTrans" cxnId="{DBEEC8A7-9218-4F86-8064-F8FF63B12B29}">
      <dgm:prSet/>
      <dgm:spPr/>
      <dgm:t>
        <a:bodyPr/>
        <a:lstStyle/>
        <a:p>
          <a:endParaRPr lang="en-US"/>
        </a:p>
      </dgm:t>
    </dgm:pt>
    <dgm:pt modelId="{87FED6E9-BBCD-4B04-8069-4B8C43979A1D}" type="sibTrans" cxnId="{DBEEC8A7-9218-4F86-8064-F8FF63B12B29}">
      <dgm:prSet/>
      <dgm:spPr/>
      <dgm:t>
        <a:bodyPr/>
        <a:lstStyle/>
        <a:p>
          <a:endParaRPr lang="en-US"/>
        </a:p>
      </dgm:t>
    </dgm:pt>
    <dgm:pt modelId="{5AD08513-57E5-49A2-847B-7AB323397F21}">
      <dgm:prSet/>
      <dgm:spPr/>
      <dgm:t>
        <a:bodyPr/>
        <a:lstStyle/>
        <a:p>
          <a:pPr rtl="0"/>
          <a:r>
            <a:rPr lang="en-US" dirty="0" smtClean="0"/>
            <a:t>Customer service &amp; support</a:t>
          </a:r>
          <a:endParaRPr lang="en-US" dirty="0"/>
        </a:p>
      </dgm:t>
    </dgm:pt>
    <dgm:pt modelId="{0630BC9A-D363-41EB-87EA-4AA804A48F5F}" type="sibTrans" cxnId="{50FDECB2-401A-49C6-8D3C-9ACAC5EE4D15}">
      <dgm:prSet/>
      <dgm:spPr/>
      <dgm:t>
        <a:bodyPr/>
        <a:lstStyle/>
        <a:p>
          <a:endParaRPr lang="en-US"/>
        </a:p>
      </dgm:t>
    </dgm:pt>
    <dgm:pt modelId="{A37109F5-304E-49A0-A9E7-FA64BEA19765}" type="parTrans" cxnId="{50FDECB2-401A-49C6-8D3C-9ACAC5EE4D15}">
      <dgm:prSet/>
      <dgm:spPr/>
      <dgm:t>
        <a:bodyPr/>
        <a:lstStyle/>
        <a:p>
          <a:endParaRPr lang="en-US"/>
        </a:p>
      </dgm:t>
    </dgm:pt>
    <dgm:pt modelId="{CF1F7F73-B32B-451F-95D3-FDAEA3A87A6A}">
      <dgm:prSet/>
      <dgm:spPr/>
      <dgm:t>
        <a:bodyPr/>
        <a:lstStyle/>
        <a:p>
          <a:pPr rtl="0"/>
          <a:r>
            <a:rPr lang="en-US" dirty="0" smtClean="0"/>
            <a:t>Driver feedback</a:t>
          </a:r>
          <a:endParaRPr lang="en-US" dirty="0"/>
        </a:p>
      </dgm:t>
    </dgm:pt>
    <dgm:pt modelId="{70489017-47C9-45C2-8E0A-E05DA4C513BC}" type="sibTrans" cxnId="{E7F79C73-C8C1-434E-AADB-BBF80D43F4D9}">
      <dgm:prSet/>
      <dgm:spPr/>
      <dgm:t>
        <a:bodyPr/>
        <a:lstStyle/>
        <a:p>
          <a:endParaRPr lang="en-US"/>
        </a:p>
      </dgm:t>
    </dgm:pt>
    <dgm:pt modelId="{0398678C-53C7-40FA-ACC6-2F97ACB1B1DB}" type="parTrans" cxnId="{E7F79C73-C8C1-434E-AADB-BBF80D43F4D9}">
      <dgm:prSet/>
      <dgm:spPr/>
      <dgm:t>
        <a:bodyPr/>
        <a:lstStyle/>
        <a:p>
          <a:endParaRPr lang="en-US"/>
        </a:p>
      </dgm:t>
    </dgm:pt>
    <dgm:pt modelId="{057A57D2-2354-450D-ACC5-08D944308A9D}">
      <dgm:prSet/>
      <dgm:spPr/>
      <dgm:t>
        <a:bodyPr/>
        <a:lstStyle/>
        <a:p>
          <a:pPr rtl="0"/>
          <a:r>
            <a:rPr lang="en-US" dirty="0" smtClean="0"/>
            <a:t>Driver scoring</a:t>
          </a:r>
          <a:endParaRPr lang="en-US" dirty="0"/>
        </a:p>
      </dgm:t>
    </dgm:pt>
    <dgm:pt modelId="{EB7876FB-CE94-4CCD-B68D-BAEFE5B19500}" type="sibTrans" cxnId="{528463AA-CCAA-4DFE-B899-4D9480D880DB}">
      <dgm:prSet/>
      <dgm:spPr/>
      <dgm:t>
        <a:bodyPr/>
        <a:lstStyle/>
        <a:p>
          <a:endParaRPr lang="en-US"/>
        </a:p>
      </dgm:t>
    </dgm:pt>
    <dgm:pt modelId="{CF443490-5664-4635-B5FB-71D8C5D502A4}" type="parTrans" cxnId="{528463AA-CCAA-4DFE-B899-4D9480D880DB}">
      <dgm:prSet/>
      <dgm:spPr/>
      <dgm:t>
        <a:bodyPr/>
        <a:lstStyle/>
        <a:p>
          <a:endParaRPr lang="en-US"/>
        </a:p>
      </dgm:t>
    </dgm:pt>
    <dgm:pt modelId="{929E3815-BB20-4823-928C-DD869C6BBA85}">
      <dgm:prSet/>
      <dgm:spPr/>
      <dgm:t>
        <a:bodyPr/>
        <a:lstStyle/>
        <a:p>
          <a:pPr rtl="0"/>
          <a:r>
            <a:rPr lang="en-US" dirty="0" smtClean="0"/>
            <a:t>Value-added services</a:t>
          </a:r>
          <a:endParaRPr lang="en-US" dirty="0"/>
        </a:p>
      </dgm:t>
    </dgm:pt>
    <dgm:pt modelId="{CBD4DDF6-7D4C-4C06-BF57-44D7ABAF12B5}" type="sibTrans" cxnId="{6ECE6513-FCF8-4C5E-8D6D-9CE32430DE26}">
      <dgm:prSet/>
      <dgm:spPr/>
      <dgm:t>
        <a:bodyPr/>
        <a:lstStyle/>
        <a:p>
          <a:endParaRPr lang="en-US"/>
        </a:p>
      </dgm:t>
    </dgm:pt>
    <dgm:pt modelId="{DA0D7EA0-9EF5-4677-A8A5-5FE321EE9648}" type="parTrans" cxnId="{6ECE6513-FCF8-4C5E-8D6D-9CE32430DE26}">
      <dgm:prSet/>
      <dgm:spPr/>
      <dgm:t>
        <a:bodyPr/>
        <a:lstStyle/>
        <a:p>
          <a:endParaRPr lang="en-US"/>
        </a:p>
      </dgm:t>
    </dgm:pt>
    <dgm:pt modelId="{1FBD1468-7CD2-4CA9-8129-900444DD3BCF}">
      <dgm:prSet/>
      <dgm:spPr/>
      <dgm:t>
        <a:bodyPr/>
        <a:lstStyle/>
        <a:p>
          <a:pPr rtl="0"/>
          <a:r>
            <a:rPr lang="en-US" dirty="0" smtClean="0"/>
            <a:t>Premium discount</a:t>
          </a:r>
          <a:endParaRPr lang="en-US" dirty="0"/>
        </a:p>
      </dgm:t>
    </dgm:pt>
    <dgm:pt modelId="{67B1CE34-EE3D-43D9-AC27-35B51FEBF97C}" type="sibTrans" cxnId="{73C41242-7D38-43A1-9640-5B5BE224026F}">
      <dgm:prSet/>
      <dgm:spPr/>
      <dgm:t>
        <a:bodyPr/>
        <a:lstStyle/>
        <a:p>
          <a:endParaRPr lang="en-US"/>
        </a:p>
      </dgm:t>
    </dgm:pt>
    <dgm:pt modelId="{BA1A4216-2794-4E57-A7EF-325512FDFE0C}" type="parTrans" cxnId="{73C41242-7D38-43A1-9640-5B5BE224026F}">
      <dgm:prSet/>
      <dgm:spPr/>
      <dgm:t>
        <a:bodyPr/>
        <a:lstStyle/>
        <a:p>
          <a:endParaRPr lang="en-US"/>
        </a:p>
      </dgm:t>
    </dgm:pt>
    <dgm:pt modelId="{3DD0DBC1-F2E5-4FEF-8FB8-EE216B664C69}">
      <dgm:prSet/>
      <dgm:spPr/>
      <dgm:t>
        <a:bodyPr/>
        <a:lstStyle/>
        <a:p>
          <a:pPr rtl="0"/>
          <a:r>
            <a:rPr lang="en-US" dirty="0" smtClean="0"/>
            <a:t>Privacy considerations</a:t>
          </a:r>
          <a:endParaRPr lang="en-US" dirty="0"/>
        </a:p>
      </dgm:t>
    </dgm:pt>
    <dgm:pt modelId="{F9A79EF4-71F8-4412-8C1F-3239689702DE}" type="parTrans" cxnId="{30886600-2A2B-4414-9019-B38941214CEA}">
      <dgm:prSet/>
      <dgm:spPr/>
      <dgm:t>
        <a:bodyPr/>
        <a:lstStyle/>
        <a:p>
          <a:endParaRPr lang="en-US"/>
        </a:p>
      </dgm:t>
    </dgm:pt>
    <dgm:pt modelId="{50C9F6FE-E6A2-4E31-AC64-23CACF4566C9}" type="sibTrans" cxnId="{30886600-2A2B-4414-9019-B38941214CEA}">
      <dgm:prSet/>
      <dgm:spPr/>
      <dgm:t>
        <a:bodyPr/>
        <a:lstStyle/>
        <a:p>
          <a:endParaRPr lang="en-US"/>
        </a:p>
      </dgm:t>
    </dgm:pt>
    <dgm:pt modelId="{A3AC0C28-D3AA-4842-BAF3-6B37AE225C6B}">
      <dgm:prSet/>
      <dgm:spPr/>
      <dgm:t>
        <a:bodyPr/>
        <a:lstStyle/>
        <a:p>
          <a:pPr rtl="0"/>
          <a:r>
            <a:rPr lang="en-US" dirty="0" smtClean="0"/>
            <a:t>On-board devices</a:t>
          </a:r>
          <a:endParaRPr lang="en-US" dirty="0"/>
        </a:p>
      </dgm:t>
    </dgm:pt>
    <dgm:pt modelId="{439A65C2-7F86-43B5-A94E-D2CADA0CB7AB}" type="parTrans" cxnId="{92182241-BF39-40C0-A4C6-26A3D404E697}">
      <dgm:prSet/>
      <dgm:spPr/>
      <dgm:t>
        <a:bodyPr/>
        <a:lstStyle/>
        <a:p>
          <a:endParaRPr lang="en-US"/>
        </a:p>
      </dgm:t>
    </dgm:pt>
    <dgm:pt modelId="{E58EE560-FD8A-4CEF-A52D-B9A7904D5755}" type="sibTrans" cxnId="{92182241-BF39-40C0-A4C6-26A3D404E697}">
      <dgm:prSet/>
      <dgm:spPr/>
      <dgm:t>
        <a:bodyPr/>
        <a:lstStyle/>
        <a:p>
          <a:endParaRPr lang="en-US"/>
        </a:p>
      </dgm:t>
    </dgm:pt>
    <dgm:pt modelId="{59AB5599-821C-4D6D-873B-D0E29521EB9A}">
      <dgm:prSet/>
      <dgm:spPr/>
      <dgm:t>
        <a:bodyPr/>
        <a:lstStyle/>
        <a:p>
          <a:pPr rtl="0"/>
          <a:r>
            <a:rPr lang="en-US" dirty="0" smtClean="0"/>
            <a:t>Smartphone</a:t>
          </a:r>
          <a:endParaRPr lang="en-US" dirty="0"/>
        </a:p>
      </dgm:t>
    </dgm:pt>
    <dgm:pt modelId="{975191C1-A838-4747-93A1-35E68A940D6A}" type="parTrans" cxnId="{67ECA5EC-2004-4D9A-8D47-C4BEC7696B73}">
      <dgm:prSet/>
      <dgm:spPr/>
      <dgm:t>
        <a:bodyPr/>
        <a:lstStyle/>
        <a:p>
          <a:endParaRPr lang="en-US"/>
        </a:p>
      </dgm:t>
    </dgm:pt>
    <dgm:pt modelId="{FAB753AD-79E9-4FA9-9195-507800F9869E}" type="sibTrans" cxnId="{67ECA5EC-2004-4D9A-8D47-C4BEC7696B73}">
      <dgm:prSet/>
      <dgm:spPr/>
      <dgm:t>
        <a:bodyPr/>
        <a:lstStyle/>
        <a:p>
          <a:endParaRPr lang="en-US"/>
        </a:p>
      </dgm:t>
    </dgm:pt>
    <dgm:pt modelId="{AC54D1B1-3242-49D0-8E30-C5289E68FA7A}">
      <dgm:prSet/>
      <dgm:spPr/>
      <dgm:t>
        <a:bodyPr/>
        <a:lstStyle/>
        <a:p>
          <a:pPr rtl="0"/>
          <a:r>
            <a:rPr lang="en-US" dirty="0" smtClean="0"/>
            <a:t>Cost focus</a:t>
          </a:r>
          <a:endParaRPr lang="en-US" dirty="0"/>
        </a:p>
      </dgm:t>
    </dgm:pt>
    <dgm:pt modelId="{295FFC4A-D4C1-436F-85E3-3866C280DA23}" type="parTrans" cxnId="{EE919C63-88B3-495D-9CD8-B63C205D1F42}">
      <dgm:prSet/>
      <dgm:spPr/>
      <dgm:t>
        <a:bodyPr/>
        <a:lstStyle/>
        <a:p>
          <a:endParaRPr lang="en-US"/>
        </a:p>
      </dgm:t>
    </dgm:pt>
    <dgm:pt modelId="{E353347F-FB47-46F6-978C-994520E3C808}" type="sibTrans" cxnId="{EE919C63-88B3-495D-9CD8-B63C205D1F42}">
      <dgm:prSet/>
      <dgm:spPr/>
      <dgm:t>
        <a:bodyPr/>
        <a:lstStyle/>
        <a:p>
          <a:endParaRPr lang="en-US"/>
        </a:p>
      </dgm:t>
    </dgm:pt>
    <dgm:pt modelId="{0E9BF7A5-3E89-449D-BF34-150CB1A3579F}">
      <dgm:prSet/>
      <dgm:spPr/>
      <dgm:t>
        <a:bodyPr/>
        <a:lstStyle/>
        <a:p>
          <a:pPr rtl="0"/>
          <a:r>
            <a:rPr lang="en-US" dirty="0" smtClean="0"/>
            <a:t>Data focus</a:t>
          </a:r>
          <a:endParaRPr lang="en-US" dirty="0"/>
        </a:p>
      </dgm:t>
    </dgm:pt>
    <dgm:pt modelId="{B7C90A05-6E77-4910-B2A5-B88E0735E145}" type="parTrans" cxnId="{16695227-CFDD-4CF6-9962-10CEA8E65092}">
      <dgm:prSet/>
      <dgm:spPr/>
      <dgm:t>
        <a:bodyPr/>
        <a:lstStyle/>
        <a:p>
          <a:endParaRPr lang="en-US"/>
        </a:p>
      </dgm:t>
    </dgm:pt>
    <dgm:pt modelId="{8F340891-436B-45A5-A84B-5FBC37F3F2F0}" type="sibTrans" cxnId="{16695227-CFDD-4CF6-9962-10CEA8E65092}">
      <dgm:prSet/>
      <dgm:spPr/>
      <dgm:t>
        <a:bodyPr/>
        <a:lstStyle/>
        <a:p>
          <a:endParaRPr lang="en-US"/>
        </a:p>
      </dgm:t>
    </dgm:pt>
    <dgm:pt modelId="{F97DA01E-3CDD-42F4-B8BD-FB09A0CC5896}">
      <dgm:prSet/>
      <dgm:spPr/>
      <dgm:t>
        <a:bodyPr/>
        <a:lstStyle/>
        <a:p>
          <a:pPr rtl="0"/>
          <a:r>
            <a:rPr lang="en-US" dirty="0" smtClean="0"/>
            <a:t>Barriers to entry / Market cycle</a:t>
          </a:r>
          <a:endParaRPr lang="en-US" dirty="0"/>
        </a:p>
      </dgm:t>
    </dgm:pt>
    <dgm:pt modelId="{8033AB4F-71D5-4C97-8280-DA532492F943}" type="parTrans" cxnId="{DD8D304D-54FD-4810-8D83-D694ABB41A40}">
      <dgm:prSet/>
      <dgm:spPr/>
      <dgm:t>
        <a:bodyPr/>
        <a:lstStyle/>
        <a:p>
          <a:endParaRPr lang="en-US"/>
        </a:p>
      </dgm:t>
    </dgm:pt>
    <dgm:pt modelId="{4A665D50-88EF-4308-904C-7D7839E590E7}" type="sibTrans" cxnId="{DD8D304D-54FD-4810-8D83-D694ABB41A40}">
      <dgm:prSet/>
      <dgm:spPr/>
      <dgm:t>
        <a:bodyPr/>
        <a:lstStyle/>
        <a:p>
          <a:endParaRPr lang="en-US"/>
        </a:p>
      </dgm:t>
    </dgm:pt>
    <dgm:pt modelId="{3FFD4F78-DC6E-4BDE-B68B-5D9E0AD880C0}">
      <dgm:prSet/>
      <dgm:spPr/>
      <dgm:t>
        <a:bodyPr/>
        <a:lstStyle/>
        <a:p>
          <a:pPr rtl="0"/>
          <a:r>
            <a:rPr lang="en-US" dirty="0" smtClean="0"/>
            <a:t>Key metrics</a:t>
          </a:r>
          <a:endParaRPr lang="en-US" dirty="0"/>
        </a:p>
      </dgm:t>
    </dgm:pt>
    <dgm:pt modelId="{38515832-BD06-47FF-ABA3-A83B111F346C}" type="parTrans" cxnId="{0CE23747-CFE7-4E36-B2B0-93FBA4A0EFD8}">
      <dgm:prSet/>
      <dgm:spPr/>
      <dgm:t>
        <a:bodyPr/>
        <a:lstStyle/>
        <a:p>
          <a:endParaRPr lang="en-US"/>
        </a:p>
      </dgm:t>
    </dgm:pt>
    <dgm:pt modelId="{9730616B-09A0-4F0D-9919-FEB28195F713}" type="sibTrans" cxnId="{0CE23747-CFE7-4E36-B2B0-93FBA4A0EFD8}">
      <dgm:prSet/>
      <dgm:spPr/>
      <dgm:t>
        <a:bodyPr/>
        <a:lstStyle/>
        <a:p>
          <a:endParaRPr lang="en-US"/>
        </a:p>
      </dgm:t>
    </dgm:pt>
    <dgm:pt modelId="{D5A985F9-45E8-4A86-851E-BF947C7BA848}" type="pres">
      <dgm:prSet presAssocID="{FF7ED666-8E4C-4013-A192-D713F0F29356}" presName="Name0" presStyleCnt="0">
        <dgm:presLayoutVars>
          <dgm:dir/>
          <dgm:animLvl val="lvl"/>
          <dgm:resizeHandles/>
        </dgm:presLayoutVars>
      </dgm:prSet>
      <dgm:spPr/>
      <dgm:t>
        <a:bodyPr/>
        <a:lstStyle/>
        <a:p>
          <a:endParaRPr lang="en-US"/>
        </a:p>
      </dgm:t>
    </dgm:pt>
    <dgm:pt modelId="{B7D16DE1-9AAF-423E-8CF4-45603122A2E3}" type="pres">
      <dgm:prSet presAssocID="{2A939093-A1E1-42D6-8290-4E33273628B4}" presName="linNode" presStyleCnt="0"/>
      <dgm:spPr/>
    </dgm:pt>
    <dgm:pt modelId="{FA553898-2508-40E3-8C8F-104704CF18B5}" type="pres">
      <dgm:prSet presAssocID="{2A939093-A1E1-42D6-8290-4E33273628B4}" presName="parentShp" presStyleLbl="node1" presStyleIdx="0" presStyleCnt="6">
        <dgm:presLayoutVars>
          <dgm:bulletEnabled val="1"/>
        </dgm:presLayoutVars>
      </dgm:prSet>
      <dgm:spPr/>
      <dgm:t>
        <a:bodyPr/>
        <a:lstStyle/>
        <a:p>
          <a:endParaRPr lang="en-US"/>
        </a:p>
      </dgm:t>
    </dgm:pt>
    <dgm:pt modelId="{E31B24CA-3B8D-494A-B4E7-3EFE12320AAA}" type="pres">
      <dgm:prSet presAssocID="{2A939093-A1E1-42D6-8290-4E33273628B4}" presName="childShp" presStyleLbl="bgAccFollowNode1" presStyleIdx="0" presStyleCnt="6">
        <dgm:presLayoutVars>
          <dgm:bulletEnabled val="1"/>
        </dgm:presLayoutVars>
      </dgm:prSet>
      <dgm:spPr/>
      <dgm:t>
        <a:bodyPr/>
        <a:lstStyle/>
        <a:p>
          <a:endParaRPr lang="en-US"/>
        </a:p>
      </dgm:t>
    </dgm:pt>
    <dgm:pt modelId="{97D2F1E8-EAF6-4E54-8E47-169447946023}" type="pres">
      <dgm:prSet presAssocID="{44EF489D-411B-4A09-B327-B0B24F194722}" presName="spacing" presStyleCnt="0"/>
      <dgm:spPr/>
    </dgm:pt>
    <dgm:pt modelId="{D12DD124-5297-4D7A-8726-DB4D07BA4409}" type="pres">
      <dgm:prSet presAssocID="{8422B303-4B49-42F9-8634-76FDB945DB16}" presName="linNode" presStyleCnt="0"/>
      <dgm:spPr/>
    </dgm:pt>
    <dgm:pt modelId="{82582911-38AB-413B-A67C-806562EFEE70}" type="pres">
      <dgm:prSet presAssocID="{8422B303-4B49-42F9-8634-76FDB945DB16}" presName="parentShp" presStyleLbl="node1" presStyleIdx="1" presStyleCnt="6">
        <dgm:presLayoutVars>
          <dgm:bulletEnabled val="1"/>
        </dgm:presLayoutVars>
      </dgm:prSet>
      <dgm:spPr/>
      <dgm:t>
        <a:bodyPr/>
        <a:lstStyle/>
        <a:p>
          <a:endParaRPr lang="en-US"/>
        </a:p>
      </dgm:t>
    </dgm:pt>
    <dgm:pt modelId="{44409BE4-30F2-4571-A2E8-2EE4C743BB4A}" type="pres">
      <dgm:prSet presAssocID="{8422B303-4B49-42F9-8634-76FDB945DB16}" presName="childShp" presStyleLbl="bgAccFollowNode1" presStyleIdx="1" presStyleCnt="6">
        <dgm:presLayoutVars>
          <dgm:bulletEnabled val="1"/>
        </dgm:presLayoutVars>
      </dgm:prSet>
      <dgm:spPr/>
      <dgm:t>
        <a:bodyPr/>
        <a:lstStyle/>
        <a:p>
          <a:endParaRPr lang="en-US"/>
        </a:p>
      </dgm:t>
    </dgm:pt>
    <dgm:pt modelId="{4043A742-701A-4FD3-AA31-37C6C097D747}" type="pres">
      <dgm:prSet presAssocID="{ACF2516E-CD39-43F6-A6D2-A6280C805E58}" presName="spacing" presStyleCnt="0"/>
      <dgm:spPr/>
    </dgm:pt>
    <dgm:pt modelId="{3830DCAB-29E8-4BC0-8E4C-6C025A841A1B}" type="pres">
      <dgm:prSet presAssocID="{11C54D3D-EC57-4826-B992-EA843028ABEA}" presName="linNode" presStyleCnt="0"/>
      <dgm:spPr/>
    </dgm:pt>
    <dgm:pt modelId="{81EE206C-C2F9-4A48-A88E-23D75CA7FBDD}" type="pres">
      <dgm:prSet presAssocID="{11C54D3D-EC57-4826-B992-EA843028ABEA}" presName="parentShp" presStyleLbl="node1" presStyleIdx="2" presStyleCnt="6">
        <dgm:presLayoutVars>
          <dgm:bulletEnabled val="1"/>
        </dgm:presLayoutVars>
      </dgm:prSet>
      <dgm:spPr/>
      <dgm:t>
        <a:bodyPr/>
        <a:lstStyle/>
        <a:p>
          <a:endParaRPr lang="en-US"/>
        </a:p>
      </dgm:t>
    </dgm:pt>
    <dgm:pt modelId="{E44625EF-5EAB-4EFE-B554-0AEF39CEA653}" type="pres">
      <dgm:prSet presAssocID="{11C54D3D-EC57-4826-B992-EA843028ABEA}" presName="childShp" presStyleLbl="bgAccFollowNode1" presStyleIdx="2" presStyleCnt="6">
        <dgm:presLayoutVars>
          <dgm:bulletEnabled val="1"/>
        </dgm:presLayoutVars>
      </dgm:prSet>
      <dgm:spPr/>
      <dgm:t>
        <a:bodyPr/>
        <a:lstStyle/>
        <a:p>
          <a:endParaRPr lang="en-US"/>
        </a:p>
      </dgm:t>
    </dgm:pt>
    <dgm:pt modelId="{896019AE-C265-472C-BC39-5F555E6CAAEE}" type="pres">
      <dgm:prSet presAssocID="{2D8AC581-38B0-4976-8B95-C3D9592B0414}" presName="spacing" presStyleCnt="0"/>
      <dgm:spPr/>
    </dgm:pt>
    <dgm:pt modelId="{C22F6EDF-6F7F-4475-B644-7F415377043E}" type="pres">
      <dgm:prSet presAssocID="{6E0B9FF4-99BA-438F-8EA1-C42F556129BB}" presName="linNode" presStyleCnt="0"/>
      <dgm:spPr/>
    </dgm:pt>
    <dgm:pt modelId="{24FE3666-7367-4C9D-8A89-8963219B5926}" type="pres">
      <dgm:prSet presAssocID="{6E0B9FF4-99BA-438F-8EA1-C42F556129BB}" presName="parentShp" presStyleLbl="node1" presStyleIdx="3" presStyleCnt="6">
        <dgm:presLayoutVars>
          <dgm:bulletEnabled val="1"/>
        </dgm:presLayoutVars>
      </dgm:prSet>
      <dgm:spPr/>
      <dgm:t>
        <a:bodyPr/>
        <a:lstStyle/>
        <a:p>
          <a:endParaRPr lang="en-US"/>
        </a:p>
      </dgm:t>
    </dgm:pt>
    <dgm:pt modelId="{56A77AFD-D95E-43E8-8F35-F9E0E6D01FCC}" type="pres">
      <dgm:prSet presAssocID="{6E0B9FF4-99BA-438F-8EA1-C42F556129BB}" presName="childShp" presStyleLbl="bgAccFollowNode1" presStyleIdx="3" presStyleCnt="6">
        <dgm:presLayoutVars>
          <dgm:bulletEnabled val="1"/>
        </dgm:presLayoutVars>
      </dgm:prSet>
      <dgm:spPr/>
      <dgm:t>
        <a:bodyPr/>
        <a:lstStyle/>
        <a:p>
          <a:endParaRPr lang="en-US"/>
        </a:p>
      </dgm:t>
    </dgm:pt>
    <dgm:pt modelId="{17B9BEFC-8F7E-4BBA-BBE2-CE7AFFD379C7}" type="pres">
      <dgm:prSet presAssocID="{CAFAC184-FF51-4792-B58B-73E00F84F784}" presName="spacing" presStyleCnt="0"/>
      <dgm:spPr/>
    </dgm:pt>
    <dgm:pt modelId="{2C048884-ECC2-4757-B614-B02F5CE24F9F}" type="pres">
      <dgm:prSet presAssocID="{80DFDFB3-CDE0-4719-B76D-A392A8C73EE1}" presName="linNode" presStyleCnt="0"/>
      <dgm:spPr/>
    </dgm:pt>
    <dgm:pt modelId="{27EE20F8-D618-424E-B578-7F6F5B1EA62F}" type="pres">
      <dgm:prSet presAssocID="{80DFDFB3-CDE0-4719-B76D-A392A8C73EE1}" presName="parentShp" presStyleLbl="node1" presStyleIdx="4" presStyleCnt="6">
        <dgm:presLayoutVars>
          <dgm:bulletEnabled val="1"/>
        </dgm:presLayoutVars>
      </dgm:prSet>
      <dgm:spPr/>
      <dgm:t>
        <a:bodyPr/>
        <a:lstStyle/>
        <a:p>
          <a:endParaRPr lang="en-US"/>
        </a:p>
      </dgm:t>
    </dgm:pt>
    <dgm:pt modelId="{6340FEB6-5274-4386-BD08-9F4EFA336B0C}" type="pres">
      <dgm:prSet presAssocID="{80DFDFB3-CDE0-4719-B76D-A392A8C73EE1}" presName="childShp" presStyleLbl="bgAccFollowNode1" presStyleIdx="4" presStyleCnt="6">
        <dgm:presLayoutVars>
          <dgm:bulletEnabled val="1"/>
        </dgm:presLayoutVars>
      </dgm:prSet>
      <dgm:spPr/>
      <dgm:t>
        <a:bodyPr/>
        <a:lstStyle/>
        <a:p>
          <a:endParaRPr lang="en-US"/>
        </a:p>
      </dgm:t>
    </dgm:pt>
    <dgm:pt modelId="{8CF4ED06-02CE-40DD-9F48-02B267A4F028}" type="pres">
      <dgm:prSet presAssocID="{0792FB3F-3265-465A-803D-15908AC3874C}" presName="spacing" presStyleCnt="0"/>
      <dgm:spPr/>
    </dgm:pt>
    <dgm:pt modelId="{6D099172-3236-41DF-87A2-8BCEFBB41D31}" type="pres">
      <dgm:prSet presAssocID="{EB2CE185-431A-4FD7-81F4-0474D909CDB9}" presName="linNode" presStyleCnt="0"/>
      <dgm:spPr/>
    </dgm:pt>
    <dgm:pt modelId="{7A961644-3616-455A-87E3-4A8C1D4E603E}" type="pres">
      <dgm:prSet presAssocID="{EB2CE185-431A-4FD7-81F4-0474D909CDB9}" presName="parentShp" presStyleLbl="node1" presStyleIdx="5" presStyleCnt="6">
        <dgm:presLayoutVars>
          <dgm:bulletEnabled val="1"/>
        </dgm:presLayoutVars>
      </dgm:prSet>
      <dgm:spPr/>
      <dgm:t>
        <a:bodyPr/>
        <a:lstStyle/>
        <a:p>
          <a:endParaRPr lang="en-US"/>
        </a:p>
      </dgm:t>
    </dgm:pt>
    <dgm:pt modelId="{D3D7E738-DFC6-4209-9074-DB44397EA5BF}" type="pres">
      <dgm:prSet presAssocID="{EB2CE185-431A-4FD7-81F4-0474D909CDB9}" presName="childShp" presStyleLbl="bgAccFollowNode1" presStyleIdx="5" presStyleCnt="6">
        <dgm:presLayoutVars>
          <dgm:bulletEnabled val="1"/>
        </dgm:presLayoutVars>
      </dgm:prSet>
      <dgm:spPr/>
      <dgm:t>
        <a:bodyPr/>
        <a:lstStyle/>
        <a:p>
          <a:endParaRPr lang="en-US"/>
        </a:p>
      </dgm:t>
    </dgm:pt>
  </dgm:ptLst>
  <dgm:cxnLst>
    <dgm:cxn modelId="{6ECE6513-FCF8-4C5E-8D6D-9CE32430DE26}" srcId="{2A939093-A1E1-42D6-8290-4E33273628B4}" destId="{929E3815-BB20-4823-928C-DD869C6BBA85}" srcOrd="1" destOrd="0" parTransId="{DA0D7EA0-9EF5-4677-A8A5-5FE321EE9648}" sibTransId="{CBD4DDF6-7D4C-4C06-BF57-44D7ABAF12B5}"/>
    <dgm:cxn modelId="{316F2D04-28B0-4D60-BB90-A62CDE5AB6D5}" type="presOf" srcId="{3DD0DBC1-F2E5-4FEF-8FB8-EE216B664C69}" destId="{56A77AFD-D95E-43E8-8F35-F9E0E6D01FCC}" srcOrd="0" destOrd="1" presId="urn:microsoft.com/office/officeart/2005/8/layout/vList6"/>
    <dgm:cxn modelId="{73C41242-7D38-43A1-9640-5B5BE224026F}" srcId="{2A939093-A1E1-42D6-8290-4E33273628B4}" destId="{1FBD1468-7CD2-4CA9-8129-900444DD3BCF}" srcOrd="0" destOrd="0" parTransId="{BA1A4216-2794-4E57-A7EF-325512FDFE0C}" sibTransId="{67B1CE34-EE3D-43D9-AC27-35B51FEBF97C}"/>
    <dgm:cxn modelId="{DECE1795-D302-4493-A05E-2326F1B5BFF9}" type="presOf" srcId="{FF7ED666-8E4C-4013-A192-D713F0F29356}" destId="{D5A985F9-45E8-4A86-851E-BF947C7BA848}" srcOrd="0" destOrd="0" presId="urn:microsoft.com/office/officeart/2005/8/layout/vList6"/>
    <dgm:cxn modelId="{9E1DE318-B6D4-4645-934D-3745DEFA1CF4}" type="presOf" srcId="{AC54D1B1-3242-49D0-8E30-C5289E68FA7A}" destId="{E44625EF-5EAB-4EFE-B554-0AEF39CEA653}" srcOrd="0" destOrd="0" presId="urn:microsoft.com/office/officeart/2005/8/layout/vList6"/>
    <dgm:cxn modelId="{F9DC2549-EE85-4561-9A5A-9715A13D052E}" type="presOf" srcId="{A3AC0C28-D3AA-4842-BAF3-6B37AE225C6B}" destId="{44409BE4-30F2-4571-A2E8-2EE4C743BB4A}" srcOrd="0" destOrd="0" presId="urn:microsoft.com/office/officeart/2005/8/layout/vList6"/>
    <dgm:cxn modelId="{17C6E5EC-82E4-4B55-940C-876C23587C79}" srcId="{FF7ED666-8E4C-4013-A192-D713F0F29356}" destId="{2A939093-A1E1-42D6-8290-4E33273628B4}" srcOrd="0" destOrd="0" parTransId="{6FDDA90B-5D21-46C8-BEFE-422366CF97D6}" sibTransId="{44EF489D-411B-4A09-B327-B0B24F194722}"/>
    <dgm:cxn modelId="{0531D284-5362-4622-8209-EBC71F91C568}" srcId="{FF7ED666-8E4C-4013-A192-D713F0F29356}" destId="{6E0B9FF4-99BA-438F-8EA1-C42F556129BB}" srcOrd="3" destOrd="0" parTransId="{D06F14FB-03CF-4383-A62F-CEBFBFF31244}" sibTransId="{CAFAC184-FF51-4792-B58B-73E00F84F784}"/>
    <dgm:cxn modelId="{3A893851-B35A-4FB0-8FDF-C48199E0A6CC}" type="presOf" srcId="{8422B303-4B49-42F9-8634-76FDB945DB16}" destId="{82582911-38AB-413B-A67C-806562EFEE70}" srcOrd="0" destOrd="0" presId="urn:microsoft.com/office/officeart/2005/8/layout/vList6"/>
    <dgm:cxn modelId="{E7F79C73-C8C1-434E-AADB-BBF80D43F4D9}" srcId="{80DFDFB3-CDE0-4719-B76D-A392A8C73EE1}" destId="{CF1F7F73-B32B-451F-95D3-FDAEA3A87A6A}" srcOrd="0" destOrd="0" parTransId="{0398678C-53C7-40FA-ACC6-2F97ACB1B1DB}" sibTransId="{70489017-47C9-45C2-8E0A-E05DA4C513BC}"/>
    <dgm:cxn modelId="{619B962C-CF6F-43BD-8604-8FD1FB1AEFC4}" type="presOf" srcId="{1FBD1468-7CD2-4CA9-8129-900444DD3BCF}" destId="{E31B24CA-3B8D-494A-B4E7-3EFE12320AAA}" srcOrd="0" destOrd="0" presId="urn:microsoft.com/office/officeart/2005/8/layout/vList6"/>
    <dgm:cxn modelId="{7B3EF110-BBE4-4018-86C0-38095DA041D5}" type="presOf" srcId="{EB2CE185-431A-4FD7-81F4-0474D909CDB9}" destId="{7A961644-3616-455A-87E3-4A8C1D4E603E}" srcOrd="0" destOrd="0" presId="urn:microsoft.com/office/officeart/2005/8/layout/vList6"/>
    <dgm:cxn modelId="{3205EF6A-2864-40A0-8A4E-D802EE0B1987}" srcId="{FF7ED666-8E4C-4013-A192-D713F0F29356}" destId="{80DFDFB3-CDE0-4719-B76D-A392A8C73EE1}" srcOrd="4" destOrd="0" parTransId="{4F15B35E-B852-4243-AEF7-97888AF9F8E9}" sibTransId="{0792FB3F-3265-465A-803D-15908AC3874C}"/>
    <dgm:cxn modelId="{57DF3BDC-D5DD-4A06-A510-6CFBA4FA18FA}" type="presOf" srcId="{5AD08513-57E5-49A2-847B-7AB323397F21}" destId="{6340FEB6-5274-4386-BD08-9F4EFA336B0C}" srcOrd="0" destOrd="1" presId="urn:microsoft.com/office/officeart/2005/8/layout/vList6"/>
    <dgm:cxn modelId="{D2B7AF4D-4E31-412D-80DC-C1BA1E479AF8}" type="presOf" srcId="{80DFDFB3-CDE0-4719-B76D-A392A8C73EE1}" destId="{27EE20F8-D618-424E-B578-7F6F5B1EA62F}" srcOrd="0" destOrd="0" presId="urn:microsoft.com/office/officeart/2005/8/layout/vList6"/>
    <dgm:cxn modelId="{67ECA5EC-2004-4D9A-8D47-C4BEC7696B73}" srcId="{8422B303-4B49-42F9-8634-76FDB945DB16}" destId="{59AB5599-821C-4D6D-873B-D0E29521EB9A}" srcOrd="1" destOrd="0" parTransId="{975191C1-A838-4747-93A1-35E68A940D6A}" sibTransId="{FAB753AD-79E9-4FA9-9195-507800F9869E}"/>
    <dgm:cxn modelId="{D40AFDFE-1456-42A6-A8AE-35E6E5919A35}" type="presOf" srcId="{929E3815-BB20-4823-928C-DD869C6BBA85}" destId="{E31B24CA-3B8D-494A-B4E7-3EFE12320AAA}" srcOrd="0" destOrd="1" presId="urn:microsoft.com/office/officeart/2005/8/layout/vList6"/>
    <dgm:cxn modelId="{EE919C63-88B3-495D-9CD8-B63C205D1F42}" srcId="{11C54D3D-EC57-4826-B992-EA843028ABEA}" destId="{AC54D1B1-3242-49D0-8E30-C5289E68FA7A}" srcOrd="0" destOrd="0" parTransId="{295FFC4A-D4C1-436F-85E3-3866C280DA23}" sibTransId="{E353347F-FB47-46F6-978C-994520E3C808}"/>
    <dgm:cxn modelId="{DBEEC8A7-9218-4F86-8064-F8FF63B12B29}" srcId="{FF7ED666-8E4C-4013-A192-D713F0F29356}" destId="{EB2CE185-431A-4FD7-81F4-0474D909CDB9}" srcOrd="5" destOrd="0" parTransId="{643B37BA-AF17-4A8F-9152-1B9F34C58A34}" sibTransId="{87FED6E9-BBCD-4B04-8069-4B8C43979A1D}"/>
    <dgm:cxn modelId="{50FDECB2-401A-49C6-8D3C-9ACAC5EE4D15}" srcId="{80DFDFB3-CDE0-4719-B76D-A392A8C73EE1}" destId="{5AD08513-57E5-49A2-847B-7AB323397F21}" srcOrd="1" destOrd="0" parTransId="{A37109F5-304E-49A0-A9E7-FA64BEA19765}" sibTransId="{0630BC9A-D363-41EB-87EA-4AA804A48F5F}"/>
    <dgm:cxn modelId="{90E5CE1E-9810-4FFE-B366-1DEF2FEAB539}" type="presOf" srcId="{59AB5599-821C-4D6D-873B-D0E29521EB9A}" destId="{44409BE4-30F2-4571-A2E8-2EE4C743BB4A}" srcOrd="0" destOrd="1" presId="urn:microsoft.com/office/officeart/2005/8/layout/vList6"/>
    <dgm:cxn modelId="{490B6AE7-3877-4B8F-9249-C6A48FDE5D3E}" type="presOf" srcId="{CF1F7F73-B32B-451F-95D3-FDAEA3A87A6A}" destId="{6340FEB6-5274-4386-BD08-9F4EFA336B0C}" srcOrd="0" destOrd="0" presId="urn:microsoft.com/office/officeart/2005/8/layout/vList6"/>
    <dgm:cxn modelId="{16695227-CFDD-4CF6-9962-10CEA8E65092}" srcId="{11C54D3D-EC57-4826-B992-EA843028ABEA}" destId="{0E9BF7A5-3E89-449D-BF34-150CB1A3579F}" srcOrd="1" destOrd="0" parTransId="{B7C90A05-6E77-4910-B2A5-B88E0735E145}" sibTransId="{8F340891-436B-45A5-A84B-5FBC37F3F2F0}"/>
    <dgm:cxn modelId="{3E1AB7DA-0508-4F18-838B-65F9654C505E}" srcId="{FF7ED666-8E4C-4013-A192-D713F0F29356}" destId="{11C54D3D-EC57-4826-B992-EA843028ABEA}" srcOrd="2" destOrd="0" parTransId="{A9356BAF-3D02-461A-A3CE-693C64563018}" sibTransId="{2D8AC581-38B0-4976-8B95-C3D9592B0414}"/>
    <dgm:cxn modelId="{ECD0599A-C073-4BF5-A4B3-BEC949453C54}" type="presOf" srcId="{0E9BF7A5-3E89-449D-BF34-150CB1A3579F}" destId="{E44625EF-5EAB-4EFE-B554-0AEF39CEA653}" srcOrd="0" destOrd="1" presId="urn:microsoft.com/office/officeart/2005/8/layout/vList6"/>
    <dgm:cxn modelId="{DD8D304D-54FD-4810-8D83-D694ABB41A40}" srcId="{EB2CE185-431A-4FD7-81F4-0474D909CDB9}" destId="{F97DA01E-3CDD-42F4-B8BD-FB09A0CC5896}" srcOrd="0" destOrd="0" parTransId="{8033AB4F-71D5-4C97-8280-DA532492F943}" sibTransId="{4A665D50-88EF-4308-904C-7D7839E590E7}"/>
    <dgm:cxn modelId="{0CE23747-CFE7-4E36-B2B0-93FBA4A0EFD8}" srcId="{EB2CE185-431A-4FD7-81F4-0474D909CDB9}" destId="{3FFD4F78-DC6E-4BDE-B68B-5D9E0AD880C0}" srcOrd="1" destOrd="0" parTransId="{38515832-BD06-47FF-ABA3-A83B111F346C}" sibTransId="{9730616B-09A0-4F0D-9919-FEB28195F713}"/>
    <dgm:cxn modelId="{52A6AC6C-FDC3-49D8-BFBB-32A5848ECD68}" type="presOf" srcId="{3FFD4F78-DC6E-4BDE-B68B-5D9E0AD880C0}" destId="{D3D7E738-DFC6-4209-9074-DB44397EA5BF}" srcOrd="0" destOrd="1" presId="urn:microsoft.com/office/officeart/2005/8/layout/vList6"/>
    <dgm:cxn modelId="{B1203C67-0959-4246-88FC-E16018C2239B}" srcId="{FF7ED666-8E4C-4013-A192-D713F0F29356}" destId="{8422B303-4B49-42F9-8634-76FDB945DB16}" srcOrd="1" destOrd="0" parTransId="{89629ADC-0F4F-44BA-82A4-2340B2EB18A3}" sibTransId="{ACF2516E-CD39-43F6-A6D2-A6280C805E58}"/>
    <dgm:cxn modelId="{30886600-2A2B-4414-9019-B38941214CEA}" srcId="{6E0B9FF4-99BA-438F-8EA1-C42F556129BB}" destId="{3DD0DBC1-F2E5-4FEF-8FB8-EE216B664C69}" srcOrd="1" destOrd="0" parTransId="{F9A79EF4-71F8-4412-8C1F-3239689702DE}" sibTransId="{50C9F6FE-E6A2-4E31-AC64-23CACF4566C9}"/>
    <dgm:cxn modelId="{92182241-BF39-40C0-A4C6-26A3D404E697}" srcId="{8422B303-4B49-42F9-8634-76FDB945DB16}" destId="{A3AC0C28-D3AA-4842-BAF3-6B37AE225C6B}" srcOrd="0" destOrd="0" parTransId="{439A65C2-7F86-43B5-A94E-D2CADA0CB7AB}" sibTransId="{E58EE560-FD8A-4CEF-A52D-B9A7904D5755}"/>
    <dgm:cxn modelId="{98BE0AB9-E1E9-484D-98C9-69718A16FDEC}" type="presOf" srcId="{2A939093-A1E1-42D6-8290-4E33273628B4}" destId="{FA553898-2508-40E3-8C8F-104704CF18B5}" srcOrd="0" destOrd="0" presId="urn:microsoft.com/office/officeart/2005/8/layout/vList6"/>
    <dgm:cxn modelId="{AEBB6077-647A-4777-91A3-2669C2B98D70}" type="presOf" srcId="{6E0B9FF4-99BA-438F-8EA1-C42F556129BB}" destId="{24FE3666-7367-4C9D-8A89-8963219B5926}" srcOrd="0" destOrd="0" presId="urn:microsoft.com/office/officeart/2005/8/layout/vList6"/>
    <dgm:cxn modelId="{EC494B28-88ED-4F3B-B9F9-7A4862EAA378}" type="presOf" srcId="{057A57D2-2354-450D-ACC5-08D944308A9D}" destId="{56A77AFD-D95E-43E8-8F35-F9E0E6D01FCC}" srcOrd="0" destOrd="0" presId="urn:microsoft.com/office/officeart/2005/8/layout/vList6"/>
    <dgm:cxn modelId="{69B34E18-9337-45F6-A37D-316F491D4F3C}" type="presOf" srcId="{11C54D3D-EC57-4826-B992-EA843028ABEA}" destId="{81EE206C-C2F9-4A48-A88E-23D75CA7FBDD}" srcOrd="0" destOrd="0" presId="urn:microsoft.com/office/officeart/2005/8/layout/vList6"/>
    <dgm:cxn modelId="{C9871C4B-746D-4026-A758-080811AB470F}" type="presOf" srcId="{F97DA01E-3CDD-42F4-B8BD-FB09A0CC5896}" destId="{D3D7E738-DFC6-4209-9074-DB44397EA5BF}" srcOrd="0" destOrd="0" presId="urn:microsoft.com/office/officeart/2005/8/layout/vList6"/>
    <dgm:cxn modelId="{528463AA-CCAA-4DFE-B899-4D9480D880DB}" srcId="{6E0B9FF4-99BA-438F-8EA1-C42F556129BB}" destId="{057A57D2-2354-450D-ACC5-08D944308A9D}" srcOrd="0" destOrd="0" parTransId="{CF443490-5664-4635-B5FB-71D8C5D502A4}" sibTransId="{EB7876FB-CE94-4CCD-B68D-BAEFE5B19500}"/>
    <dgm:cxn modelId="{73F2D5AD-F6B8-4942-91A1-2B7BB3891D7E}" type="presParOf" srcId="{D5A985F9-45E8-4A86-851E-BF947C7BA848}" destId="{B7D16DE1-9AAF-423E-8CF4-45603122A2E3}" srcOrd="0" destOrd="0" presId="urn:microsoft.com/office/officeart/2005/8/layout/vList6"/>
    <dgm:cxn modelId="{CBE425DA-7161-4921-9B0F-4CDEEB53485A}" type="presParOf" srcId="{B7D16DE1-9AAF-423E-8CF4-45603122A2E3}" destId="{FA553898-2508-40E3-8C8F-104704CF18B5}" srcOrd="0" destOrd="0" presId="urn:microsoft.com/office/officeart/2005/8/layout/vList6"/>
    <dgm:cxn modelId="{64175137-5A16-4F97-8A26-6CD083B01F30}" type="presParOf" srcId="{B7D16DE1-9AAF-423E-8CF4-45603122A2E3}" destId="{E31B24CA-3B8D-494A-B4E7-3EFE12320AAA}" srcOrd="1" destOrd="0" presId="urn:microsoft.com/office/officeart/2005/8/layout/vList6"/>
    <dgm:cxn modelId="{D06FE16E-5945-4689-8055-88FB66BBE719}" type="presParOf" srcId="{D5A985F9-45E8-4A86-851E-BF947C7BA848}" destId="{97D2F1E8-EAF6-4E54-8E47-169447946023}" srcOrd="1" destOrd="0" presId="urn:microsoft.com/office/officeart/2005/8/layout/vList6"/>
    <dgm:cxn modelId="{2A87FB52-0D27-4CED-A5CF-01722092FE84}" type="presParOf" srcId="{D5A985F9-45E8-4A86-851E-BF947C7BA848}" destId="{D12DD124-5297-4D7A-8726-DB4D07BA4409}" srcOrd="2" destOrd="0" presId="urn:microsoft.com/office/officeart/2005/8/layout/vList6"/>
    <dgm:cxn modelId="{8BD61714-6AF4-4A79-9966-DCA7186330FC}" type="presParOf" srcId="{D12DD124-5297-4D7A-8726-DB4D07BA4409}" destId="{82582911-38AB-413B-A67C-806562EFEE70}" srcOrd="0" destOrd="0" presId="urn:microsoft.com/office/officeart/2005/8/layout/vList6"/>
    <dgm:cxn modelId="{3E81802B-9150-42B4-AC59-EFAC7CBECE31}" type="presParOf" srcId="{D12DD124-5297-4D7A-8726-DB4D07BA4409}" destId="{44409BE4-30F2-4571-A2E8-2EE4C743BB4A}" srcOrd="1" destOrd="0" presId="urn:microsoft.com/office/officeart/2005/8/layout/vList6"/>
    <dgm:cxn modelId="{8B3348EC-3E5F-4869-9A04-90E97254E8B1}" type="presParOf" srcId="{D5A985F9-45E8-4A86-851E-BF947C7BA848}" destId="{4043A742-701A-4FD3-AA31-37C6C097D747}" srcOrd="3" destOrd="0" presId="urn:microsoft.com/office/officeart/2005/8/layout/vList6"/>
    <dgm:cxn modelId="{1C174791-91B8-4AF3-BE6D-2FC99DE5EA73}" type="presParOf" srcId="{D5A985F9-45E8-4A86-851E-BF947C7BA848}" destId="{3830DCAB-29E8-4BC0-8E4C-6C025A841A1B}" srcOrd="4" destOrd="0" presId="urn:microsoft.com/office/officeart/2005/8/layout/vList6"/>
    <dgm:cxn modelId="{BD896B26-A345-4AF5-8944-899AEFDB4550}" type="presParOf" srcId="{3830DCAB-29E8-4BC0-8E4C-6C025A841A1B}" destId="{81EE206C-C2F9-4A48-A88E-23D75CA7FBDD}" srcOrd="0" destOrd="0" presId="urn:microsoft.com/office/officeart/2005/8/layout/vList6"/>
    <dgm:cxn modelId="{7FC52754-EB58-4B95-B015-79C4D3C3D0D1}" type="presParOf" srcId="{3830DCAB-29E8-4BC0-8E4C-6C025A841A1B}" destId="{E44625EF-5EAB-4EFE-B554-0AEF39CEA653}" srcOrd="1" destOrd="0" presId="urn:microsoft.com/office/officeart/2005/8/layout/vList6"/>
    <dgm:cxn modelId="{CFC6BB53-33BB-4ABE-9ADD-6AA78B88CBE5}" type="presParOf" srcId="{D5A985F9-45E8-4A86-851E-BF947C7BA848}" destId="{896019AE-C265-472C-BC39-5F555E6CAAEE}" srcOrd="5" destOrd="0" presId="urn:microsoft.com/office/officeart/2005/8/layout/vList6"/>
    <dgm:cxn modelId="{113D4CC7-631A-4235-A47C-3DE98ED143E3}" type="presParOf" srcId="{D5A985F9-45E8-4A86-851E-BF947C7BA848}" destId="{C22F6EDF-6F7F-4475-B644-7F415377043E}" srcOrd="6" destOrd="0" presId="urn:microsoft.com/office/officeart/2005/8/layout/vList6"/>
    <dgm:cxn modelId="{980A19C8-99DE-461F-931A-4892EC8CEB8C}" type="presParOf" srcId="{C22F6EDF-6F7F-4475-B644-7F415377043E}" destId="{24FE3666-7367-4C9D-8A89-8963219B5926}" srcOrd="0" destOrd="0" presId="urn:microsoft.com/office/officeart/2005/8/layout/vList6"/>
    <dgm:cxn modelId="{C35F25EA-AE85-4B03-82B5-FBFDA1BD19DA}" type="presParOf" srcId="{C22F6EDF-6F7F-4475-B644-7F415377043E}" destId="{56A77AFD-D95E-43E8-8F35-F9E0E6D01FCC}" srcOrd="1" destOrd="0" presId="urn:microsoft.com/office/officeart/2005/8/layout/vList6"/>
    <dgm:cxn modelId="{C60A72B2-7930-4E46-B657-26702C5A2E02}" type="presParOf" srcId="{D5A985F9-45E8-4A86-851E-BF947C7BA848}" destId="{17B9BEFC-8F7E-4BBA-BBE2-CE7AFFD379C7}" srcOrd="7" destOrd="0" presId="urn:microsoft.com/office/officeart/2005/8/layout/vList6"/>
    <dgm:cxn modelId="{171B274F-FD14-4385-891E-569A3A503F8E}" type="presParOf" srcId="{D5A985F9-45E8-4A86-851E-BF947C7BA848}" destId="{2C048884-ECC2-4757-B614-B02F5CE24F9F}" srcOrd="8" destOrd="0" presId="urn:microsoft.com/office/officeart/2005/8/layout/vList6"/>
    <dgm:cxn modelId="{ECED2C68-3277-4A77-B013-1459625C8285}" type="presParOf" srcId="{2C048884-ECC2-4757-B614-B02F5CE24F9F}" destId="{27EE20F8-D618-424E-B578-7F6F5B1EA62F}" srcOrd="0" destOrd="0" presId="urn:microsoft.com/office/officeart/2005/8/layout/vList6"/>
    <dgm:cxn modelId="{4451940D-C22A-4C66-9F2F-1CF6BA70A889}" type="presParOf" srcId="{2C048884-ECC2-4757-B614-B02F5CE24F9F}" destId="{6340FEB6-5274-4386-BD08-9F4EFA336B0C}" srcOrd="1" destOrd="0" presId="urn:microsoft.com/office/officeart/2005/8/layout/vList6"/>
    <dgm:cxn modelId="{84793A1F-7529-4415-8A75-3DC92350C1D0}" type="presParOf" srcId="{D5A985F9-45E8-4A86-851E-BF947C7BA848}" destId="{8CF4ED06-02CE-40DD-9F48-02B267A4F028}" srcOrd="9" destOrd="0" presId="urn:microsoft.com/office/officeart/2005/8/layout/vList6"/>
    <dgm:cxn modelId="{0E17165A-D93A-4472-88D0-098E0CBE517A}" type="presParOf" srcId="{D5A985F9-45E8-4A86-851E-BF947C7BA848}" destId="{6D099172-3236-41DF-87A2-8BCEFBB41D31}" srcOrd="10" destOrd="0" presId="urn:microsoft.com/office/officeart/2005/8/layout/vList6"/>
    <dgm:cxn modelId="{EFBD2C52-962F-4410-A0CC-74CD0440A78D}" type="presParOf" srcId="{6D099172-3236-41DF-87A2-8BCEFBB41D31}" destId="{7A961644-3616-455A-87E3-4A8C1D4E603E}" srcOrd="0" destOrd="0" presId="urn:microsoft.com/office/officeart/2005/8/layout/vList6"/>
    <dgm:cxn modelId="{F99D9F11-8823-4265-8EA7-F4B214448AA4}" type="presParOf" srcId="{6D099172-3236-41DF-87A2-8BCEFBB41D31}" destId="{D3D7E738-DFC6-4209-9074-DB44397EA5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2009D1F-5F02-4215-A96A-BF9E165835E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9F8B28A-3ADE-4C4B-B827-8B9DDF692BAF}">
      <dgm:prSet custT="1"/>
      <dgm:spPr/>
      <dgm:t>
        <a:bodyPr/>
        <a:lstStyle/>
        <a:p>
          <a:pPr rtl="0"/>
          <a:r>
            <a:rPr lang="en-US" sz="2400" b="1" dirty="0" smtClean="0"/>
            <a:t>Barriers to entry</a:t>
          </a:r>
          <a:endParaRPr lang="en-US" sz="2400" b="1" dirty="0"/>
        </a:p>
      </dgm:t>
    </dgm:pt>
    <dgm:pt modelId="{D40DDEC0-CE7F-416E-8B72-C0AFED89355D}" type="parTrans" cxnId="{7B6D9149-FEF2-4D45-9185-BC427826FE53}">
      <dgm:prSet/>
      <dgm:spPr/>
      <dgm:t>
        <a:bodyPr/>
        <a:lstStyle/>
        <a:p>
          <a:endParaRPr lang="en-US"/>
        </a:p>
      </dgm:t>
    </dgm:pt>
    <dgm:pt modelId="{DAD70AB6-76D4-448B-93B3-77B3A323C67B}" type="sibTrans" cxnId="{7B6D9149-FEF2-4D45-9185-BC427826FE53}">
      <dgm:prSet/>
      <dgm:spPr/>
      <dgm:t>
        <a:bodyPr/>
        <a:lstStyle/>
        <a:p>
          <a:endParaRPr lang="en-US"/>
        </a:p>
      </dgm:t>
    </dgm:pt>
    <dgm:pt modelId="{CB71FA28-13C3-4D89-AB30-742001A7668A}">
      <dgm:prSet custT="1"/>
      <dgm:spPr/>
      <dgm:t>
        <a:bodyPr/>
        <a:lstStyle/>
        <a:p>
          <a:pPr rtl="0"/>
          <a:r>
            <a:rPr lang="en-US" sz="2400" b="1" dirty="0" smtClean="0"/>
            <a:t>Entry considerations – what signs support entering UBI market</a:t>
          </a:r>
          <a:endParaRPr lang="en-US" sz="2400" b="1" dirty="0"/>
        </a:p>
      </dgm:t>
    </dgm:pt>
    <dgm:pt modelId="{1C4F3724-50C8-4632-BAD9-3E92D2976DE7}" type="parTrans" cxnId="{30111B85-DC2A-4BDD-ABA8-1CA155532E63}">
      <dgm:prSet/>
      <dgm:spPr/>
      <dgm:t>
        <a:bodyPr/>
        <a:lstStyle/>
        <a:p>
          <a:endParaRPr lang="en-US"/>
        </a:p>
      </dgm:t>
    </dgm:pt>
    <dgm:pt modelId="{8FD82FCC-043F-4B0E-A76F-20C725BFED95}" type="sibTrans" cxnId="{30111B85-DC2A-4BDD-ABA8-1CA155532E63}">
      <dgm:prSet/>
      <dgm:spPr/>
      <dgm:t>
        <a:bodyPr/>
        <a:lstStyle/>
        <a:p>
          <a:endParaRPr lang="en-US"/>
        </a:p>
      </dgm:t>
    </dgm:pt>
    <dgm:pt modelId="{7E4DE02D-C5ED-4E72-8911-1C1B1F4EDF28}">
      <dgm:prSet custT="1"/>
      <dgm:spPr/>
      <dgm:t>
        <a:bodyPr/>
        <a:lstStyle/>
        <a:p>
          <a:pPr rtl="0"/>
          <a:r>
            <a:rPr lang="en-US" sz="2400" b="1" dirty="0" smtClean="0"/>
            <a:t>Identification of key metrics</a:t>
          </a:r>
          <a:endParaRPr lang="en-US" sz="2400" b="1" dirty="0"/>
        </a:p>
      </dgm:t>
    </dgm:pt>
    <dgm:pt modelId="{35EFAA8E-7D39-4E5B-B1BB-6E6D3F8E0D69}" type="parTrans" cxnId="{9E34C2B0-3DDC-4AE3-BEB7-B24BBFCC0AEE}">
      <dgm:prSet/>
      <dgm:spPr/>
      <dgm:t>
        <a:bodyPr/>
        <a:lstStyle/>
        <a:p>
          <a:endParaRPr lang="en-US"/>
        </a:p>
      </dgm:t>
    </dgm:pt>
    <dgm:pt modelId="{ABE75C9C-2754-46A6-8993-ECC02232EEFB}" type="sibTrans" cxnId="{9E34C2B0-3DDC-4AE3-BEB7-B24BBFCC0AEE}">
      <dgm:prSet/>
      <dgm:spPr/>
      <dgm:t>
        <a:bodyPr/>
        <a:lstStyle/>
        <a:p>
          <a:endParaRPr lang="en-US"/>
        </a:p>
      </dgm:t>
    </dgm:pt>
    <dgm:pt modelId="{75978D7D-3DD7-4257-9982-DA7C2BAC0602}" type="pres">
      <dgm:prSet presAssocID="{B2009D1F-5F02-4215-A96A-BF9E165835E6}" presName="Name0" presStyleCnt="0">
        <dgm:presLayoutVars>
          <dgm:dir/>
          <dgm:resizeHandles val="exact"/>
        </dgm:presLayoutVars>
      </dgm:prSet>
      <dgm:spPr/>
      <dgm:t>
        <a:bodyPr/>
        <a:lstStyle/>
        <a:p>
          <a:endParaRPr lang="en-US"/>
        </a:p>
      </dgm:t>
    </dgm:pt>
    <dgm:pt modelId="{7BC6668E-4B68-486C-A09F-1A23C9A213FC}" type="pres">
      <dgm:prSet presAssocID="{B2009D1F-5F02-4215-A96A-BF9E165835E6}" presName="fgShape" presStyleLbl="fgShp" presStyleIdx="0" presStyleCnt="1"/>
      <dgm:spPr/>
    </dgm:pt>
    <dgm:pt modelId="{20A21E4E-304E-4138-8A98-9F85FEEEA083}" type="pres">
      <dgm:prSet presAssocID="{B2009D1F-5F02-4215-A96A-BF9E165835E6}" presName="linComp" presStyleCnt="0"/>
      <dgm:spPr/>
    </dgm:pt>
    <dgm:pt modelId="{05090BC9-5D01-458E-84CA-3F8D7999659F}" type="pres">
      <dgm:prSet presAssocID="{29F8B28A-3ADE-4C4B-B827-8B9DDF692BAF}" presName="compNode" presStyleCnt="0"/>
      <dgm:spPr/>
    </dgm:pt>
    <dgm:pt modelId="{F2423AB4-8F0D-4D83-AE97-127BBA22A0E9}" type="pres">
      <dgm:prSet presAssocID="{29F8B28A-3ADE-4C4B-B827-8B9DDF692BAF}" presName="bkgdShape" presStyleLbl="node1" presStyleIdx="0" presStyleCnt="3"/>
      <dgm:spPr/>
      <dgm:t>
        <a:bodyPr/>
        <a:lstStyle/>
        <a:p>
          <a:endParaRPr lang="en-US"/>
        </a:p>
      </dgm:t>
    </dgm:pt>
    <dgm:pt modelId="{7C0CB4B8-E1AB-4881-9808-F70BA5D13789}" type="pres">
      <dgm:prSet presAssocID="{29F8B28A-3ADE-4C4B-B827-8B9DDF692BAF}" presName="nodeTx" presStyleLbl="node1" presStyleIdx="0" presStyleCnt="3">
        <dgm:presLayoutVars>
          <dgm:bulletEnabled val="1"/>
        </dgm:presLayoutVars>
      </dgm:prSet>
      <dgm:spPr/>
      <dgm:t>
        <a:bodyPr/>
        <a:lstStyle/>
        <a:p>
          <a:endParaRPr lang="en-US"/>
        </a:p>
      </dgm:t>
    </dgm:pt>
    <dgm:pt modelId="{9E445933-3CF5-483B-8B26-CC7314423F6B}" type="pres">
      <dgm:prSet presAssocID="{29F8B28A-3ADE-4C4B-B827-8B9DDF692BAF}" presName="invisiNode" presStyleLbl="node1" presStyleIdx="0" presStyleCnt="3"/>
      <dgm:spPr/>
    </dgm:pt>
    <dgm:pt modelId="{7E82E667-A976-406E-B408-AE097616AAB8}" type="pres">
      <dgm:prSet presAssocID="{29F8B28A-3ADE-4C4B-B827-8B9DDF692BAF}" presName="imagNode" presStyleLbl="fgImgPlace1" presStyleIdx="0" presStyleCnt="3"/>
      <dgm:spPr>
        <a:solidFill>
          <a:schemeClr val="accent1">
            <a:lumMod val="60000"/>
            <a:lumOff val="40000"/>
          </a:schemeClr>
        </a:solidFill>
      </dgm:spPr>
      <dgm:t>
        <a:bodyPr/>
        <a:lstStyle/>
        <a:p>
          <a:endParaRPr lang="en-US"/>
        </a:p>
      </dgm:t>
    </dgm:pt>
    <dgm:pt modelId="{BB7CE52E-17D5-4CB3-8575-A064F27A53E3}" type="pres">
      <dgm:prSet presAssocID="{DAD70AB6-76D4-448B-93B3-77B3A323C67B}" presName="sibTrans" presStyleLbl="sibTrans2D1" presStyleIdx="0" presStyleCnt="0"/>
      <dgm:spPr/>
      <dgm:t>
        <a:bodyPr/>
        <a:lstStyle/>
        <a:p>
          <a:endParaRPr lang="en-US"/>
        </a:p>
      </dgm:t>
    </dgm:pt>
    <dgm:pt modelId="{08A874EA-7D3D-4729-8BE2-E3492E34F37C}" type="pres">
      <dgm:prSet presAssocID="{CB71FA28-13C3-4D89-AB30-742001A7668A}" presName="compNode" presStyleCnt="0"/>
      <dgm:spPr/>
    </dgm:pt>
    <dgm:pt modelId="{A2FB2605-3A05-47EA-9B91-370EA10DF379}" type="pres">
      <dgm:prSet presAssocID="{CB71FA28-13C3-4D89-AB30-742001A7668A}" presName="bkgdShape" presStyleLbl="node1" presStyleIdx="1" presStyleCnt="3"/>
      <dgm:spPr/>
      <dgm:t>
        <a:bodyPr/>
        <a:lstStyle/>
        <a:p>
          <a:endParaRPr lang="en-US"/>
        </a:p>
      </dgm:t>
    </dgm:pt>
    <dgm:pt modelId="{53780C68-DAAF-4CB4-9981-3658B59FF0A0}" type="pres">
      <dgm:prSet presAssocID="{CB71FA28-13C3-4D89-AB30-742001A7668A}" presName="nodeTx" presStyleLbl="node1" presStyleIdx="1" presStyleCnt="3">
        <dgm:presLayoutVars>
          <dgm:bulletEnabled val="1"/>
        </dgm:presLayoutVars>
      </dgm:prSet>
      <dgm:spPr/>
      <dgm:t>
        <a:bodyPr/>
        <a:lstStyle/>
        <a:p>
          <a:endParaRPr lang="en-US"/>
        </a:p>
      </dgm:t>
    </dgm:pt>
    <dgm:pt modelId="{24348E80-B46C-44EC-99EB-AE464225D5FB}" type="pres">
      <dgm:prSet presAssocID="{CB71FA28-13C3-4D89-AB30-742001A7668A}" presName="invisiNode" presStyleLbl="node1" presStyleIdx="1" presStyleCnt="3"/>
      <dgm:spPr/>
    </dgm:pt>
    <dgm:pt modelId="{88DF193C-5158-45B7-9064-F2A6ACF5FB3C}" type="pres">
      <dgm:prSet presAssocID="{CB71FA28-13C3-4D89-AB30-742001A7668A}" presName="imagNode" presStyleLbl="fgImgPlace1" presStyleIdx="1" presStyleCnt="3"/>
      <dgm:spPr>
        <a:solidFill>
          <a:schemeClr val="accent1">
            <a:lumMod val="60000"/>
            <a:lumOff val="40000"/>
          </a:schemeClr>
        </a:solidFill>
      </dgm:spPr>
      <dgm:t>
        <a:bodyPr/>
        <a:lstStyle/>
        <a:p>
          <a:endParaRPr lang="en-US"/>
        </a:p>
      </dgm:t>
    </dgm:pt>
    <dgm:pt modelId="{E41EFB5B-1560-41B0-95D0-46CE8BD58F8B}" type="pres">
      <dgm:prSet presAssocID="{8FD82FCC-043F-4B0E-A76F-20C725BFED95}" presName="sibTrans" presStyleLbl="sibTrans2D1" presStyleIdx="0" presStyleCnt="0"/>
      <dgm:spPr/>
      <dgm:t>
        <a:bodyPr/>
        <a:lstStyle/>
        <a:p>
          <a:endParaRPr lang="en-US"/>
        </a:p>
      </dgm:t>
    </dgm:pt>
    <dgm:pt modelId="{D2FFAF48-9DB3-4940-B2A1-6A6DE5A8CD89}" type="pres">
      <dgm:prSet presAssocID="{7E4DE02D-C5ED-4E72-8911-1C1B1F4EDF28}" presName="compNode" presStyleCnt="0"/>
      <dgm:spPr/>
    </dgm:pt>
    <dgm:pt modelId="{65B5F47A-1977-40EE-8D74-2A2DD16952B5}" type="pres">
      <dgm:prSet presAssocID="{7E4DE02D-C5ED-4E72-8911-1C1B1F4EDF28}" presName="bkgdShape" presStyleLbl="node1" presStyleIdx="2" presStyleCnt="3"/>
      <dgm:spPr/>
      <dgm:t>
        <a:bodyPr/>
        <a:lstStyle/>
        <a:p>
          <a:endParaRPr lang="en-US"/>
        </a:p>
      </dgm:t>
    </dgm:pt>
    <dgm:pt modelId="{2111D3F8-5803-4D4E-872A-30435B23F79A}" type="pres">
      <dgm:prSet presAssocID="{7E4DE02D-C5ED-4E72-8911-1C1B1F4EDF28}" presName="nodeTx" presStyleLbl="node1" presStyleIdx="2" presStyleCnt="3">
        <dgm:presLayoutVars>
          <dgm:bulletEnabled val="1"/>
        </dgm:presLayoutVars>
      </dgm:prSet>
      <dgm:spPr/>
      <dgm:t>
        <a:bodyPr/>
        <a:lstStyle/>
        <a:p>
          <a:endParaRPr lang="en-US"/>
        </a:p>
      </dgm:t>
    </dgm:pt>
    <dgm:pt modelId="{6C8D98CF-BB33-448B-9D2E-DB6927D7033A}" type="pres">
      <dgm:prSet presAssocID="{7E4DE02D-C5ED-4E72-8911-1C1B1F4EDF28}" presName="invisiNode" presStyleLbl="node1" presStyleIdx="2" presStyleCnt="3"/>
      <dgm:spPr/>
    </dgm:pt>
    <dgm:pt modelId="{C3C74142-9AFE-4C37-B7E7-D8DA5CCC3733}" type="pres">
      <dgm:prSet presAssocID="{7E4DE02D-C5ED-4E72-8911-1C1B1F4EDF28}" presName="imagNode" presStyleLbl="fgImgPlace1" presStyleIdx="2" presStyleCnt="3"/>
      <dgm:spPr>
        <a:solidFill>
          <a:schemeClr val="accent1">
            <a:lumMod val="60000"/>
            <a:lumOff val="40000"/>
          </a:schemeClr>
        </a:solidFill>
      </dgm:spPr>
      <dgm:t>
        <a:bodyPr/>
        <a:lstStyle/>
        <a:p>
          <a:endParaRPr lang="en-US"/>
        </a:p>
      </dgm:t>
    </dgm:pt>
  </dgm:ptLst>
  <dgm:cxnLst>
    <dgm:cxn modelId="{EA8557B7-100A-4FE4-BDDD-7B83DAB69D8B}" type="presOf" srcId="{8FD82FCC-043F-4B0E-A76F-20C725BFED95}" destId="{E41EFB5B-1560-41B0-95D0-46CE8BD58F8B}" srcOrd="0" destOrd="0" presId="urn:microsoft.com/office/officeart/2005/8/layout/hList7"/>
    <dgm:cxn modelId="{7B6D9149-FEF2-4D45-9185-BC427826FE53}" srcId="{B2009D1F-5F02-4215-A96A-BF9E165835E6}" destId="{29F8B28A-3ADE-4C4B-B827-8B9DDF692BAF}" srcOrd="0" destOrd="0" parTransId="{D40DDEC0-CE7F-416E-8B72-C0AFED89355D}" sibTransId="{DAD70AB6-76D4-448B-93B3-77B3A323C67B}"/>
    <dgm:cxn modelId="{B7F308B3-047A-4BC8-8824-364EBDE4D018}" type="presOf" srcId="{B2009D1F-5F02-4215-A96A-BF9E165835E6}" destId="{75978D7D-3DD7-4257-9982-DA7C2BAC0602}" srcOrd="0" destOrd="0" presId="urn:microsoft.com/office/officeart/2005/8/layout/hList7"/>
    <dgm:cxn modelId="{34344597-D020-4F55-AF95-96246476724F}" type="presOf" srcId="{7E4DE02D-C5ED-4E72-8911-1C1B1F4EDF28}" destId="{65B5F47A-1977-40EE-8D74-2A2DD16952B5}" srcOrd="0" destOrd="0" presId="urn:microsoft.com/office/officeart/2005/8/layout/hList7"/>
    <dgm:cxn modelId="{A7A3CC50-037C-483F-B5A2-144ABC814B5F}" type="presOf" srcId="{29F8B28A-3ADE-4C4B-B827-8B9DDF692BAF}" destId="{7C0CB4B8-E1AB-4881-9808-F70BA5D13789}" srcOrd="1" destOrd="0" presId="urn:microsoft.com/office/officeart/2005/8/layout/hList7"/>
    <dgm:cxn modelId="{30111B85-DC2A-4BDD-ABA8-1CA155532E63}" srcId="{B2009D1F-5F02-4215-A96A-BF9E165835E6}" destId="{CB71FA28-13C3-4D89-AB30-742001A7668A}" srcOrd="1" destOrd="0" parTransId="{1C4F3724-50C8-4632-BAD9-3E92D2976DE7}" sibTransId="{8FD82FCC-043F-4B0E-A76F-20C725BFED95}"/>
    <dgm:cxn modelId="{9E34C2B0-3DDC-4AE3-BEB7-B24BBFCC0AEE}" srcId="{B2009D1F-5F02-4215-A96A-BF9E165835E6}" destId="{7E4DE02D-C5ED-4E72-8911-1C1B1F4EDF28}" srcOrd="2" destOrd="0" parTransId="{35EFAA8E-7D39-4E5B-B1BB-6E6D3F8E0D69}" sibTransId="{ABE75C9C-2754-46A6-8993-ECC02232EEFB}"/>
    <dgm:cxn modelId="{B9A31A56-6FD9-4094-90E7-4B5A29D56DC2}" type="presOf" srcId="{7E4DE02D-C5ED-4E72-8911-1C1B1F4EDF28}" destId="{2111D3F8-5803-4D4E-872A-30435B23F79A}" srcOrd="1" destOrd="0" presId="urn:microsoft.com/office/officeart/2005/8/layout/hList7"/>
    <dgm:cxn modelId="{6C7A5D46-53C0-4DCF-A442-C82C16AB44C5}" type="presOf" srcId="{CB71FA28-13C3-4D89-AB30-742001A7668A}" destId="{53780C68-DAAF-4CB4-9981-3658B59FF0A0}" srcOrd="1" destOrd="0" presId="urn:microsoft.com/office/officeart/2005/8/layout/hList7"/>
    <dgm:cxn modelId="{46F37447-BFA2-4120-BF92-704C3BABFC9C}" type="presOf" srcId="{DAD70AB6-76D4-448B-93B3-77B3A323C67B}" destId="{BB7CE52E-17D5-4CB3-8575-A064F27A53E3}" srcOrd="0" destOrd="0" presId="urn:microsoft.com/office/officeart/2005/8/layout/hList7"/>
    <dgm:cxn modelId="{70A09320-1A93-4FE9-BA4D-3F7AD6C44183}" type="presOf" srcId="{CB71FA28-13C3-4D89-AB30-742001A7668A}" destId="{A2FB2605-3A05-47EA-9B91-370EA10DF379}" srcOrd="0" destOrd="0" presId="urn:microsoft.com/office/officeart/2005/8/layout/hList7"/>
    <dgm:cxn modelId="{25415521-84D6-44F3-925E-B33098932871}" type="presOf" srcId="{29F8B28A-3ADE-4C4B-B827-8B9DDF692BAF}" destId="{F2423AB4-8F0D-4D83-AE97-127BBA22A0E9}" srcOrd="0" destOrd="0" presId="urn:microsoft.com/office/officeart/2005/8/layout/hList7"/>
    <dgm:cxn modelId="{0E227F5F-B3FB-4276-960E-3978E0E95855}" type="presParOf" srcId="{75978D7D-3DD7-4257-9982-DA7C2BAC0602}" destId="{7BC6668E-4B68-486C-A09F-1A23C9A213FC}" srcOrd="0" destOrd="0" presId="urn:microsoft.com/office/officeart/2005/8/layout/hList7"/>
    <dgm:cxn modelId="{95F3EFFA-AD8A-4D5D-87BB-E452C93FCDB8}" type="presParOf" srcId="{75978D7D-3DD7-4257-9982-DA7C2BAC0602}" destId="{20A21E4E-304E-4138-8A98-9F85FEEEA083}" srcOrd="1" destOrd="0" presId="urn:microsoft.com/office/officeart/2005/8/layout/hList7"/>
    <dgm:cxn modelId="{84742D0F-CD7E-4E5B-8CA7-7AF21F360818}" type="presParOf" srcId="{20A21E4E-304E-4138-8A98-9F85FEEEA083}" destId="{05090BC9-5D01-458E-84CA-3F8D7999659F}" srcOrd="0" destOrd="0" presId="urn:microsoft.com/office/officeart/2005/8/layout/hList7"/>
    <dgm:cxn modelId="{86F304AA-E2BD-4A9D-A441-E62B99809B6E}" type="presParOf" srcId="{05090BC9-5D01-458E-84CA-3F8D7999659F}" destId="{F2423AB4-8F0D-4D83-AE97-127BBA22A0E9}" srcOrd="0" destOrd="0" presId="urn:microsoft.com/office/officeart/2005/8/layout/hList7"/>
    <dgm:cxn modelId="{9F4F1E55-9CAA-454C-9553-2D96CEC50875}" type="presParOf" srcId="{05090BC9-5D01-458E-84CA-3F8D7999659F}" destId="{7C0CB4B8-E1AB-4881-9808-F70BA5D13789}" srcOrd="1" destOrd="0" presId="urn:microsoft.com/office/officeart/2005/8/layout/hList7"/>
    <dgm:cxn modelId="{407C7F31-7D1F-432B-B235-33F26C1A3D16}" type="presParOf" srcId="{05090BC9-5D01-458E-84CA-3F8D7999659F}" destId="{9E445933-3CF5-483B-8B26-CC7314423F6B}" srcOrd="2" destOrd="0" presId="urn:microsoft.com/office/officeart/2005/8/layout/hList7"/>
    <dgm:cxn modelId="{770CACE4-16AC-4CC9-85EE-4238C4FA3D01}" type="presParOf" srcId="{05090BC9-5D01-458E-84CA-3F8D7999659F}" destId="{7E82E667-A976-406E-B408-AE097616AAB8}" srcOrd="3" destOrd="0" presId="urn:microsoft.com/office/officeart/2005/8/layout/hList7"/>
    <dgm:cxn modelId="{726FEEA5-8C4D-454A-A939-E573EDADE84F}" type="presParOf" srcId="{20A21E4E-304E-4138-8A98-9F85FEEEA083}" destId="{BB7CE52E-17D5-4CB3-8575-A064F27A53E3}" srcOrd="1" destOrd="0" presId="urn:microsoft.com/office/officeart/2005/8/layout/hList7"/>
    <dgm:cxn modelId="{E7A3CCFA-9E17-4A03-8E15-6B8E706ABB0F}" type="presParOf" srcId="{20A21E4E-304E-4138-8A98-9F85FEEEA083}" destId="{08A874EA-7D3D-4729-8BE2-E3492E34F37C}" srcOrd="2" destOrd="0" presId="urn:microsoft.com/office/officeart/2005/8/layout/hList7"/>
    <dgm:cxn modelId="{CCC888F6-C5CB-4F59-A3EE-DB7B1367B633}" type="presParOf" srcId="{08A874EA-7D3D-4729-8BE2-E3492E34F37C}" destId="{A2FB2605-3A05-47EA-9B91-370EA10DF379}" srcOrd="0" destOrd="0" presId="urn:microsoft.com/office/officeart/2005/8/layout/hList7"/>
    <dgm:cxn modelId="{D48A87AA-5125-4DD1-80AA-847DC67A7A6C}" type="presParOf" srcId="{08A874EA-7D3D-4729-8BE2-E3492E34F37C}" destId="{53780C68-DAAF-4CB4-9981-3658B59FF0A0}" srcOrd="1" destOrd="0" presId="urn:microsoft.com/office/officeart/2005/8/layout/hList7"/>
    <dgm:cxn modelId="{92821F2C-50A0-4490-87FA-4E16E0E2EB97}" type="presParOf" srcId="{08A874EA-7D3D-4729-8BE2-E3492E34F37C}" destId="{24348E80-B46C-44EC-99EB-AE464225D5FB}" srcOrd="2" destOrd="0" presId="urn:microsoft.com/office/officeart/2005/8/layout/hList7"/>
    <dgm:cxn modelId="{07DEF156-2F9B-443A-AB5D-885F370103D6}" type="presParOf" srcId="{08A874EA-7D3D-4729-8BE2-E3492E34F37C}" destId="{88DF193C-5158-45B7-9064-F2A6ACF5FB3C}" srcOrd="3" destOrd="0" presId="urn:microsoft.com/office/officeart/2005/8/layout/hList7"/>
    <dgm:cxn modelId="{B4E8737F-0C65-4171-BE93-CC063BA19FFD}" type="presParOf" srcId="{20A21E4E-304E-4138-8A98-9F85FEEEA083}" destId="{E41EFB5B-1560-41B0-95D0-46CE8BD58F8B}" srcOrd="3" destOrd="0" presId="urn:microsoft.com/office/officeart/2005/8/layout/hList7"/>
    <dgm:cxn modelId="{9A930D7F-9F2C-4FB3-BC01-0AEB7AAD40B9}" type="presParOf" srcId="{20A21E4E-304E-4138-8A98-9F85FEEEA083}" destId="{D2FFAF48-9DB3-4940-B2A1-6A6DE5A8CD89}" srcOrd="4" destOrd="0" presId="urn:microsoft.com/office/officeart/2005/8/layout/hList7"/>
    <dgm:cxn modelId="{CDB22F60-6D8D-4F61-ADA5-1DEEE82E3CEE}" type="presParOf" srcId="{D2FFAF48-9DB3-4940-B2A1-6A6DE5A8CD89}" destId="{65B5F47A-1977-40EE-8D74-2A2DD16952B5}" srcOrd="0" destOrd="0" presId="urn:microsoft.com/office/officeart/2005/8/layout/hList7"/>
    <dgm:cxn modelId="{58730F5C-59F8-446D-A818-E58A817269A9}" type="presParOf" srcId="{D2FFAF48-9DB3-4940-B2A1-6A6DE5A8CD89}" destId="{2111D3F8-5803-4D4E-872A-30435B23F79A}" srcOrd="1" destOrd="0" presId="urn:microsoft.com/office/officeart/2005/8/layout/hList7"/>
    <dgm:cxn modelId="{6E0349A0-1C69-40D9-85CC-494D411D1D42}" type="presParOf" srcId="{D2FFAF48-9DB3-4940-B2A1-6A6DE5A8CD89}" destId="{6C8D98CF-BB33-448B-9D2E-DB6927D7033A}" srcOrd="2" destOrd="0" presId="urn:microsoft.com/office/officeart/2005/8/layout/hList7"/>
    <dgm:cxn modelId="{DF1C85C8-4584-4BA6-8482-BC6D4B80FC48}" type="presParOf" srcId="{D2FFAF48-9DB3-4940-B2A1-6A6DE5A8CD89}" destId="{C3C74142-9AFE-4C37-B7E7-D8DA5CCC373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FE7D45-8C52-43E3-891A-E9B13B0D1923}"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1E2F6B63-1D7A-4DC3-9057-1E4C675DF12C}">
      <dgm:prSet/>
      <dgm:spPr/>
      <dgm:t>
        <a:bodyPr/>
        <a:lstStyle/>
        <a:p>
          <a:pPr rtl="0"/>
          <a:r>
            <a:rPr lang="en-US" smtClean="0"/>
            <a:t>Mobile app solution has become a strong contender</a:t>
          </a:r>
          <a:endParaRPr lang="en-US"/>
        </a:p>
      </dgm:t>
    </dgm:pt>
    <dgm:pt modelId="{6D7661DB-D289-48A0-AD2D-DC79C103F9B8}" type="parTrans" cxnId="{CE313CCD-55C7-4245-86B6-326B8034809D}">
      <dgm:prSet/>
      <dgm:spPr/>
      <dgm:t>
        <a:bodyPr/>
        <a:lstStyle/>
        <a:p>
          <a:endParaRPr lang="en-US"/>
        </a:p>
      </dgm:t>
    </dgm:pt>
    <dgm:pt modelId="{4345BB0F-E06D-4A29-BA18-ABB70B78DEC2}" type="sibTrans" cxnId="{CE313CCD-55C7-4245-86B6-326B8034809D}">
      <dgm:prSet/>
      <dgm:spPr/>
      <dgm:t>
        <a:bodyPr/>
        <a:lstStyle/>
        <a:p>
          <a:endParaRPr lang="en-US"/>
        </a:p>
      </dgm:t>
    </dgm:pt>
    <dgm:pt modelId="{02CC2C92-BC89-41AC-A635-1F7BEBF85496}">
      <dgm:prSet/>
      <dgm:spPr/>
      <dgm:t>
        <a:bodyPr/>
        <a:lstStyle/>
        <a:p>
          <a:pPr rtl="0"/>
          <a:r>
            <a:rPr lang="en-US" smtClean="0"/>
            <a:t>Existing programs continue to expand into new states</a:t>
          </a:r>
          <a:endParaRPr lang="en-US"/>
        </a:p>
      </dgm:t>
    </dgm:pt>
    <dgm:pt modelId="{62DA6754-9B5F-4C1A-AE8D-F937EB745A6A}" type="parTrans" cxnId="{7EEC7C8B-6732-4B28-BF68-A2D52CC267A7}">
      <dgm:prSet/>
      <dgm:spPr/>
      <dgm:t>
        <a:bodyPr/>
        <a:lstStyle/>
        <a:p>
          <a:endParaRPr lang="en-US"/>
        </a:p>
      </dgm:t>
    </dgm:pt>
    <dgm:pt modelId="{B184798E-C344-46E4-90BE-51F4E412CEA1}" type="sibTrans" cxnId="{7EEC7C8B-6732-4B28-BF68-A2D52CC267A7}">
      <dgm:prSet/>
      <dgm:spPr/>
      <dgm:t>
        <a:bodyPr/>
        <a:lstStyle/>
        <a:p>
          <a:endParaRPr lang="en-US"/>
        </a:p>
      </dgm:t>
    </dgm:pt>
    <dgm:pt modelId="{6F405918-257B-4C70-9AE4-B9ECAAD1D45F}">
      <dgm:prSet/>
      <dgm:spPr/>
      <dgm:t>
        <a:bodyPr/>
        <a:lstStyle/>
        <a:p>
          <a:pPr rtl="0"/>
          <a:r>
            <a:rPr lang="en-US" smtClean="0"/>
            <a:t>Successful UBI Implementation requires alignment with company value propositions</a:t>
          </a:r>
          <a:endParaRPr lang="en-US"/>
        </a:p>
      </dgm:t>
    </dgm:pt>
    <dgm:pt modelId="{4D2AAFCC-A6BE-45C9-9F2E-BD27070308B6}" type="parTrans" cxnId="{0D55C474-3637-4AE6-806D-FA96D5878801}">
      <dgm:prSet/>
      <dgm:spPr/>
      <dgm:t>
        <a:bodyPr/>
        <a:lstStyle/>
        <a:p>
          <a:endParaRPr lang="en-US"/>
        </a:p>
      </dgm:t>
    </dgm:pt>
    <dgm:pt modelId="{B1E656B8-F358-41E8-B218-D83E724151BA}" type="sibTrans" cxnId="{0D55C474-3637-4AE6-806D-FA96D5878801}">
      <dgm:prSet/>
      <dgm:spPr/>
      <dgm:t>
        <a:bodyPr/>
        <a:lstStyle/>
        <a:p>
          <a:endParaRPr lang="en-US"/>
        </a:p>
      </dgm:t>
    </dgm:pt>
    <dgm:pt modelId="{67B457AC-A65D-4A44-9CBB-3E57547F25C0}">
      <dgm:prSet/>
      <dgm:spPr/>
      <dgm:t>
        <a:bodyPr/>
        <a:lstStyle/>
        <a:p>
          <a:pPr rtl="0"/>
          <a:r>
            <a:rPr lang="en-US" smtClean="0"/>
            <a:t>Positive progress has been made in customer awareness</a:t>
          </a:r>
          <a:endParaRPr lang="en-US"/>
        </a:p>
      </dgm:t>
    </dgm:pt>
    <dgm:pt modelId="{7EBCFBE1-7D8C-40B8-8B48-A650E6460130}" type="parTrans" cxnId="{B738D535-23A9-4BC4-BEA4-715EFF7A2255}">
      <dgm:prSet/>
      <dgm:spPr/>
      <dgm:t>
        <a:bodyPr/>
        <a:lstStyle/>
        <a:p>
          <a:endParaRPr lang="en-US"/>
        </a:p>
      </dgm:t>
    </dgm:pt>
    <dgm:pt modelId="{24591640-6EE4-41FF-A258-9F993B8116C4}" type="sibTrans" cxnId="{B738D535-23A9-4BC4-BEA4-715EFF7A2255}">
      <dgm:prSet/>
      <dgm:spPr/>
      <dgm:t>
        <a:bodyPr/>
        <a:lstStyle/>
        <a:p>
          <a:endParaRPr lang="en-US"/>
        </a:p>
      </dgm:t>
    </dgm:pt>
    <dgm:pt modelId="{137976B0-DF52-4F3D-998E-04731B7CA9DD}">
      <dgm:prSet/>
      <dgm:spPr/>
      <dgm:t>
        <a:bodyPr/>
        <a:lstStyle/>
        <a:p>
          <a:pPr rtl="0"/>
          <a:r>
            <a:rPr lang="en-US" smtClean="0"/>
            <a:t>UBI lessons learned will come both domestically &amp; abroad</a:t>
          </a:r>
          <a:endParaRPr lang="en-US"/>
        </a:p>
      </dgm:t>
    </dgm:pt>
    <dgm:pt modelId="{A6F8E6DB-8BB2-4FA0-A735-C8406B52E7C0}" type="parTrans" cxnId="{897ACC0A-2D9D-48DE-9742-356D9498A915}">
      <dgm:prSet/>
      <dgm:spPr/>
      <dgm:t>
        <a:bodyPr/>
        <a:lstStyle/>
        <a:p>
          <a:endParaRPr lang="en-US"/>
        </a:p>
      </dgm:t>
    </dgm:pt>
    <dgm:pt modelId="{E8877B58-291D-4A4F-B58F-369511CEAB58}" type="sibTrans" cxnId="{897ACC0A-2D9D-48DE-9742-356D9498A915}">
      <dgm:prSet/>
      <dgm:spPr/>
      <dgm:t>
        <a:bodyPr/>
        <a:lstStyle/>
        <a:p>
          <a:endParaRPr lang="en-US"/>
        </a:p>
      </dgm:t>
    </dgm:pt>
    <dgm:pt modelId="{72F8B6DC-F5C7-4977-BD1E-43D55BC0A20C}">
      <dgm:prSet/>
      <dgm:spPr/>
      <dgm:t>
        <a:bodyPr/>
        <a:lstStyle/>
        <a:p>
          <a:pPr rtl="0"/>
          <a:r>
            <a:rPr lang="en-US" smtClean="0"/>
            <a:t>Consumer experience is imperative</a:t>
          </a:r>
          <a:endParaRPr lang="en-US"/>
        </a:p>
      </dgm:t>
    </dgm:pt>
    <dgm:pt modelId="{010090B1-C365-4E36-9030-9EA198565604}" type="parTrans" cxnId="{74DDB99C-95A9-4DC3-82A7-F49D274415BC}">
      <dgm:prSet/>
      <dgm:spPr/>
      <dgm:t>
        <a:bodyPr/>
        <a:lstStyle/>
        <a:p>
          <a:endParaRPr lang="en-US"/>
        </a:p>
      </dgm:t>
    </dgm:pt>
    <dgm:pt modelId="{F75D7026-C351-4DB0-98B6-9E4B61FA37C4}" type="sibTrans" cxnId="{74DDB99C-95A9-4DC3-82A7-F49D274415BC}">
      <dgm:prSet/>
      <dgm:spPr/>
      <dgm:t>
        <a:bodyPr/>
        <a:lstStyle/>
        <a:p>
          <a:endParaRPr lang="en-US"/>
        </a:p>
      </dgm:t>
    </dgm:pt>
    <dgm:pt modelId="{C059874A-6129-42C8-93DA-71D95A8A4C97}" type="pres">
      <dgm:prSet presAssocID="{EDFE7D45-8C52-43E3-891A-E9B13B0D1923}" presName="Name0" presStyleCnt="0">
        <dgm:presLayoutVars>
          <dgm:chMax val="7"/>
          <dgm:chPref val="7"/>
          <dgm:dir/>
        </dgm:presLayoutVars>
      </dgm:prSet>
      <dgm:spPr/>
      <dgm:t>
        <a:bodyPr/>
        <a:lstStyle/>
        <a:p>
          <a:endParaRPr lang="en-US"/>
        </a:p>
      </dgm:t>
    </dgm:pt>
    <dgm:pt modelId="{A282F738-2907-42C0-B4F0-C51DF94788D4}" type="pres">
      <dgm:prSet presAssocID="{EDFE7D45-8C52-43E3-891A-E9B13B0D1923}" presName="Name1" presStyleCnt="0"/>
      <dgm:spPr/>
    </dgm:pt>
    <dgm:pt modelId="{C268991E-B032-493A-83C6-F811E5E4F5D3}" type="pres">
      <dgm:prSet presAssocID="{EDFE7D45-8C52-43E3-891A-E9B13B0D1923}" presName="cycle" presStyleCnt="0"/>
      <dgm:spPr/>
    </dgm:pt>
    <dgm:pt modelId="{D9706E4F-7E9B-4FEC-90E0-E34B5574791F}" type="pres">
      <dgm:prSet presAssocID="{EDFE7D45-8C52-43E3-891A-E9B13B0D1923}" presName="srcNode" presStyleLbl="node1" presStyleIdx="0" presStyleCnt="6"/>
      <dgm:spPr/>
    </dgm:pt>
    <dgm:pt modelId="{774D0331-B0BD-46B5-A9AD-D69A0561DAD1}" type="pres">
      <dgm:prSet presAssocID="{EDFE7D45-8C52-43E3-891A-E9B13B0D1923}" presName="conn" presStyleLbl="parChTrans1D2" presStyleIdx="0" presStyleCnt="1"/>
      <dgm:spPr/>
      <dgm:t>
        <a:bodyPr/>
        <a:lstStyle/>
        <a:p>
          <a:endParaRPr lang="en-US"/>
        </a:p>
      </dgm:t>
    </dgm:pt>
    <dgm:pt modelId="{C97A5EFF-A2F8-4E06-BC21-09C6179D9062}" type="pres">
      <dgm:prSet presAssocID="{EDFE7D45-8C52-43E3-891A-E9B13B0D1923}" presName="extraNode" presStyleLbl="node1" presStyleIdx="0" presStyleCnt="6"/>
      <dgm:spPr/>
    </dgm:pt>
    <dgm:pt modelId="{AFBA2BCB-A890-4AA3-AB4D-FC2F5A7334F2}" type="pres">
      <dgm:prSet presAssocID="{EDFE7D45-8C52-43E3-891A-E9B13B0D1923}" presName="dstNode" presStyleLbl="node1" presStyleIdx="0" presStyleCnt="6"/>
      <dgm:spPr/>
    </dgm:pt>
    <dgm:pt modelId="{8025BF4C-6245-41E3-A800-16BB82F3BAA7}" type="pres">
      <dgm:prSet presAssocID="{1E2F6B63-1D7A-4DC3-9057-1E4C675DF12C}" presName="text_1" presStyleLbl="node1" presStyleIdx="0" presStyleCnt="6">
        <dgm:presLayoutVars>
          <dgm:bulletEnabled val="1"/>
        </dgm:presLayoutVars>
      </dgm:prSet>
      <dgm:spPr/>
      <dgm:t>
        <a:bodyPr/>
        <a:lstStyle/>
        <a:p>
          <a:endParaRPr lang="en-US"/>
        </a:p>
      </dgm:t>
    </dgm:pt>
    <dgm:pt modelId="{003B1782-9B40-4E73-813D-2A521B7E7B68}" type="pres">
      <dgm:prSet presAssocID="{1E2F6B63-1D7A-4DC3-9057-1E4C675DF12C}" presName="accent_1" presStyleCnt="0"/>
      <dgm:spPr/>
    </dgm:pt>
    <dgm:pt modelId="{B977A211-E95E-4B1A-9510-6AA892A03F4A}" type="pres">
      <dgm:prSet presAssocID="{1E2F6B63-1D7A-4DC3-9057-1E4C675DF12C}" presName="accentRepeatNode" presStyleLbl="solidFgAcc1" presStyleIdx="0" presStyleCnt="6"/>
      <dgm:spPr/>
    </dgm:pt>
    <dgm:pt modelId="{CEADF868-C9C3-4F6D-A8A5-6E4962819AA1}" type="pres">
      <dgm:prSet presAssocID="{02CC2C92-BC89-41AC-A635-1F7BEBF85496}" presName="text_2" presStyleLbl="node1" presStyleIdx="1" presStyleCnt="6">
        <dgm:presLayoutVars>
          <dgm:bulletEnabled val="1"/>
        </dgm:presLayoutVars>
      </dgm:prSet>
      <dgm:spPr/>
      <dgm:t>
        <a:bodyPr/>
        <a:lstStyle/>
        <a:p>
          <a:endParaRPr lang="en-US"/>
        </a:p>
      </dgm:t>
    </dgm:pt>
    <dgm:pt modelId="{DE6AD78D-586F-4563-9AB2-F447C1863818}" type="pres">
      <dgm:prSet presAssocID="{02CC2C92-BC89-41AC-A635-1F7BEBF85496}" presName="accent_2" presStyleCnt="0"/>
      <dgm:spPr/>
    </dgm:pt>
    <dgm:pt modelId="{1FD3EC31-4315-445C-92E4-56710B1D30E2}" type="pres">
      <dgm:prSet presAssocID="{02CC2C92-BC89-41AC-A635-1F7BEBF85496}" presName="accentRepeatNode" presStyleLbl="solidFgAcc1" presStyleIdx="1" presStyleCnt="6"/>
      <dgm:spPr/>
    </dgm:pt>
    <dgm:pt modelId="{6433428E-47FF-4368-AA21-C31B59E598CA}" type="pres">
      <dgm:prSet presAssocID="{6F405918-257B-4C70-9AE4-B9ECAAD1D45F}" presName="text_3" presStyleLbl="node1" presStyleIdx="2" presStyleCnt="6">
        <dgm:presLayoutVars>
          <dgm:bulletEnabled val="1"/>
        </dgm:presLayoutVars>
      </dgm:prSet>
      <dgm:spPr/>
      <dgm:t>
        <a:bodyPr/>
        <a:lstStyle/>
        <a:p>
          <a:endParaRPr lang="en-US"/>
        </a:p>
      </dgm:t>
    </dgm:pt>
    <dgm:pt modelId="{0C3540FA-80E3-4F6C-9916-BB73BE8C46DD}" type="pres">
      <dgm:prSet presAssocID="{6F405918-257B-4C70-9AE4-B9ECAAD1D45F}" presName="accent_3" presStyleCnt="0"/>
      <dgm:spPr/>
    </dgm:pt>
    <dgm:pt modelId="{3C0F7DB3-869B-4C11-AC2B-72648C242011}" type="pres">
      <dgm:prSet presAssocID="{6F405918-257B-4C70-9AE4-B9ECAAD1D45F}" presName="accentRepeatNode" presStyleLbl="solidFgAcc1" presStyleIdx="2" presStyleCnt="6"/>
      <dgm:spPr/>
    </dgm:pt>
    <dgm:pt modelId="{AE6504FD-5558-48CA-9368-A1C143F10B7F}" type="pres">
      <dgm:prSet presAssocID="{67B457AC-A65D-4A44-9CBB-3E57547F25C0}" presName="text_4" presStyleLbl="node1" presStyleIdx="3" presStyleCnt="6">
        <dgm:presLayoutVars>
          <dgm:bulletEnabled val="1"/>
        </dgm:presLayoutVars>
      </dgm:prSet>
      <dgm:spPr/>
      <dgm:t>
        <a:bodyPr/>
        <a:lstStyle/>
        <a:p>
          <a:endParaRPr lang="en-US"/>
        </a:p>
      </dgm:t>
    </dgm:pt>
    <dgm:pt modelId="{A51B6776-F2EB-4FAE-BAEE-0DD2FF1F1B12}" type="pres">
      <dgm:prSet presAssocID="{67B457AC-A65D-4A44-9CBB-3E57547F25C0}" presName="accent_4" presStyleCnt="0"/>
      <dgm:spPr/>
    </dgm:pt>
    <dgm:pt modelId="{8271E03B-23FD-43E5-B2C8-65FFEBAEFE86}" type="pres">
      <dgm:prSet presAssocID="{67B457AC-A65D-4A44-9CBB-3E57547F25C0}" presName="accentRepeatNode" presStyleLbl="solidFgAcc1" presStyleIdx="3" presStyleCnt="6"/>
      <dgm:spPr/>
    </dgm:pt>
    <dgm:pt modelId="{D1970AE2-6837-4785-9E7E-394832CEEC99}" type="pres">
      <dgm:prSet presAssocID="{137976B0-DF52-4F3D-998E-04731B7CA9DD}" presName="text_5" presStyleLbl="node1" presStyleIdx="4" presStyleCnt="6">
        <dgm:presLayoutVars>
          <dgm:bulletEnabled val="1"/>
        </dgm:presLayoutVars>
      </dgm:prSet>
      <dgm:spPr/>
      <dgm:t>
        <a:bodyPr/>
        <a:lstStyle/>
        <a:p>
          <a:endParaRPr lang="en-US"/>
        </a:p>
      </dgm:t>
    </dgm:pt>
    <dgm:pt modelId="{66546128-B6F2-4727-9980-85E0AC981C45}" type="pres">
      <dgm:prSet presAssocID="{137976B0-DF52-4F3D-998E-04731B7CA9DD}" presName="accent_5" presStyleCnt="0"/>
      <dgm:spPr/>
    </dgm:pt>
    <dgm:pt modelId="{A05E09EB-D1F4-4094-A8D1-81CD12EC69A6}" type="pres">
      <dgm:prSet presAssocID="{137976B0-DF52-4F3D-998E-04731B7CA9DD}" presName="accentRepeatNode" presStyleLbl="solidFgAcc1" presStyleIdx="4" presStyleCnt="6"/>
      <dgm:spPr/>
    </dgm:pt>
    <dgm:pt modelId="{94912C0A-F0AE-44F3-92C0-81BBDD264D1F}" type="pres">
      <dgm:prSet presAssocID="{72F8B6DC-F5C7-4977-BD1E-43D55BC0A20C}" presName="text_6" presStyleLbl="node1" presStyleIdx="5" presStyleCnt="6">
        <dgm:presLayoutVars>
          <dgm:bulletEnabled val="1"/>
        </dgm:presLayoutVars>
      </dgm:prSet>
      <dgm:spPr/>
      <dgm:t>
        <a:bodyPr/>
        <a:lstStyle/>
        <a:p>
          <a:endParaRPr lang="en-US"/>
        </a:p>
      </dgm:t>
    </dgm:pt>
    <dgm:pt modelId="{146BC9FF-6F59-42A7-B581-F033E8F92B1A}" type="pres">
      <dgm:prSet presAssocID="{72F8B6DC-F5C7-4977-BD1E-43D55BC0A20C}" presName="accent_6" presStyleCnt="0"/>
      <dgm:spPr/>
    </dgm:pt>
    <dgm:pt modelId="{A264BE5F-F633-47E1-8EF2-E07DCBA50446}" type="pres">
      <dgm:prSet presAssocID="{72F8B6DC-F5C7-4977-BD1E-43D55BC0A20C}" presName="accentRepeatNode" presStyleLbl="solidFgAcc1" presStyleIdx="5" presStyleCnt="6"/>
      <dgm:spPr/>
    </dgm:pt>
  </dgm:ptLst>
  <dgm:cxnLst>
    <dgm:cxn modelId="{74DDB99C-95A9-4DC3-82A7-F49D274415BC}" srcId="{EDFE7D45-8C52-43E3-891A-E9B13B0D1923}" destId="{72F8B6DC-F5C7-4977-BD1E-43D55BC0A20C}" srcOrd="5" destOrd="0" parTransId="{010090B1-C365-4E36-9030-9EA198565604}" sibTransId="{F75D7026-C351-4DB0-98B6-9E4B61FA37C4}"/>
    <dgm:cxn modelId="{FED83BAA-CB96-4E68-B0A2-C20A8106FF0F}" type="presOf" srcId="{67B457AC-A65D-4A44-9CBB-3E57547F25C0}" destId="{AE6504FD-5558-48CA-9368-A1C143F10B7F}" srcOrd="0" destOrd="0" presId="urn:microsoft.com/office/officeart/2008/layout/VerticalCurvedList"/>
    <dgm:cxn modelId="{89FA5C18-20A5-4CA6-9819-38BE640AB668}" type="presOf" srcId="{02CC2C92-BC89-41AC-A635-1F7BEBF85496}" destId="{CEADF868-C9C3-4F6D-A8A5-6E4962819AA1}" srcOrd="0" destOrd="0" presId="urn:microsoft.com/office/officeart/2008/layout/VerticalCurvedList"/>
    <dgm:cxn modelId="{0D55C474-3637-4AE6-806D-FA96D5878801}" srcId="{EDFE7D45-8C52-43E3-891A-E9B13B0D1923}" destId="{6F405918-257B-4C70-9AE4-B9ECAAD1D45F}" srcOrd="2" destOrd="0" parTransId="{4D2AAFCC-A6BE-45C9-9F2E-BD27070308B6}" sibTransId="{B1E656B8-F358-41E8-B218-D83E724151BA}"/>
    <dgm:cxn modelId="{AEF13417-DD78-47AC-9B94-D4AFFDC0B946}" type="presOf" srcId="{72F8B6DC-F5C7-4977-BD1E-43D55BC0A20C}" destId="{94912C0A-F0AE-44F3-92C0-81BBDD264D1F}" srcOrd="0" destOrd="0" presId="urn:microsoft.com/office/officeart/2008/layout/VerticalCurvedList"/>
    <dgm:cxn modelId="{CE313CCD-55C7-4245-86B6-326B8034809D}" srcId="{EDFE7D45-8C52-43E3-891A-E9B13B0D1923}" destId="{1E2F6B63-1D7A-4DC3-9057-1E4C675DF12C}" srcOrd="0" destOrd="0" parTransId="{6D7661DB-D289-48A0-AD2D-DC79C103F9B8}" sibTransId="{4345BB0F-E06D-4A29-BA18-ABB70B78DEC2}"/>
    <dgm:cxn modelId="{CA6065F4-D4D4-4754-833B-F99D6F035ADB}" type="presOf" srcId="{EDFE7D45-8C52-43E3-891A-E9B13B0D1923}" destId="{C059874A-6129-42C8-93DA-71D95A8A4C97}" srcOrd="0" destOrd="0" presId="urn:microsoft.com/office/officeart/2008/layout/VerticalCurvedList"/>
    <dgm:cxn modelId="{FE8231F8-AF09-42F4-812E-642E2F4BD0A3}" type="presOf" srcId="{137976B0-DF52-4F3D-998E-04731B7CA9DD}" destId="{D1970AE2-6837-4785-9E7E-394832CEEC99}" srcOrd="0" destOrd="0" presId="urn:microsoft.com/office/officeart/2008/layout/VerticalCurvedList"/>
    <dgm:cxn modelId="{B738D535-23A9-4BC4-BEA4-715EFF7A2255}" srcId="{EDFE7D45-8C52-43E3-891A-E9B13B0D1923}" destId="{67B457AC-A65D-4A44-9CBB-3E57547F25C0}" srcOrd="3" destOrd="0" parTransId="{7EBCFBE1-7D8C-40B8-8B48-A650E6460130}" sibTransId="{24591640-6EE4-41FF-A258-9F993B8116C4}"/>
    <dgm:cxn modelId="{E7E069EF-DADB-4AF2-8A4F-421CD668EF21}" type="presOf" srcId="{6F405918-257B-4C70-9AE4-B9ECAAD1D45F}" destId="{6433428E-47FF-4368-AA21-C31B59E598CA}" srcOrd="0" destOrd="0" presId="urn:microsoft.com/office/officeart/2008/layout/VerticalCurvedList"/>
    <dgm:cxn modelId="{897ACC0A-2D9D-48DE-9742-356D9498A915}" srcId="{EDFE7D45-8C52-43E3-891A-E9B13B0D1923}" destId="{137976B0-DF52-4F3D-998E-04731B7CA9DD}" srcOrd="4" destOrd="0" parTransId="{A6F8E6DB-8BB2-4FA0-A735-C8406B52E7C0}" sibTransId="{E8877B58-291D-4A4F-B58F-369511CEAB58}"/>
    <dgm:cxn modelId="{8A69C06D-7519-4EAD-B78A-40B553FB05D6}" type="presOf" srcId="{1E2F6B63-1D7A-4DC3-9057-1E4C675DF12C}" destId="{8025BF4C-6245-41E3-A800-16BB82F3BAA7}" srcOrd="0" destOrd="0" presId="urn:microsoft.com/office/officeart/2008/layout/VerticalCurvedList"/>
    <dgm:cxn modelId="{7FF78296-24D3-41D6-AC95-86B6CCE9FE84}" type="presOf" srcId="{4345BB0F-E06D-4A29-BA18-ABB70B78DEC2}" destId="{774D0331-B0BD-46B5-A9AD-D69A0561DAD1}" srcOrd="0" destOrd="0" presId="urn:microsoft.com/office/officeart/2008/layout/VerticalCurvedList"/>
    <dgm:cxn modelId="{7EEC7C8B-6732-4B28-BF68-A2D52CC267A7}" srcId="{EDFE7D45-8C52-43E3-891A-E9B13B0D1923}" destId="{02CC2C92-BC89-41AC-A635-1F7BEBF85496}" srcOrd="1" destOrd="0" parTransId="{62DA6754-9B5F-4C1A-AE8D-F937EB745A6A}" sibTransId="{B184798E-C344-46E4-90BE-51F4E412CEA1}"/>
    <dgm:cxn modelId="{EBEE9301-D412-4692-A545-95DD33884F3F}" type="presParOf" srcId="{C059874A-6129-42C8-93DA-71D95A8A4C97}" destId="{A282F738-2907-42C0-B4F0-C51DF94788D4}" srcOrd="0" destOrd="0" presId="urn:microsoft.com/office/officeart/2008/layout/VerticalCurvedList"/>
    <dgm:cxn modelId="{48D26D83-DB54-4923-819E-498AB24FA27D}" type="presParOf" srcId="{A282F738-2907-42C0-B4F0-C51DF94788D4}" destId="{C268991E-B032-493A-83C6-F811E5E4F5D3}" srcOrd="0" destOrd="0" presId="urn:microsoft.com/office/officeart/2008/layout/VerticalCurvedList"/>
    <dgm:cxn modelId="{C50C9B84-0D02-42D4-9EF9-D64E284AC28C}" type="presParOf" srcId="{C268991E-B032-493A-83C6-F811E5E4F5D3}" destId="{D9706E4F-7E9B-4FEC-90E0-E34B5574791F}" srcOrd="0" destOrd="0" presId="urn:microsoft.com/office/officeart/2008/layout/VerticalCurvedList"/>
    <dgm:cxn modelId="{5EAD5C7C-52FC-417F-A00E-0D5BC4CA0C52}" type="presParOf" srcId="{C268991E-B032-493A-83C6-F811E5E4F5D3}" destId="{774D0331-B0BD-46B5-A9AD-D69A0561DAD1}" srcOrd="1" destOrd="0" presId="urn:microsoft.com/office/officeart/2008/layout/VerticalCurvedList"/>
    <dgm:cxn modelId="{224FB53C-E7EF-4B8A-8532-BED26A30C082}" type="presParOf" srcId="{C268991E-B032-493A-83C6-F811E5E4F5D3}" destId="{C97A5EFF-A2F8-4E06-BC21-09C6179D9062}" srcOrd="2" destOrd="0" presId="urn:microsoft.com/office/officeart/2008/layout/VerticalCurvedList"/>
    <dgm:cxn modelId="{A7D51068-458A-4EDE-8247-BF37A74A13EB}" type="presParOf" srcId="{C268991E-B032-493A-83C6-F811E5E4F5D3}" destId="{AFBA2BCB-A890-4AA3-AB4D-FC2F5A7334F2}" srcOrd="3" destOrd="0" presId="urn:microsoft.com/office/officeart/2008/layout/VerticalCurvedList"/>
    <dgm:cxn modelId="{885CDFD0-63A5-48E9-84BA-A4C217A0C3F9}" type="presParOf" srcId="{A282F738-2907-42C0-B4F0-C51DF94788D4}" destId="{8025BF4C-6245-41E3-A800-16BB82F3BAA7}" srcOrd="1" destOrd="0" presId="urn:microsoft.com/office/officeart/2008/layout/VerticalCurvedList"/>
    <dgm:cxn modelId="{2830B99F-CA88-4550-87E2-782BFC4F2BCE}" type="presParOf" srcId="{A282F738-2907-42C0-B4F0-C51DF94788D4}" destId="{003B1782-9B40-4E73-813D-2A521B7E7B68}" srcOrd="2" destOrd="0" presId="urn:microsoft.com/office/officeart/2008/layout/VerticalCurvedList"/>
    <dgm:cxn modelId="{096A2DFB-49AE-42FA-8E37-CDFB595014E7}" type="presParOf" srcId="{003B1782-9B40-4E73-813D-2A521B7E7B68}" destId="{B977A211-E95E-4B1A-9510-6AA892A03F4A}" srcOrd="0" destOrd="0" presId="urn:microsoft.com/office/officeart/2008/layout/VerticalCurvedList"/>
    <dgm:cxn modelId="{F2AC922B-F339-4341-803E-F158FDBFC9F3}" type="presParOf" srcId="{A282F738-2907-42C0-B4F0-C51DF94788D4}" destId="{CEADF868-C9C3-4F6D-A8A5-6E4962819AA1}" srcOrd="3" destOrd="0" presId="urn:microsoft.com/office/officeart/2008/layout/VerticalCurvedList"/>
    <dgm:cxn modelId="{8F54904D-08FC-4639-BAFD-4C5F7FBAADF2}" type="presParOf" srcId="{A282F738-2907-42C0-B4F0-C51DF94788D4}" destId="{DE6AD78D-586F-4563-9AB2-F447C1863818}" srcOrd="4" destOrd="0" presId="urn:microsoft.com/office/officeart/2008/layout/VerticalCurvedList"/>
    <dgm:cxn modelId="{D3D25106-535E-4356-925C-1C477E67F34C}" type="presParOf" srcId="{DE6AD78D-586F-4563-9AB2-F447C1863818}" destId="{1FD3EC31-4315-445C-92E4-56710B1D30E2}" srcOrd="0" destOrd="0" presId="urn:microsoft.com/office/officeart/2008/layout/VerticalCurvedList"/>
    <dgm:cxn modelId="{84219F4E-AA07-4EF1-BBD4-6BB1354A54AB}" type="presParOf" srcId="{A282F738-2907-42C0-B4F0-C51DF94788D4}" destId="{6433428E-47FF-4368-AA21-C31B59E598CA}" srcOrd="5" destOrd="0" presId="urn:microsoft.com/office/officeart/2008/layout/VerticalCurvedList"/>
    <dgm:cxn modelId="{55A3743A-EDBF-4AC5-ABA5-5E7143C9A0E3}" type="presParOf" srcId="{A282F738-2907-42C0-B4F0-C51DF94788D4}" destId="{0C3540FA-80E3-4F6C-9916-BB73BE8C46DD}" srcOrd="6" destOrd="0" presId="urn:microsoft.com/office/officeart/2008/layout/VerticalCurvedList"/>
    <dgm:cxn modelId="{6E57DC0F-2FD1-475E-990A-493CC254558C}" type="presParOf" srcId="{0C3540FA-80E3-4F6C-9916-BB73BE8C46DD}" destId="{3C0F7DB3-869B-4C11-AC2B-72648C242011}" srcOrd="0" destOrd="0" presId="urn:microsoft.com/office/officeart/2008/layout/VerticalCurvedList"/>
    <dgm:cxn modelId="{F3E55677-5676-4F60-80D1-967EF184D4B1}" type="presParOf" srcId="{A282F738-2907-42C0-B4F0-C51DF94788D4}" destId="{AE6504FD-5558-48CA-9368-A1C143F10B7F}" srcOrd="7" destOrd="0" presId="urn:microsoft.com/office/officeart/2008/layout/VerticalCurvedList"/>
    <dgm:cxn modelId="{657C0264-6544-49CB-B83F-D69E747BFC29}" type="presParOf" srcId="{A282F738-2907-42C0-B4F0-C51DF94788D4}" destId="{A51B6776-F2EB-4FAE-BAEE-0DD2FF1F1B12}" srcOrd="8" destOrd="0" presId="urn:microsoft.com/office/officeart/2008/layout/VerticalCurvedList"/>
    <dgm:cxn modelId="{F86A6202-A530-403C-A2EC-D38E89E9B0F6}" type="presParOf" srcId="{A51B6776-F2EB-4FAE-BAEE-0DD2FF1F1B12}" destId="{8271E03B-23FD-43E5-B2C8-65FFEBAEFE86}" srcOrd="0" destOrd="0" presId="urn:microsoft.com/office/officeart/2008/layout/VerticalCurvedList"/>
    <dgm:cxn modelId="{29F635F4-C830-4F2F-A378-017F8DCE958D}" type="presParOf" srcId="{A282F738-2907-42C0-B4F0-C51DF94788D4}" destId="{D1970AE2-6837-4785-9E7E-394832CEEC99}" srcOrd="9" destOrd="0" presId="urn:microsoft.com/office/officeart/2008/layout/VerticalCurvedList"/>
    <dgm:cxn modelId="{0D47A48B-D539-4696-8C4E-9750C5886CCF}" type="presParOf" srcId="{A282F738-2907-42C0-B4F0-C51DF94788D4}" destId="{66546128-B6F2-4727-9980-85E0AC981C45}" srcOrd="10" destOrd="0" presId="urn:microsoft.com/office/officeart/2008/layout/VerticalCurvedList"/>
    <dgm:cxn modelId="{F50CA300-35A2-4587-9C85-051359193F3D}" type="presParOf" srcId="{66546128-B6F2-4727-9980-85E0AC981C45}" destId="{A05E09EB-D1F4-4094-A8D1-81CD12EC69A6}" srcOrd="0" destOrd="0" presId="urn:microsoft.com/office/officeart/2008/layout/VerticalCurvedList"/>
    <dgm:cxn modelId="{69AC7DAC-87A2-4BED-B8A3-DF71104A8E65}" type="presParOf" srcId="{A282F738-2907-42C0-B4F0-C51DF94788D4}" destId="{94912C0A-F0AE-44F3-92C0-81BBDD264D1F}" srcOrd="11" destOrd="0" presId="urn:microsoft.com/office/officeart/2008/layout/VerticalCurvedList"/>
    <dgm:cxn modelId="{F312E493-5933-4606-A20D-ED71EB829E6E}" type="presParOf" srcId="{A282F738-2907-42C0-B4F0-C51DF94788D4}" destId="{146BC9FF-6F59-42A7-B581-F033E8F92B1A}" srcOrd="12" destOrd="0" presId="urn:microsoft.com/office/officeart/2008/layout/VerticalCurvedList"/>
    <dgm:cxn modelId="{B4EA74F3-D2EF-43AE-92D9-382045521341}" type="presParOf" srcId="{146BC9FF-6F59-42A7-B581-F033E8F92B1A}" destId="{A264BE5F-F633-47E1-8EF2-E07DCBA504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BracketList#1">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8440-696E-47EC-B482-C7979C96C87A}" type="datetimeFigureOut">
              <a:rPr lang="en-US" smtClean="0"/>
              <a:t>3/31/2015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A2A7B-E395-4634-841B-2B52ABF31663}" type="slidenum">
              <a:rPr lang="en-US" smtClean="0"/>
              <a:t>‹#›</a:t>
            </a:fld>
            <a:endParaRPr lang="en-US"/>
          </a:p>
        </p:txBody>
      </p:sp>
    </p:spTree>
    <p:extLst>
      <p:ext uri="{BB962C8B-B14F-4D97-AF65-F5344CB8AC3E}">
        <p14:creationId xmlns:p14="http://schemas.microsoft.com/office/powerpoint/2010/main" val="184376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AC0DB-9AA4-4710-88AB-DDF537B4B8AA}" type="slidenum">
              <a:rPr lang="en-US" smtClean="0"/>
              <a:pPr/>
              <a:t>1</a:t>
            </a:fld>
            <a:endParaRPr lang="en-US"/>
          </a:p>
        </p:txBody>
      </p:sp>
    </p:spTree>
    <p:extLst>
      <p:ext uri="{BB962C8B-B14F-4D97-AF65-F5344CB8AC3E}">
        <p14:creationId xmlns:p14="http://schemas.microsoft.com/office/powerpoint/2010/main" val="361498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AC0DB-9AA4-4710-88AB-DDF537B4B8AA}" type="slidenum">
              <a:rPr lang="en-US" smtClean="0"/>
              <a:pPr/>
              <a:t>21</a:t>
            </a:fld>
            <a:endParaRPr lang="en-US"/>
          </a:p>
        </p:txBody>
      </p:sp>
    </p:spTree>
    <p:extLst>
      <p:ext uri="{BB962C8B-B14F-4D97-AF65-F5344CB8AC3E}">
        <p14:creationId xmlns:p14="http://schemas.microsoft.com/office/powerpoint/2010/main" val="50203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Demographics – identify positive segments, these customers can be targeted and ultimately become brand evangelists to convert other customer segments</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Customer concerns remain, some can be overcome and some will be tough to overcome</a:t>
            </a:r>
          </a:p>
          <a:p>
            <a:endParaRPr lang="en-US" dirty="0"/>
          </a:p>
        </p:txBody>
      </p:sp>
      <p:sp>
        <p:nvSpPr>
          <p:cNvPr id="4" name="Slide Number Placeholder 3"/>
          <p:cNvSpPr>
            <a:spLocks noGrp="1"/>
          </p:cNvSpPr>
          <p:nvPr>
            <p:ph type="sldNum" sz="quarter" idx="10"/>
          </p:nvPr>
        </p:nvSpPr>
        <p:spPr/>
        <p:txBody>
          <a:bodyPr/>
          <a:lstStyle/>
          <a:p>
            <a:fld id="{1D0AC0DB-9AA4-4710-88AB-DDF537B4B8AA}" type="slidenum">
              <a:rPr lang="en-US" smtClean="0"/>
              <a:pPr/>
              <a:t>31</a:t>
            </a:fld>
            <a:endParaRPr lang="en-US"/>
          </a:p>
        </p:txBody>
      </p:sp>
    </p:spTree>
    <p:extLst>
      <p:ext uri="{BB962C8B-B14F-4D97-AF65-F5344CB8AC3E}">
        <p14:creationId xmlns:p14="http://schemas.microsoft.com/office/powerpoint/2010/main" val="2753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AC0DB-9AA4-4710-88AB-DDF537B4B8AA}" type="slidenum">
              <a:rPr lang="en-US" smtClean="0"/>
              <a:pPr/>
              <a:t>32</a:t>
            </a:fld>
            <a:endParaRPr lang="en-US"/>
          </a:p>
        </p:txBody>
      </p:sp>
    </p:spTree>
    <p:extLst>
      <p:ext uri="{BB962C8B-B14F-4D97-AF65-F5344CB8AC3E}">
        <p14:creationId xmlns:p14="http://schemas.microsoft.com/office/powerpoint/2010/main" val="215811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u="sng" dirty="0" smtClean="0"/>
              <a:t>NEED 2 MINUTES HERE</a:t>
            </a:r>
          </a:p>
          <a:p>
            <a:r>
              <a:rPr lang="en-US" baseline="0" dirty="0" smtClean="0"/>
              <a:t>3 key components – Internal Considerations, External Considerations, and the actual strategy development</a:t>
            </a:r>
          </a:p>
          <a:p>
            <a:endParaRPr lang="en-US" baseline="0" dirty="0" smtClean="0"/>
          </a:p>
          <a:p>
            <a:r>
              <a:rPr lang="en-US" baseline="0" dirty="0" smtClean="0"/>
              <a:t>INTERNAL – involving all key stakeholders; gain understanding and consensus as this impacts all parts of an organization</a:t>
            </a:r>
          </a:p>
          <a:p>
            <a:endParaRPr lang="en-US" baseline="0" dirty="0" smtClean="0"/>
          </a:p>
          <a:p>
            <a:r>
              <a:rPr lang="en-US" baseline="0" dirty="0" smtClean="0"/>
              <a:t>EXTERNAL:</a:t>
            </a:r>
          </a:p>
          <a:p>
            <a:pPr defTabSz="873161">
              <a:defRPr/>
            </a:pPr>
            <a:r>
              <a:rPr lang="en-US" dirty="0" smtClean="0"/>
              <a:t>UBI options</a:t>
            </a:r>
            <a:r>
              <a:rPr lang="en-US" baseline="0" dirty="0" smtClean="0"/>
              <a:t> are expanding – devices, mobile solutions, data, analytics, scoring</a:t>
            </a:r>
          </a:p>
          <a:p>
            <a:r>
              <a:rPr lang="en-US" baseline="0" dirty="0" smtClean="0"/>
              <a:t>Customers - Vendors – Research – Cost – Technology</a:t>
            </a:r>
          </a:p>
          <a:p>
            <a:endParaRPr lang="en-US" baseline="0" dirty="0" smtClean="0"/>
          </a:p>
          <a:p>
            <a:r>
              <a:rPr lang="en-US" dirty="0" smtClean="0"/>
              <a:t>UBI STRATEGY:</a:t>
            </a:r>
          </a:p>
          <a:p>
            <a:r>
              <a:rPr lang="en-US" dirty="0" smtClean="0"/>
              <a:t>- First</a:t>
            </a:r>
            <a:r>
              <a:rPr lang="en-US" baseline="0" dirty="0" smtClean="0"/>
              <a:t> bullet point is essentially a precept of UBI Implementation – Company must understand their own goals &amp; value proposition and incorporate a UBI strategy that aligns with it and supports those goals</a:t>
            </a:r>
            <a:endParaRPr lang="en-US" dirty="0" smtClean="0"/>
          </a:p>
          <a:p>
            <a:r>
              <a:rPr lang="en-US" dirty="0" smtClean="0"/>
              <a:t>- Companies need</a:t>
            </a:r>
            <a:r>
              <a:rPr lang="en-US" baseline="0" dirty="0" smtClean="0"/>
              <a:t> to focus on their existing clients and target market; i.e. marketing for millennials vs. baby boomers</a:t>
            </a:r>
            <a:endParaRPr lang="en-US" dirty="0" smtClean="0"/>
          </a:p>
          <a:p>
            <a:r>
              <a:rPr lang="en-US" dirty="0" smtClean="0"/>
              <a:t>– strategy</a:t>
            </a:r>
            <a:r>
              <a:rPr lang="en-US" baseline="0" dirty="0" smtClean="0"/>
              <a:t> will drive selection of all UBI elements including technology chosen, data collected, and analytics process</a:t>
            </a:r>
          </a:p>
          <a:p>
            <a:r>
              <a:rPr lang="en-US" baseline="0" dirty="0" smtClean="0"/>
              <a:t>- </a:t>
            </a:r>
          </a:p>
          <a:p>
            <a:r>
              <a:rPr lang="en-US" baseline="0" dirty="0" smtClean="0"/>
              <a:t>- Market entry is a key concern; first adopters (Progressive); 2</a:t>
            </a:r>
            <a:r>
              <a:rPr lang="en-US" baseline="30000" dirty="0" smtClean="0"/>
              <a:t>nd</a:t>
            </a:r>
            <a:r>
              <a:rPr lang="en-US" baseline="0" dirty="0" smtClean="0"/>
              <a:t> wave – Early Majority (Liberty Mutual, State Farm, etc.); Late Majority (next entrants); final group will be market share defenders who are forced to have a UBI program to maintain competitive position &amp; avoid adverse selection (similar to credit scoring)</a:t>
            </a:r>
            <a:endParaRPr lang="en-US" dirty="0" smtClean="0"/>
          </a:p>
        </p:txBody>
      </p:sp>
      <p:sp>
        <p:nvSpPr>
          <p:cNvPr id="4" name="Slide Number Placeholder 3"/>
          <p:cNvSpPr>
            <a:spLocks noGrp="1"/>
          </p:cNvSpPr>
          <p:nvPr>
            <p:ph type="sldNum" sz="quarter" idx="10"/>
          </p:nvPr>
        </p:nvSpPr>
        <p:spPr/>
        <p:txBody>
          <a:bodyPr/>
          <a:lstStyle/>
          <a:p>
            <a:fld id="{1D0AC0DB-9AA4-4710-88AB-DDF537B4B8AA}" type="slidenum">
              <a:rPr lang="en-US" smtClean="0"/>
              <a:pPr/>
              <a:t>13</a:t>
            </a:fld>
            <a:endParaRPr lang="en-US"/>
          </a:p>
        </p:txBody>
      </p:sp>
    </p:spTree>
    <p:extLst>
      <p:ext uri="{BB962C8B-B14F-4D97-AF65-F5344CB8AC3E}">
        <p14:creationId xmlns:p14="http://schemas.microsoft.com/office/powerpoint/2010/main" val="83911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 of Premium</a:t>
            </a:r>
            <a:r>
              <a:rPr lang="en-US" baseline="0" dirty="0" smtClean="0"/>
              <a:t> discounting and value-adding services</a:t>
            </a:r>
          </a:p>
          <a:p>
            <a:pPr marL="163718" indent="-163718">
              <a:buFont typeface="Arial" panose="020B0604020202020204" pitchFamily="34" charset="0"/>
              <a:buChar char="•"/>
            </a:pPr>
            <a:r>
              <a:rPr lang="en-US" baseline="0" dirty="0" smtClean="0"/>
              <a:t>Simplest version of UBI is basic mileage verification</a:t>
            </a:r>
          </a:p>
          <a:p>
            <a:pPr marL="163718" indent="-163718">
              <a:buFont typeface="Arial" panose="020B0604020202020204" pitchFamily="34" charset="0"/>
              <a:buChar char="•"/>
            </a:pPr>
            <a:r>
              <a:rPr lang="en-US" baseline="0" dirty="0" smtClean="0"/>
              <a:t>Discounts also based on driver behaviors</a:t>
            </a:r>
          </a:p>
          <a:p>
            <a:pPr marL="163718" indent="-163718">
              <a:buFont typeface="Arial" panose="020B0604020202020204" pitchFamily="34" charset="0"/>
              <a:buChar char="•"/>
            </a:pPr>
            <a:r>
              <a:rPr lang="en-US" i="1" baseline="0" dirty="0" smtClean="0"/>
              <a:t>In the absence of UBI as a mechanism to increase premiums for drivers with riskier habits, is discounting a viable long-term solution?</a:t>
            </a:r>
            <a:endParaRPr lang="en-US" i="0" baseline="0" dirty="0" smtClean="0"/>
          </a:p>
          <a:p>
            <a:pPr marL="163718" indent="-163718">
              <a:buFont typeface="Arial" panose="020B0604020202020204" pitchFamily="34" charset="0"/>
              <a:buChar char="•"/>
            </a:pPr>
            <a:r>
              <a:rPr lang="en-US" i="0" baseline="0" dirty="0" smtClean="0"/>
              <a:t>Use of Value Adding services to create a more comprehensive UBI product offering</a:t>
            </a:r>
            <a:endParaRPr lang="en-US" i="1" baseline="0" dirty="0" smtClean="0"/>
          </a:p>
          <a:p>
            <a:endParaRPr lang="en-US" baseline="0" dirty="0" smtClean="0"/>
          </a:p>
          <a:p>
            <a:r>
              <a:rPr lang="en-US" dirty="0" smtClean="0"/>
              <a:t>Largest expense of UBI is devices &amp; data</a:t>
            </a:r>
          </a:p>
          <a:p>
            <a:r>
              <a:rPr lang="en-US" baseline="0" dirty="0" smtClean="0"/>
              <a:t>options available, but technology is rapidly changing</a:t>
            </a:r>
          </a:p>
          <a:p>
            <a:r>
              <a:rPr lang="en-US" baseline="0" dirty="0" smtClean="0">
                <a:sym typeface="Wingdings" panose="05000000000000000000" pitchFamily="2" charset="2"/>
              </a:rPr>
              <a:t> requires a strategy with a  flexible solution</a:t>
            </a:r>
          </a:p>
          <a:p>
            <a:endParaRPr lang="en-US" baseline="0" dirty="0" smtClean="0">
              <a:sym typeface="Wingdings" panose="05000000000000000000" pitchFamily="2" charset="2"/>
            </a:endParaRPr>
          </a:p>
          <a:p>
            <a:r>
              <a:rPr lang="en-US" baseline="0" dirty="0" smtClean="0">
                <a:sym typeface="Wingdings" panose="05000000000000000000" pitchFamily="2" charset="2"/>
              </a:rPr>
              <a:t>Data – in the absence of restrictions (expenses), insurers would collect all data</a:t>
            </a:r>
          </a:p>
          <a:p>
            <a:r>
              <a:rPr lang="en-US" baseline="0" dirty="0" smtClean="0">
                <a:sym typeface="Wingdings" panose="05000000000000000000" pitchFamily="2" charset="2"/>
              </a:rPr>
              <a:t>BUT, data collection is expensive &amp; time-consuming; external data needs to be configured &amp; new data being added</a:t>
            </a:r>
            <a:endParaRPr lang="en-US" dirty="0" smtClean="0"/>
          </a:p>
          <a:p>
            <a:endParaRPr lang="en-US" baseline="0" dirty="0" smtClean="0"/>
          </a:p>
          <a:p>
            <a:r>
              <a:rPr lang="en-US" dirty="0" smtClean="0"/>
              <a:t>Driver Scoring</a:t>
            </a:r>
            <a:r>
              <a:rPr lang="en-US" baseline="0" dirty="0" smtClean="0"/>
              <a:t> issues – how to solve?</a:t>
            </a:r>
          </a:p>
          <a:p>
            <a:r>
              <a:rPr lang="en-US" dirty="0" smtClean="0"/>
              <a:t>How to gain competitive</a:t>
            </a:r>
            <a:r>
              <a:rPr lang="en-US" baseline="0" dirty="0" smtClean="0"/>
              <a:t> advantage?</a:t>
            </a:r>
          </a:p>
          <a:p>
            <a:endParaRPr lang="en-US" baseline="0" dirty="0" smtClean="0"/>
          </a:p>
          <a:p>
            <a:r>
              <a:rPr lang="en-US" baseline="0" dirty="0" smtClean="0"/>
              <a:t>Driver Feedback – 80% of people know that they are above average drivers, so feedback is imperative in a discount program</a:t>
            </a:r>
          </a:p>
          <a:p>
            <a:pPr marL="163718" indent="-163718">
              <a:buFontTx/>
              <a:buChar char="-"/>
            </a:pPr>
            <a:r>
              <a:rPr lang="en-US" baseline="0" dirty="0" smtClean="0"/>
              <a:t>Improving driver behaviors: need to provide periodic useful feedback</a:t>
            </a:r>
          </a:p>
          <a:p>
            <a:pPr marL="163718" indent="-163718">
              <a:buFontTx/>
              <a:buChar char="-"/>
            </a:pPr>
            <a:r>
              <a:rPr lang="en-US" baseline="0" dirty="0" smtClean="0"/>
              <a:t>Teen Safety – promote responsible habits</a:t>
            </a:r>
          </a:p>
          <a:p>
            <a:pPr marL="163718" indent="-163718">
              <a:buFontTx/>
              <a:buChar char="-"/>
            </a:pPr>
            <a:endParaRPr lang="en-US" baseline="0" dirty="0" smtClean="0"/>
          </a:p>
          <a:p>
            <a:r>
              <a:rPr lang="en-US" baseline="0" dirty="0" smtClean="0"/>
              <a:t>Education: drivers, agents, general population</a:t>
            </a:r>
          </a:p>
          <a:p>
            <a:endParaRPr lang="en-US" baseline="0" dirty="0" smtClean="0"/>
          </a:p>
          <a:p>
            <a:r>
              <a:rPr lang="en-US" baseline="0" dirty="0" smtClean="0"/>
              <a:t>Rating Considerations vs Privacy Considerations</a:t>
            </a:r>
          </a:p>
          <a:p>
            <a:pPr marL="163718" indent="-163718">
              <a:buFont typeface="Arial" panose="020B0604020202020204" pitchFamily="34" charset="0"/>
              <a:buChar char="•"/>
            </a:pPr>
            <a:r>
              <a:rPr lang="en-US" dirty="0" smtClean="0"/>
              <a:t>Insurer would</a:t>
            </a:r>
            <a:r>
              <a:rPr lang="en-US" baseline="0" dirty="0" smtClean="0"/>
              <a:t> prefer ALL of the info while customers don’t want to feel monitored or watched</a:t>
            </a:r>
            <a:endParaRPr lang="en-US" dirty="0" smtClean="0"/>
          </a:p>
          <a:p>
            <a:endParaRPr lang="en-US" dirty="0"/>
          </a:p>
        </p:txBody>
      </p:sp>
      <p:sp>
        <p:nvSpPr>
          <p:cNvPr id="4" name="Slide Number Placeholder 3"/>
          <p:cNvSpPr>
            <a:spLocks noGrp="1"/>
          </p:cNvSpPr>
          <p:nvPr>
            <p:ph type="sldNum" sz="quarter" idx="10"/>
          </p:nvPr>
        </p:nvSpPr>
        <p:spPr/>
        <p:txBody>
          <a:bodyPr/>
          <a:lstStyle/>
          <a:p>
            <a:fld id="{5B2A2A7B-E395-4634-841B-2B52ABF31663}" type="slidenum">
              <a:rPr lang="en-US" smtClean="0"/>
              <a:t>14</a:t>
            </a:fld>
            <a:endParaRPr lang="en-US"/>
          </a:p>
        </p:txBody>
      </p:sp>
    </p:spTree>
    <p:extLst>
      <p:ext uri="{BB962C8B-B14F-4D97-AF65-F5344CB8AC3E}">
        <p14:creationId xmlns:p14="http://schemas.microsoft.com/office/powerpoint/2010/main" val="109859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industries have barriers to entry – competition, cost,</a:t>
            </a:r>
            <a:r>
              <a:rPr lang="en-US" baseline="0" dirty="0" smtClean="0"/>
              <a:t> knowledge/expertise, regulators, consumers</a:t>
            </a:r>
          </a:p>
          <a:p>
            <a:endParaRPr lang="en-US" baseline="0" dirty="0" smtClean="0"/>
          </a:p>
          <a:p>
            <a:r>
              <a:rPr lang="en-US" baseline="0" dirty="0" smtClean="0"/>
              <a:t>Considerations</a:t>
            </a:r>
          </a:p>
          <a:p>
            <a:r>
              <a:rPr lang="en-US" baseline="0" dirty="0" smtClean="0"/>
              <a:t>– Understanding market cycle (Innovators, early adopters, early majority, late majority, market defenders/laggards)</a:t>
            </a:r>
          </a:p>
          <a:p>
            <a:pPr marL="163718" indent="-163718">
              <a:buFontTx/>
              <a:buChar char="-"/>
            </a:pPr>
            <a:r>
              <a:rPr lang="en-US" baseline="0" dirty="0" smtClean="0"/>
              <a:t>Reduced costs to make entry viable</a:t>
            </a:r>
          </a:p>
          <a:p>
            <a:pPr marL="163718" indent="-163718">
              <a:buFontTx/>
              <a:buChar char="-"/>
            </a:pPr>
            <a:r>
              <a:rPr lang="en-US" baseline="0" dirty="0" smtClean="0"/>
              <a:t>Consumers – gaining acceptance</a:t>
            </a:r>
          </a:p>
          <a:p>
            <a:pPr marL="163718" indent="-163718">
              <a:buFontTx/>
              <a:buChar char="-"/>
            </a:pPr>
            <a:endParaRPr lang="en-US" baseline="0" dirty="0" smtClean="0"/>
          </a:p>
          <a:p>
            <a:r>
              <a:rPr lang="en-US" baseline="0" dirty="0" smtClean="0"/>
              <a:t>Key Metrics</a:t>
            </a:r>
          </a:p>
          <a:p>
            <a:pPr marL="163718" indent="-163718">
              <a:buFontTx/>
              <a:buChar char="-"/>
            </a:pPr>
            <a:r>
              <a:rPr lang="en-US" baseline="0" dirty="0" smtClean="0"/>
              <a:t>Preparation for entry – quantity of data; prelim scorecard; market acceptance;</a:t>
            </a:r>
          </a:p>
          <a:p>
            <a:pPr marL="163718" indent="-163718">
              <a:buFontTx/>
              <a:buChar char="-"/>
            </a:pPr>
            <a:r>
              <a:rPr lang="en-US" baseline="0" dirty="0" smtClean="0"/>
              <a:t>Market conditions - # of key competitors adopting; projected rollout</a:t>
            </a:r>
          </a:p>
          <a:p>
            <a:pPr marL="163718" indent="-163718">
              <a:buFontTx/>
              <a:buChar char="-"/>
            </a:pPr>
            <a:endParaRPr lang="en-US" dirty="0"/>
          </a:p>
        </p:txBody>
      </p:sp>
      <p:sp>
        <p:nvSpPr>
          <p:cNvPr id="4" name="Slide Number Placeholder 3"/>
          <p:cNvSpPr>
            <a:spLocks noGrp="1"/>
          </p:cNvSpPr>
          <p:nvPr>
            <p:ph type="sldNum" sz="quarter" idx="10"/>
          </p:nvPr>
        </p:nvSpPr>
        <p:spPr/>
        <p:txBody>
          <a:bodyPr/>
          <a:lstStyle/>
          <a:p>
            <a:fld id="{1D0AC0DB-9AA4-4710-88AB-DDF537B4B8AA}" type="slidenum">
              <a:rPr lang="en-US" smtClean="0"/>
              <a:pPr/>
              <a:t>15</a:t>
            </a:fld>
            <a:endParaRPr lang="en-US"/>
          </a:p>
        </p:txBody>
      </p:sp>
    </p:spTree>
    <p:extLst>
      <p:ext uri="{BB962C8B-B14F-4D97-AF65-F5344CB8AC3E}">
        <p14:creationId xmlns:p14="http://schemas.microsoft.com/office/powerpoint/2010/main" val="210367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AC0DB-9AA4-4710-88AB-DDF537B4B8AA}" type="slidenum">
              <a:rPr lang="en-US" smtClean="0"/>
              <a:pPr/>
              <a:t>16</a:t>
            </a:fld>
            <a:endParaRPr lang="en-US"/>
          </a:p>
        </p:txBody>
      </p:sp>
    </p:spTree>
    <p:extLst>
      <p:ext uri="{BB962C8B-B14F-4D97-AF65-F5344CB8AC3E}">
        <p14:creationId xmlns:p14="http://schemas.microsoft.com/office/powerpoint/2010/main" val="333324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survey results</a:t>
            </a:r>
            <a:endParaRPr lang="en-US" dirty="0" smtClean="0"/>
          </a:p>
          <a:p>
            <a:endParaRPr lang="en-US" dirty="0" smtClean="0"/>
          </a:p>
          <a:p>
            <a:r>
              <a:rPr lang="en-US" dirty="0" smtClean="0"/>
              <a:t>Recap initial study</a:t>
            </a:r>
            <a:r>
              <a:rPr lang="en-US" baseline="0" dirty="0" smtClean="0"/>
              <a:t> &amp; methodology</a:t>
            </a:r>
          </a:p>
          <a:p>
            <a:pPr marL="163718" indent="-163718">
              <a:buFontTx/>
              <a:buChar char="-"/>
            </a:pPr>
            <a:r>
              <a:rPr lang="en-US" baseline="0" dirty="0" smtClean="0"/>
              <a:t>2013 study; Twitter data (review of individual tweets)</a:t>
            </a:r>
          </a:p>
          <a:p>
            <a:pPr marL="163718" indent="-163718">
              <a:buFontTx/>
              <a:buChar char="-"/>
            </a:pPr>
            <a:r>
              <a:rPr lang="en-US" baseline="0" dirty="0" smtClean="0"/>
              <a:t>5M insurance tweets; 3500 tweets for Progressive Snapshot</a:t>
            </a:r>
          </a:p>
          <a:p>
            <a:pPr marL="163718" indent="-163718">
              <a:buFontTx/>
              <a:buChar char="-"/>
            </a:pPr>
            <a:r>
              <a:rPr lang="en-US" baseline="0" dirty="0" smtClean="0"/>
              <a:t>Categorize: user status, sentiment, positive, complaints, misconceptions, savings</a:t>
            </a:r>
          </a:p>
          <a:p>
            <a:pPr marL="163718" indent="-163718">
              <a:buFontTx/>
              <a:buChar char="-"/>
            </a:pPr>
            <a:r>
              <a:rPr lang="en-US" baseline="0" dirty="0" smtClean="0"/>
              <a:t>CONCLUSIONS</a:t>
            </a:r>
          </a:p>
          <a:p>
            <a:pPr marL="600298" lvl="1" indent="-163718">
              <a:buFont typeface="Arial" panose="020B0604020202020204" pitchFamily="34" charset="0"/>
              <a:buChar char="•"/>
            </a:pPr>
            <a:r>
              <a:rPr lang="en-US" dirty="0" smtClean="0"/>
              <a:t>UBI is here to stay, and will be a game-changer</a:t>
            </a:r>
          </a:p>
          <a:p>
            <a:pPr marL="600298" lvl="1" indent="-163718">
              <a:buFont typeface="Arial" panose="020B0604020202020204" pitchFamily="34" charset="0"/>
              <a:buChar char="•"/>
            </a:pPr>
            <a:r>
              <a:rPr lang="en-US" dirty="0" smtClean="0"/>
              <a:t>UBI has the potential for significant growth</a:t>
            </a:r>
          </a:p>
          <a:p>
            <a:pPr marL="600298" lvl="1" indent="-163718">
              <a:buFont typeface="Arial" panose="020B0604020202020204" pitchFamily="34" charset="0"/>
              <a:buChar char="•"/>
            </a:pPr>
            <a:r>
              <a:rPr lang="en-US" dirty="0" smtClean="0"/>
              <a:t>Potential growth will not be achieved, however, without listening closely to the voice of the customer</a:t>
            </a:r>
          </a:p>
          <a:p>
            <a:pPr marL="600298" lvl="1" indent="-163718">
              <a:buFont typeface="Arial" panose="020B0604020202020204" pitchFamily="34" charset="0"/>
              <a:buChar char="•"/>
            </a:pPr>
            <a:r>
              <a:rPr lang="en-US" dirty="0" smtClean="0"/>
              <a:t>Ultimately, will help create a more positive customer experience and improve the potential for UBI long-term</a:t>
            </a:r>
          </a:p>
          <a:p>
            <a:pPr marL="600298" lvl="1" indent="-163718">
              <a:buFont typeface="Arial" panose="020B0604020202020204" pitchFamily="34" charset="0"/>
              <a:buChar char="•"/>
            </a:pPr>
            <a:endParaRPr lang="en-US" dirty="0" smtClean="0"/>
          </a:p>
          <a:p>
            <a:r>
              <a:rPr lang="en-US" dirty="0" smtClean="0"/>
              <a:t>2014 Update: Additional data (3000 tweets); addition of UK data</a:t>
            </a:r>
          </a:p>
          <a:p>
            <a:pPr marL="163718" indent="-163718">
              <a:buFontTx/>
              <a:buChar char="-"/>
            </a:pPr>
            <a:endParaRPr lang="en-US" dirty="0"/>
          </a:p>
        </p:txBody>
      </p:sp>
      <p:sp>
        <p:nvSpPr>
          <p:cNvPr id="4" name="Slide Number Placeholder 3"/>
          <p:cNvSpPr>
            <a:spLocks noGrp="1"/>
          </p:cNvSpPr>
          <p:nvPr>
            <p:ph type="sldNum" sz="quarter" idx="10"/>
          </p:nvPr>
        </p:nvSpPr>
        <p:spPr/>
        <p:txBody>
          <a:bodyPr/>
          <a:lstStyle/>
          <a:p>
            <a:fld id="{1D0AC0DB-9AA4-4710-88AB-DDF537B4B8AA}" type="slidenum">
              <a:rPr lang="en-US" smtClean="0"/>
              <a:pPr/>
              <a:t>17</a:t>
            </a:fld>
            <a:endParaRPr lang="en-US"/>
          </a:p>
        </p:txBody>
      </p:sp>
    </p:spTree>
    <p:extLst>
      <p:ext uri="{BB962C8B-B14F-4D97-AF65-F5344CB8AC3E}">
        <p14:creationId xmlns:p14="http://schemas.microsoft.com/office/powerpoint/2010/main" val="231928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 increase</a:t>
            </a:r>
            <a:r>
              <a:rPr lang="en-US" baseline="0" dirty="0" smtClean="0"/>
              <a:t> in percentage of non-customers positive reaction to Snapshot, slight decrease in positive reaction of customers</a:t>
            </a:r>
          </a:p>
          <a:p>
            <a:r>
              <a:rPr lang="en-US" baseline="0" dirty="0" smtClean="0"/>
              <a:t>Negative – </a:t>
            </a:r>
          </a:p>
          <a:p>
            <a:endParaRPr lang="en-US" baseline="0" dirty="0" smtClean="0"/>
          </a:p>
        </p:txBody>
      </p:sp>
      <p:sp>
        <p:nvSpPr>
          <p:cNvPr id="4" name="Slide Number Placeholder 3"/>
          <p:cNvSpPr>
            <a:spLocks noGrp="1"/>
          </p:cNvSpPr>
          <p:nvPr>
            <p:ph type="sldNum" sz="quarter" idx="10"/>
          </p:nvPr>
        </p:nvSpPr>
        <p:spPr/>
        <p:txBody>
          <a:bodyPr/>
          <a:lstStyle/>
          <a:p>
            <a:fld id="{C41CEF63-A0D7-4116-96C3-B865A6120F57}" type="slidenum">
              <a:rPr lang="en-US" smtClean="0"/>
              <a:t>18</a:t>
            </a:fld>
            <a:endParaRPr lang="en-US"/>
          </a:p>
        </p:txBody>
      </p:sp>
    </p:spTree>
    <p:extLst>
      <p:ext uri="{BB962C8B-B14F-4D97-AF65-F5344CB8AC3E}">
        <p14:creationId xmlns:p14="http://schemas.microsoft.com/office/powerpoint/2010/main" val="299031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additional items which were big in the UK</a:t>
            </a:r>
          </a:p>
          <a:p>
            <a:endParaRPr lang="en-US" dirty="0" smtClean="0"/>
          </a:p>
          <a:p>
            <a:r>
              <a:rPr lang="en-US" dirty="0" smtClean="0"/>
              <a:t>1. Commented about</a:t>
            </a:r>
            <a:r>
              <a:rPr lang="en-US" baseline="0" dirty="0" smtClean="0"/>
              <a:t> positive customer about 22% of the time</a:t>
            </a:r>
          </a:p>
          <a:p>
            <a:r>
              <a:rPr lang="en-US" baseline="0" dirty="0" smtClean="0"/>
              <a:t>2. Led to a significant amount of recommendations on social media</a:t>
            </a:r>
            <a:endParaRPr lang="en-US" dirty="0"/>
          </a:p>
        </p:txBody>
      </p:sp>
      <p:sp>
        <p:nvSpPr>
          <p:cNvPr id="4" name="Slide Number Placeholder 3"/>
          <p:cNvSpPr>
            <a:spLocks noGrp="1"/>
          </p:cNvSpPr>
          <p:nvPr>
            <p:ph type="sldNum" sz="quarter" idx="10"/>
          </p:nvPr>
        </p:nvSpPr>
        <p:spPr/>
        <p:txBody>
          <a:bodyPr/>
          <a:lstStyle/>
          <a:p>
            <a:fld id="{C41CEF63-A0D7-4116-96C3-B865A6120F57}" type="slidenum">
              <a:rPr lang="en-US" smtClean="0"/>
              <a:t>19</a:t>
            </a:fld>
            <a:endParaRPr lang="en-US"/>
          </a:p>
        </p:txBody>
      </p:sp>
    </p:spTree>
    <p:extLst>
      <p:ext uri="{BB962C8B-B14F-4D97-AF65-F5344CB8AC3E}">
        <p14:creationId xmlns:p14="http://schemas.microsoft.com/office/powerpoint/2010/main" val="185661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Largest Issues</a:t>
            </a:r>
            <a:r>
              <a:rPr lang="en-US" baseline="0" dirty="0" smtClean="0"/>
              <a:t> in the UK</a:t>
            </a:r>
          </a:p>
          <a:p>
            <a:endParaRPr lang="en-US" baseline="0" dirty="0" smtClean="0"/>
          </a:p>
          <a:p>
            <a:pPr marL="218290" indent="-218290">
              <a:buAutoNum type="arabicPeriod"/>
            </a:pPr>
            <a:r>
              <a:rPr lang="en-US" baseline="0" dirty="0" smtClean="0"/>
              <a:t>Customer Service Issues</a:t>
            </a:r>
          </a:p>
          <a:p>
            <a:pPr marL="218290" indent="-218290">
              <a:buAutoNum type="arabicPeriod"/>
            </a:pPr>
            <a:r>
              <a:rPr lang="en-US" baseline="0" dirty="0" smtClean="0"/>
              <a:t>Uncompetitive premiums</a:t>
            </a:r>
          </a:p>
          <a:p>
            <a:endParaRPr lang="en-US" baseline="0" dirty="0" smtClean="0"/>
          </a:p>
          <a:p>
            <a:r>
              <a:rPr lang="en-US" baseline="0" dirty="0" smtClean="0"/>
              <a:t>Crossover effect – entire experience has to be good</a:t>
            </a:r>
          </a:p>
          <a:p>
            <a:endParaRPr lang="en-US" baseline="0" dirty="0" smtClean="0"/>
          </a:p>
          <a:p>
            <a:r>
              <a:rPr lang="en-US" baseline="0" dirty="0" smtClean="0"/>
              <a:t>Takeaways</a:t>
            </a:r>
          </a:p>
          <a:p>
            <a:endParaRPr lang="en-US" baseline="0" dirty="0" smtClean="0"/>
          </a:p>
          <a:p>
            <a:pPr marL="218290" indent="-218290">
              <a:buAutoNum type="arabicPeriod"/>
            </a:pPr>
            <a:r>
              <a:rPr lang="en-US" baseline="0" dirty="0" smtClean="0"/>
              <a:t>Privacy – while the general trend is that over time privacy will become less of an issue, there is not much if anything insurance companies are going to be able to do about those thinking that the government is spying on you</a:t>
            </a:r>
          </a:p>
          <a:p>
            <a:pPr marL="218290" indent="-218290">
              <a:buAutoNum type="arabicPeriod"/>
            </a:pPr>
            <a:r>
              <a:rPr lang="en-US" dirty="0" smtClean="0"/>
              <a:t>Misunderstanding</a:t>
            </a:r>
            <a:r>
              <a:rPr lang="en-US" baseline="0" dirty="0" smtClean="0"/>
              <a:t> &amp; Rate Going Up – better job of explaining, don’t understand from commercials what the program is</a:t>
            </a:r>
          </a:p>
          <a:p>
            <a:pPr marL="218290" indent="-218290">
              <a:buAutoNum type="arabicPeriod"/>
            </a:pPr>
            <a:r>
              <a:rPr lang="en-US" baseline="0" dirty="0" smtClean="0"/>
              <a:t>Concerned About Results – self selection element, nothing really to do here</a:t>
            </a:r>
          </a:p>
          <a:p>
            <a:pPr marL="218290" indent="-218290">
              <a:buAutoNum type="arabicPeriod"/>
            </a:pPr>
            <a:endParaRPr lang="en-US" dirty="0" smtClean="0"/>
          </a:p>
          <a:p>
            <a:r>
              <a:rPr lang="en-US" dirty="0" smtClean="0"/>
              <a:t>Customer Complaints</a:t>
            </a:r>
            <a:r>
              <a:rPr lang="en-US" baseline="0" dirty="0" smtClean="0"/>
              <a:t> – Driving, Device beeping, Snapshot evaluation process, Installation, Annoying, Premium Change</a:t>
            </a:r>
            <a:endParaRPr lang="en-US" dirty="0" smtClean="0"/>
          </a:p>
        </p:txBody>
      </p:sp>
      <p:sp>
        <p:nvSpPr>
          <p:cNvPr id="4" name="Slide Number Placeholder 3"/>
          <p:cNvSpPr>
            <a:spLocks noGrp="1"/>
          </p:cNvSpPr>
          <p:nvPr>
            <p:ph type="sldNum" sz="quarter" idx="10"/>
          </p:nvPr>
        </p:nvSpPr>
        <p:spPr/>
        <p:txBody>
          <a:bodyPr/>
          <a:lstStyle/>
          <a:p>
            <a:fld id="{C41CEF63-A0D7-4116-96C3-B865A6120F57}" type="slidenum">
              <a:rPr lang="en-US" smtClean="0"/>
              <a:t>20</a:t>
            </a:fld>
            <a:endParaRPr lang="en-US"/>
          </a:p>
        </p:txBody>
      </p:sp>
    </p:spTree>
    <p:extLst>
      <p:ext uri="{BB962C8B-B14F-4D97-AF65-F5344CB8AC3E}">
        <p14:creationId xmlns:p14="http://schemas.microsoft.com/office/powerpoint/2010/main" val="7254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Content Placeholder 18"/>
          <p:cNvSpPr>
            <a:spLocks noGrp="1"/>
          </p:cNvSpPr>
          <p:nvPr>
            <p:ph sz="quarter" idx="11" hasCustomPrompt="1"/>
          </p:nvPr>
        </p:nvSpPr>
        <p:spPr>
          <a:xfrm>
            <a:off x="3810000" y="6042660"/>
            <a:ext cx="4960938" cy="317500"/>
          </a:xfrm>
        </p:spPr>
        <p:txBody>
          <a:bodyPr>
            <a:normAutofit/>
          </a:bodyPr>
          <a:lstStyle>
            <a:lvl1pPr marL="0" marR="0" indent="0" algn="r" defTabSz="914400" rtl="0" eaLnBrk="1" fontAlgn="auto" latinLnBrk="0" hangingPunct="1">
              <a:lnSpc>
                <a:spcPct val="100000"/>
              </a:lnSpc>
              <a:spcBef>
                <a:spcPts val="0"/>
              </a:spcBef>
              <a:spcAft>
                <a:spcPts val="0"/>
              </a:spcAft>
              <a:buClrTx/>
              <a:buSzTx/>
              <a:buFontTx/>
              <a:buNone/>
              <a:tabLst/>
              <a:defRPr sz="1800">
                <a:latin typeface="Calibri"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mn-cs"/>
              </a:rPr>
              <a:t>Presentation Date</a:t>
            </a:r>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16"/>
          <p:cNvSpPr>
            <a:spLocks noGrp="1"/>
          </p:cNvSpPr>
          <p:nvPr>
            <p:ph sz="quarter" idx="10" hasCustomPrompt="1"/>
          </p:nvPr>
        </p:nvSpPr>
        <p:spPr>
          <a:xfrm>
            <a:off x="3810000" y="5250180"/>
            <a:ext cx="4960620" cy="769620"/>
          </a:xfrm>
        </p:spPr>
        <p:txBody>
          <a:bodyPr anchor="b">
            <a:normAutofit/>
          </a:bodyPr>
          <a:lstStyle>
            <a:lvl1pPr marL="0" indent="0" algn="r">
              <a:buNone/>
              <a:defRPr sz="2400">
                <a:latin typeface="Calibri" pitchFamily="34" charset="0"/>
              </a:defRPr>
            </a:lvl1pPr>
          </a:lstStyle>
          <a:p>
            <a:pPr algn="r"/>
            <a:r>
              <a:rPr lang="en-US" sz="2500" b="0" dirty="0" smtClean="0"/>
              <a:t>Presenter Name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3867" b="27040"/>
          <a:stretch/>
        </p:blipFill>
        <p:spPr>
          <a:xfrm>
            <a:off x="0" y="3694176"/>
            <a:ext cx="9144000" cy="1309421"/>
          </a:xfrm>
          <a:prstGeom prst="rect">
            <a:avLst/>
          </a:prstGeom>
        </p:spPr>
      </p:pic>
      <p:sp>
        <p:nvSpPr>
          <p:cNvPr id="2" name="Title 1"/>
          <p:cNvSpPr>
            <a:spLocks noGrp="1"/>
          </p:cNvSpPr>
          <p:nvPr>
            <p:ph type="ctrTitle" hasCustomPrompt="1"/>
          </p:nvPr>
        </p:nvSpPr>
        <p:spPr>
          <a:xfrm>
            <a:off x="236220" y="511175"/>
            <a:ext cx="8671560" cy="1393825"/>
          </a:xfrm>
        </p:spPr>
        <p:txBody>
          <a:bodyPr anchor="b">
            <a:normAutofit/>
          </a:bodyPr>
          <a:lstStyle>
            <a:lvl1pPr>
              <a:defRPr sz="3400" b="1" baseline="0">
                <a:solidFill>
                  <a:schemeClr val="tx1"/>
                </a:solidFill>
                <a:latin typeface="Calibri" pitchFamily="34"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548640" y="1897685"/>
            <a:ext cx="8046720" cy="1752600"/>
          </a:xfrm>
        </p:spPr>
        <p:txBody>
          <a:bodyPr>
            <a:normAutofit/>
          </a:bodyPr>
          <a:lstStyle>
            <a:lvl1pPr marL="0" indent="0" algn="ctr">
              <a:buNone/>
              <a:defRPr sz="2400" baseline="0">
                <a:solidFill>
                  <a:srgbClr val="FBA252"/>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Goes Here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181600"/>
            <a:ext cx="3127248" cy="1160992"/>
          </a:xfrm>
          <a:prstGeom prst="rect">
            <a:avLst/>
          </a:prstGeom>
        </p:spPr>
      </p:pic>
    </p:spTree>
    <p:extLst>
      <p:ext uri="{BB962C8B-B14F-4D97-AF65-F5344CB8AC3E}">
        <p14:creationId xmlns:p14="http://schemas.microsoft.com/office/powerpoint/2010/main" val="688581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3867" b="27040"/>
          <a:stretch/>
        </p:blipFill>
        <p:spPr>
          <a:xfrm>
            <a:off x="0" y="3694176"/>
            <a:ext cx="9144000" cy="1309421"/>
          </a:xfrm>
          <a:prstGeom prst="rect">
            <a:avLst/>
          </a:prstGeom>
        </p:spPr>
      </p:pic>
      <p:sp>
        <p:nvSpPr>
          <p:cNvPr id="2" name="Title 1"/>
          <p:cNvSpPr>
            <a:spLocks noGrp="1"/>
          </p:cNvSpPr>
          <p:nvPr>
            <p:ph type="ctrTitle" hasCustomPrompt="1"/>
          </p:nvPr>
        </p:nvSpPr>
        <p:spPr>
          <a:xfrm>
            <a:off x="228600" y="1295400"/>
            <a:ext cx="8671560" cy="1393825"/>
          </a:xfrm>
        </p:spPr>
        <p:txBody>
          <a:bodyPr anchor="b">
            <a:normAutofit/>
          </a:bodyPr>
          <a:lstStyle>
            <a:lvl1pPr>
              <a:defRPr sz="4000" b="1" baseline="0">
                <a:solidFill>
                  <a:schemeClr val="tx1"/>
                </a:solidFill>
                <a:latin typeface="Calibri" pitchFamily="34" charset="0"/>
              </a:defRPr>
            </a:lvl1pPr>
          </a:lstStyle>
          <a:p>
            <a:r>
              <a:rPr lang="en-US" dirty="0" smtClean="0"/>
              <a:t>Presentation Title Goes Here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080" t="72960" r="61760" b="5067"/>
          <a:stretch/>
        </p:blipFill>
        <p:spPr>
          <a:xfrm>
            <a:off x="373074" y="5003596"/>
            <a:ext cx="3123591" cy="1506931"/>
          </a:xfrm>
          <a:prstGeom prst="rect">
            <a:avLst/>
          </a:prstGeom>
        </p:spPr>
      </p:pic>
    </p:spTree>
    <p:extLst>
      <p:ext uri="{BB962C8B-B14F-4D97-AF65-F5344CB8AC3E}">
        <p14:creationId xmlns:p14="http://schemas.microsoft.com/office/powerpoint/2010/main" val="2362104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3867" b="27040"/>
          <a:stretch/>
        </p:blipFill>
        <p:spPr>
          <a:xfrm>
            <a:off x="0" y="3694176"/>
            <a:ext cx="9144000" cy="1309421"/>
          </a:xfrm>
          <a:prstGeom prst="rect">
            <a:avLst/>
          </a:prstGeom>
        </p:spPr>
      </p:pic>
      <p:sp>
        <p:nvSpPr>
          <p:cNvPr id="2" name="Title 1"/>
          <p:cNvSpPr>
            <a:spLocks noGrp="1"/>
          </p:cNvSpPr>
          <p:nvPr>
            <p:ph type="ctrTitle" hasCustomPrompt="1"/>
          </p:nvPr>
        </p:nvSpPr>
        <p:spPr>
          <a:xfrm>
            <a:off x="236220" y="1600200"/>
            <a:ext cx="8671560" cy="1393825"/>
          </a:xfrm>
        </p:spPr>
        <p:txBody>
          <a:bodyPr anchor="b">
            <a:normAutofit/>
          </a:bodyPr>
          <a:lstStyle>
            <a:lvl1pPr>
              <a:defRPr sz="3400" b="1" baseline="0">
                <a:solidFill>
                  <a:schemeClr val="tx1"/>
                </a:solidFill>
                <a:latin typeface="Calibri" pitchFamily="34" charset="0"/>
              </a:defRPr>
            </a:lvl1pPr>
          </a:lstStyle>
          <a:p>
            <a:r>
              <a:rPr lang="en-US" dirty="0" smtClean="0"/>
              <a:t>Transition slide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181600"/>
            <a:ext cx="3127248" cy="1160992"/>
          </a:xfrm>
          <a:prstGeom prst="rect">
            <a:avLst/>
          </a:prstGeom>
        </p:spPr>
      </p:pic>
    </p:spTree>
    <p:extLst>
      <p:ext uri="{BB962C8B-B14F-4D97-AF65-F5344CB8AC3E}">
        <p14:creationId xmlns:p14="http://schemas.microsoft.com/office/powerpoint/2010/main" val="1018257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2700">
            <a:solidFill>
              <a:srgbClr val="FBA252"/>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userDrawn="1">
            <p:ph sz="quarter" idx="10"/>
          </p:nvPr>
        </p:nvSpPr>
        <p:spPr>
          <a:xfrm>
            <a:off x="438150" y="1066800"/>
            <a:ext cx="8267700" cy="5105400"/>
          </a:xfrm>
        </p:spPr>
        <p:txBody>
          <a:bodyPr>
            <a:normAutofit/>
          </a:bodyPr>
          <a:lstStyle>
            <a:lvl1pPr>
              <a:buClr>
                <a:srgbClr val="FBA252"/>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userDrawn="1">
            <p:ph type="ctrTitle" hasCustomPrompt="1"/>
          </p:nvPr>
        </p:nvSpPr>
        <p:spPr>
          <a:xfrm>
            <a:off x="363173" y="199489"/>
            <a:ext cx="8364791" cy="553998"/>
          </a:xfrm>
          <a:prstGeom prst="rect">
            <a:avLst/>
          </a:prstGeom>
        </p:spPr>
        <p:txBody>
          <a:bodyPr wrap="square" anchor="t">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6" name="Group 5"/>
          <p:cNvGrpSpPr/>
          <p:nvPr userDrawn="1"/>
        </p:nvGrpSpPr>
        <p:grpSpPr>
          <a:xfrm>
            <a:off x="0" y="6299042"/>
            <a:ext cx="9144000" cy="558958"/>
            <a:chOff x="0" y="6299042"/>
            <a:chExt cx="9144000" cy="558958"/>
          </a:xfrm>
        </p:grpSpPr>
        <p:sp>
          <p:nvSpPr>
            <p:cNvPr id="10" name="Rectangle 9"/>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innacle_Corp_Logo_FINAL_White-PP-Footer.png"/>
            <p:cNvPicPr>
              <a:picLocks noChangeAspect="1"/>
            </p:cNvPicPr>
            <p:nvPr userDrawn="1"/>
          </p:nvPicPr>
          <p:blipFill>
            <a:blip r:embed="rId2" cstate="print"/>
            <a:stretch>
              <a:fillRect/>
            </a:stretch>
          </p:blipFill>
          <p:spPr>
            <a:xfrm>
              <a:off x="457200" y="6299042"/>
              <a:ext cx="1142999" cy="558958"/>
            </a:xfrm>
            <a:prstGeom prst="rect">
              <a:avLst/>
            </a:prstGeom>
          </p:spPr>
        </p:pic>
      </p:gr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2700">
            <a:solidFill>
              <a:srgbClr val="FBA25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63173" y="199489"/>
            <a:ext cx="8364791" cy="553998"/>
          </a:xfrm>
          <a:prstGeom prst="rect">
            <a:avLst/>
          </a:prstGeom>
        </p:spPr>
        <p:txBody>
          <a:bodyPr wrap="square" anchor="t">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5" name="Group 4"/>
          <p:cNvGrpSpPr/>
          <p:nvPr userDrawn="1"/>
        </p:nvGrpSpPr>
        <p:grpSpPr>
          <a:xfrm>
            <a:off x="0" y="6299042"/>
            <a:ext cx="9144000" cy="558958"/>
            <a:chOff x="0" y="6299042"/>
            <a:chExt cx="9144000" cy="558958"/>
          </a:xfrm>
        </p:grpSpPr>
        <p:sp>
          <p:nvSpPr>
            <p:cNvPr id="6" name="Rectangle 5"/>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innacle_Corp_Logo_FINAL_White-PP-Footer.png"/>
            <p:cNvPicPr>
              <a:picLocks noChangeAspect="1"/>
            </p:cNvPicPr>
            <p:nvPr userDrawn="1"/>
          </p:nvPicPr>
          <p:blipFill>
            <a:blip r:embed="rId2" cstate="print"/>
            <a:stretch>
              <a:fillRect/>
            </a:stretch>
          </p:blipFill>
          <p:spPr>
            <a:xfrm>
              <a:off x="457200" y="6299042"/>
              <a:ext cx="1142999" cy="558958"/>
            </a:xfrm>
            <a:prstGeom prst="rect">
              <a:avLst/>
            </a:prstGeom>
          </p:spPr>
        </p:pic>
      </p:gr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
        <p:nvSpPr>
          <p:cNvPr id="11" name="Title 1"/>
          <p:cNvSpPr>
            <a:spLocks noGrp="1"/>
          </p:cNvSpPr>
          <p:nvPr>
            <p:ph type="ctrTitle" hasCustomPrompt="1"/>
          </p:nvPr>
        </p:nvSpPr>
        <p:spPr>
          <a:xfrm>
            <a:off x="363173" y="199489"/>
            <a:ext cx="8364791" cy="553998"/>
          </a:xfrm>
          <a:prstGeom prst="rect">
            <a:avLst/>
          </a:prstGeom>
        </p:spPr>
        <p:txBody>
          <a:bodyPr wrap="square" anchor="t">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12" name="Group 11"/>
          <p:cNvGrpSpPr/>
          <p:nvPr userDrawn="1"/>
        </p:nvGrpSpPr>
        <p:grpSpPr>
          <a:xfrm>
            <a:off x="0" y="6299042"/>
            <a:ext cx="9144000" cy="558958"/>
            <a:chOff x="0" y="6299042"/>
            <a:chExt cx="9144000" cy="558958"/>
          </a:xfrm>
        </p:grpSpPr>
        <p:sp>
          <p:nvSpPr>
            <p:cNvPr id="14" name="Rectangle 13"/>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Pinnacle_Corp_Logo_FINAL_White-PP-Footer.png"/>
            <p:cNvPicPr>
              <a:picLocks noChangeAspect="1"/>
            </p:cNvPicPr>
            <p:nvPr userDrawn="1"/>
          </p:nvPicPr>
          <p:blipFill>
            <a:blip r:embed="rId2" cstate="print"/>
            <a:stretch>
              <a:fillRect/>
            </a:stretch>
          </p:blipFill>
          <p:spPr>
            <a:xfrm>
              <a:off x="457200" y="6299042"/>
              <a:ext cx="1142999" cy="558958"/>
            </a:xfrm>
            <a:prstGeom prst="rect">
              <a:avLst/>
            </a:prstGeom>
          </p:spPr>
        </p:pic>
      </p:gr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1287780"/>
            <a:ext cx="8191500" cy="0"/>
          </a:xfrm>
          <a:prstGeom prst="line">
            <a:avLst/>
          </a:prstGeom>
          <a:ln w="12700">
            <a:solidFill>
              <a:srgbClr val="FBA252"/>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438150" y="1371600"/>
            <a:ext cx="8267700" cy="4800600"/>
          </a:xfrm>
        </p:spPr>
        <p:txBody>
          <a:bodyPr>
            <a:normAutofit/>
          </a:bodyPr>
          <a:lstStyle>
            <a:lvl1pPr>
              <a:buClr>
                <a:srgbClr val="FBA252"/>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53998"/>
          </a:xfrm>
          <a:prstGeom prst="rect">
            <a:avLst/>
          </a:prstGeom>
        </p:spPr>
        <p:txBody>
          <a:bodyPr wrap="square" anchor="t">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
        <p:nvSpPr>
          <p:cNvPr id="10" name="Subtitle 2"/>
          <p:cNvSpPr>
            <a:spLocks noGrp="1"/>
          </p:cNvSpPr>
          <p:nvPr>
            <p:ph type="subTitle" idx="1" hasCustomPrompt="1"/>
          </p:nvPr>
        </p:nvSpPr>
        <p:spPr>
          <a:xfrm>
            <a:off x="362384" y="807720"/>
            <a:ext cx="8365581" cy="400110"/>
          </a:xfrm>
          <a:prstGeom prst="rect">
            <a:avLst/>
          </a:prstGeom>
        </p:spPr>
        <p:txBody>
          <a:bodyPr wrap="square">
            <a:spAutoFit/>
          </a:bodyPr>
          <a:lstStyle>
            <a:lvl1pPr marL="0" indent="0" algn="l">
              <a:buNone/>
              <a:defRPr sz="2000">
                <a:solidFill>
                  <a:srgbClr val="FBA252"/>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12" name="Group 11"/>
          <p:cNvGrpSpPr/>
          <p:nvPr userDrawn="1"/>
        </p:nvGrpSpPr>
        <p:grpSpPr>
          <a:xfrm>
            <a:off x="0" y="6299042"/>
            <a:ext cx="9144000" cy="558958"/>
            <a:chOff x="0" y="6299042"/>
            <a:chExt cx="9144000" cy="558958"/>
          </a:xfrm>
        </p:grpSpPr>
        <p:sp>
          <p:nvSpPr>
            <p:cNvPr id="14" name="Rectangle 13"/>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Pinnacle_Corp_Logo_FINAL_White-PP-Footer.png"/>
            <p:cNvPicPr>
              <a:picLocks noChangeAspect="1"/>
            </p:cNvPicPr>
            <p:nvPr userDrawn="1"/>
          </p:nvPicPr>
          <p:blipFill>
            <a:blip r:embed="rId2" cstate="print"/>
            <a:stretch>
              <a:fillRect/>
            </a:stretch>
          </p:blipFill>
          <p:spPr>
            <a:xfrm>
              <a:off x="457200" y="6299042"/>
              <a:ext cx="1142999" cy="558958"/>
            </a:xfrm>
            <a:prstGeom prst="rect">
              <a:avLst/>
            </a:prstGeom>
          </p:spPr>
        </p:pic>
      </p:gr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2700">
            <a:solidFill>
              <a:srgbClr val="FBA252"/>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438150" y="1066800"/>
            <a:ext cx="4057650" cy="5105400"/>
          </a:xfrm>
        </p:spPr>
        <p:txBody>
          <a:bodyPr>
            <a:normAutofit/>
          </a:bodyPr>
          <a:lstStyle>
            <a:lvl1pPr>
              <a:buClr>
                <a:srgbClr val="FBA252"/>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53998"/>
          </a:xfrm>
          <a:prstGeom prst="rect">
            <a:avLst/>
          </a:prstGeom>
        </p:spPr>
        <p:txBody>
          <a:bodyPr wrap="square" anchor="t">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
        <p:nvSpPr>
          <p:cNvPr id="10" name="Content Placeholder 10"/>
          <p:cNvSpPr>
            <a:spLocks noGrp="1"/>
          </p:cNvSpPr>
          <p:nvPr>
            <p:ph sz="quarter" idx="11"/>
          </p:nvPr>
        </p:nvSpPr>
        <p:spPr>
          <a:xfrm>
            <a:off x="4648200" y="1066800"/>
            <a:ext cx="4038600" cy="5105400"/>
          </a:xfrm>
        </p:spPr>
        <p:txBody>
          <a:bodyPr>
            <a:normAutofit/>
          </a:bodyPr>
          <a:lstStyle>
            <a:lvl1pPr>
              <a:buClr>
                <a:srgbClr val="FBA252"/>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p:cNvGrpSpPr/>
          <p:nvPr userDrawn="1"/>
        </p:nvGrpSpPr>
        <p:grpSpPr>
          <a:xfrm>
            <a:off x="0" y="6299042"/>
            <a:ext cx="9144000" cy="558958"/>
            <a:chOff x="0" y="6299042"/>
            <a:chExt cx="9144000" cy="558958"/>
          </a:xfrm>
        </p:grpSpPr>
        <p:sp>
          <p:nvSpPr>
            <p:cNvPr id="12" name="Rectangle 11"/>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innacle_Corp_Logo_FINAL_White-PP-Footer.png"/>
            <p:cNvPicPr>
              <a:picLocks noChangeAspect="1"/>
            </p:cNvPicPr>
            <p:nvPr userDrawn="1"/>
          </p:nvPicPr>
          <p:blipFill>
            <a:blip r:embed="rId2" cstate="print"/>
            <a:stretch>
              <a:fillRect/>
            </a:stretch>
          </p:blipFill>
          <p:spPr>
            <a:xfrm>
              <a:off x="457200" y="6299042"/>
              <a:ext cx="1142999" cy="558958"/>
            </a:xfrm>
            <a:prstGeom prst="rect">
              <a:avLst/>
            </a:prstGeom>
          </p:spPr>
        </p:pic>
      </p:grpSp>
      <p:sp>
        <p:nvSpPr>
          <p:cNvPr id="20" name="Content Placeholder 19"/>
          <p:cNvSpPr>
            <a:spLocks noGrp="1"/>
          </p:cNvSpPr>
          <p:nvPr>
            <p:ph sz="quarter" idx="13" hasCustomPrompt="1"/>
          </p:nvPr>
        </p:nvSpPr>
        <p:spPr>
          <a:xfrm>
            <a:off x="381000" y="3276600"/>
            <a:ext cx="8458200" cy="2895600"/>
          </a:xfrm>
        </p:spPr>
        <p:txBody>
          <a:bodyPr>
            <a:normAutofit/>
          </a:bodyPr>
          <a:lstStyle>
            <a:lvl1pPr marL="228600" indent="-228600">
              <a:buClr>
                <a:srgbClr val="FBA252"/>
              </a:buClr>
              <a:buFont typeface="+mj-lt"/>
              <a:buAutoNum type="arabicPeriod"/>
              <a:defRPr sz="1800" baseline="0">
                <a:latin typeface="Calibri" pitchFamily="34" charset="0"/>
              </a:defRPr>
            </a:lvl1pPr>
            <a:lvl2pPr marL="635000" indent="-177800">
              <a:buClr>
                <a:srgbClr val="9497CC"/>
              </a:buClr>
              <a:buFont typeface="Arial" pitchFamily="34" charset="0"/>
              <a:buChar char="•"/>
              <a:defRPr sz="1600">
                <a:latin typeface="Calibri" pitchFamily="34" charset="0"/>
              </a:defRPr>
            </a:lvl2pPr>
            <a:lvl3pPr>
              <a:defRPr sz="1400"/>
            </a:lvl3pPr>
            <a:lvl4pPr>
              <a:defRPr sz="1400"/>
            </a:lvl4pPr>
            <a:lvl5pPr>
              <a:defRPr sz="1400"/>
            </a:lvl5pPr>
          </a:lstStyle>
          <a:p>
            <a:pPr lvl="0"/>
            <a:r>
              <a:rPr lang="en-US" dirty="0" smtClean="0"/>
              <a:t>Click to add text</a:t>
            </a:r>
          </a:p>
          <a:p>
            <a:pPr lvl="1"/>
            <a:r>
              <a:rPr lang="en-US" dirty="0" smtClean="0"/>
              <a:t>Click to add text — </a:t>
            </a:r>
          </a:p>
        </p:txBody>
      </p:sp>
      <p:sp>
        <p:nvSpPr>
          <p:cNvPr id="7" name="Title 1"/>
          <p:cNvSpPr>
            <a:spLocks noGrp="1"/>
          </p:cNvSpPr>
          <p:nvPr>
            <p:ph type="ctrTitle" hasCustomPrompt="1"/>
          </p:nvPr>
        </p:nvSpPr>
        <p:spPr>
          <a:xfrm>
            <a:off x="363173" y="266825"/>
            <a:ext cx="8364791" cy="553998"/>
          </a:xfrm>
          <a:prstGeom prst="rect">
            <a:avLst/>
          </a:prstGeom>
        </p:spPr>
        <p:txBody>
          <a:bodyPr wrap="square" anchor="b">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
        <p:nvSpPr>
          <p:cNvPr id="8" name="Subtitle 2"/>
          <p:cNvSpPr>
            <a:spLocks noGrp="1"/>
          </p:cNvSpPr>
          <p:nvPr>
            <p:ph type="subTitle" idx="1" hasCustomPrompt="1"/>
          </p:nvPr>
        </p:nvSpPr>
        <p:spPr>
          <a:xfrm>
            <a:off x="362384" y="822960"/>
            <a:ext cx="8365581" cy="400110"/>
          </a:xfrm>
          <a:prstGeom prst="rect">
            <a:avLst/>
          </a:prstGeom>
        </p:spPr>
        <p:txBody>
          <a:bodyPr wrap="square">
            <a:spAutoFit/>
          </a:bodyPr>
          <a:lstStyle>
            <a:lvl1pPr marL="0" indent="0" algn="l">
              <a:buNone/>
              <a:defRPr sz="2000">
                <a:solidFill>
                  <a:srgbClr val="FBA252"/>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sp>
        <p:nvSpPr>
          <p:cNvPr id="9" name="Text Placeholder 27"/>
          <p:cNvSpPr>
            <a:spLocks noGrp="1"/>
          </p:cNvSpPr>
          <p:nvPr>
            <p:ph type="body" sz="quarter" idx="10"/>
          </p:nvPr>
        </p:nvSpPr>
        <p:spPr>
          <a:xfrm>
            <a:off x="380999" y="1371600"/>
            <a:ext cx="8477707"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smtClean="0"/>
          </a:p>
        </p:txBody>
      </p:sp>
      <p:sp>
        <p:nvSpPr>
          <p:cNvPr id="10" name="TextBox 9"/>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17" name="Straight Connector 16"/>
          <p:cNvCxnSpPr/>
          <p:nvPr userDrawn="1"/>
        </p:nvCxnSpPr>
        <p:spPr>
          <a:xfrm>
            <a:off x="457200" y="1295400"/>
            <a:ext cx="8191500" cy="0"/>
          </a:xfrm>
          <a:prstGeom prst="line">
            <a:avLst/>
          </a:prstGeom>
          <a:ln w="12700">
            <a:solidFill>
              <a:srgbClr val="FBA2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0505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Rectangle 11"/>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userDrawn="1">
            <p:ph type="ctrTitle" hasCustomPrompt="1"/>
          </p:nvPr>
        </p:nvSpPr>
        <p:spPr>
          <a:xfrm>
            <a:off x="363173" y="199489"/>
            <a:ext cx="8364791" cy="553998"/>
          </a:xfrm>
          <a:prstGeom prst="rect">
            <a:avLst/>
          </a:prstGeom>
        </p:spPr>
        <p:txBody>
          <a:bodyPr wrap="square" anchor="t">
            <a:spAutoFit/>
          </a:bodyPr>
          <a:lstStyle>
            <a:lvl1pPr algn="l">
              <a:defRPr sz="3000" b="1" i="0">
                <a:solidFill>
                  <a:schemeClr val="tx1"/>
                </a:solidFill>
                <a:latin typeface="Calibri" pitchFamily="34" charset="0"/>
              </a:defRPr>
            </a:lvl1pPr>
          </a:lstStyle>
          <a:p>
            <a:r>
              <a:rPr lang="en-US" dirty="0" smtClean="0"/>
              <a:t>Click to Edit Slide Title</a:t>
            </a:r>
            <a:endParaRPr lang="en-US" dirty="0"/>
          </a:p>
        </p:txBody>
      </p:sp>
      <p:sp>
        <p:nvSpPr>
          <p:cNvPr id="9" name="TextBox 8"/>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10" name="Straight Connector 9"/>
          <p:cNvCxnSpPr/>
          <p:nvPr userDrawn="1"/>
        </p:nvCxnSpPr>
        <p:spPr>
          <a:xfrm>
            <a:off x="472440" y="914400"/>
            <a:ext cx="8191500" cy="0"/>
          </a:xfrm>
          <a:prstGeom prst="line">
            <a:avLst/>
          </a:prstGeom>
          <a:ln w="12700">
            <a:solidFill>
              <a:srgbClr val="FBA25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userDrawn="1">
            <p:ph sz="quarter" idx="16" hasCustomPrompt="1"/>
          </p:nvPr>
        </p:nvSpPr>
        <p:spPr>
          <a:xfrm>
            <a:off x="342900" y="2057400"/>
            <a:ext cx="6019800" cy="457200"/>
          </a:xfrm>
        </p:spPr>
        <p:txBody>
          <a:bodyPr anchor="b">
            <a:normAutofit/>
          </a:bodyPr>
          <a:lstStyle>
            <a:lvl1pPr marL="0" indent="0" algn="l">
              <a:buNone/>
              <a:defRPr sz="2200" b="1">
                <a:solidFill>
                  <a:srgbClr val="FBA252"/>
                </a:solidFill>
                <a:latin typeface="Calibri" pitchFamily="34" charset="0"/>
              </a:defRPr>
            </a:lvl1pPr>
          </a:lstStyle>
          <a:p>
            <a:pPr lvl="0"/>
            <a:r>
              <a:rPr lang="en-US" dirty="0" smtClean="0"/>
              <a:t>Click to Edit Presenter Name</a:t>
            </a:r>
            <a:endParaRPr lang="en-US" dirty="0"/>
          </a:p>
        </p:txBody>
      </p:sp>
      <p:sp>
        <p:nvSpPr>
          <p:cNvPr id="20" name="Content Placeholder 17"/>
          <p:cNvSpPr>
            <a:spLocks noGrp="1"/>
          </p:cNvSpPr>
          <p:nvPr userDrawn="1">
            <p:ph sz="quarter" idx="17" hasCustomPrompt="1"/>
          </p:nvPr>
        </p:nvSpPr>
        <p:spPr>
          <a:xfrm>
            <a:off x="365760" y="2552700"/>
            <a:ext cx="6019800" cy="716280"/>
          </a:xfrm>
        </p:spPr>
        <p:txBody>
          <a:bodyPr anchor="t">
            <a:noAutofit/>
          </a:bodyPr>
          <a:lstStyle>
            <a:lvl1pPr marL="0" indent="0" algn="l">
              <a:spcBef>
                <a:spcPts val="400"/>
              </a:spcBef>
              <a:spcAft>
                <a:spcPts val="400"/>
              </a:spcAft>
              <a:buNone/>
              <a:defRPr sz="1800" b="0" baseline="0">
                <a:solidFill>
                  <a:schemeClr val="tx1"/>
                </a:solidFill>
                <a:latin typeface="Calibri" pitchFamily="34" charset="0"/>
              </a:defRPr>
            </a:lvl1pPr>
          </a:lstStyle>
          <a:p>
            <a:pPr lvl="0"/>
            <a:r>
              <a:rPr lang="en-US" dirty="0" smtClean="0"/>
              <a:t>Click to enter Contact Information</a:t>
            </a:r>
          </a:p>
        </p:txBody>
      </p:sp>
      <p:sp>
        <p:nvSpPr>
          <p:cNvPr id="21" name="Content Placeholder 17"/>
          <p:cNvSpPr>
            <a:spLocks noGrp="1"/>
          </p:cNvSpPr>
          <p:nvPr userDrawn="1">
            <p:ph sz="quarter" idx="18" hasCustomPrompt="1"/>
          </p:nvPr>
        </p:nvSpPr>
        <p:spPr>
          <a:xfrm>
            <a:off x="342900" y="3520440"/>
            <a:ext cx="6019800" cy="457200"/>
          </a:xfrm>
        </p:spPr>
        <p:txBody>
          <a:bodyPr anchor="b">
            <a:normAutofit/>
          </a:bodyPr>
          <a:lstStyle>
            <a:lvl1pPr marL="0" indent="0" algn="l">
              <a:buNone/>
              <a:defRPr sz="2200" b="1">
                <a:solidFill>
                  <a:srgbClr val="FBA252"/>
                </a:solidFill>
                <a:latin typeface="Calibri" pitchFamily="34" charset="0"/>
              </a:defRPr>
            </a:lvl1pPr>
          </a:lstStyle>
          <a:p>
            <a:pPr lvl="0"/>
            <a:r>
              <a:rPr lang="en-US" dirty="0" smtClean="0"/>
              <a:t>Click to Edit Presenter Name</a:t>
            </a:r>
            <a:endParaRPr lang="en-US" dirty="0"/>
          </a:p>
        </p:txBody>
      </p:sp>
      <p:sp>
        <p:nvSpPr>
          <p:cNvPr id="22" name="Content Placeholder 17"/>
          <p:cNvSpPr>
            <a:spLocks noGrp="1"/>
          </p:cNvSpPr>
          <p:nvPr userDrawn="1">
            <p:ph sz="quarter" idx="19" hasCustomPrompt="1"/>
          </p:nvPr>
        </p:nvSpPr>
        <p:spPr>
          <a:xfrm>
            <a:off x="365760" y="4023360"/>
            <a:ext cx="6019800" cy="777240"/>
          </a:xfrm>
        </p:spPr>
        <p:txBody>
          <a:bodyPr anchor="t">
            <a:noAutofit/>
          </a:bodyPr>
          <a:lstStyle>
            <a:lvl1pPr marL="0" indent="0" algn="l">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5181600"/>
            <a:ext cx="2441448" cy="906389"/>
          </a:xfrm>
          <a:prstGeom prst="rect">
            <a:avLst/>
          </a:prstGeom>
        </p:spPr>
      </p:pic>
    </p:spTree>
    <p:extLst>
      <p:ext uri="{BB962C8B-B14F-4D97-AF65-F5344CB8AC3E}">
        <p14:creationId xmlns:p14="http://schemas.microsoft.com/office/powerpoint/2010/main" val="1408074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3/31/2015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3" r:id="rId4"/>
    <p:sldLayoutId id="2147483654" r:id="rId5"/>
    <p:sldLayoutId id="2147483656" r:id="rId6"/>
    <p:sldLayoutId id="2147483655" r:id="rId7"/>
    <p:sldLayoutId id="2147483650" r:id="rId8"/>
    <p:sldLayoutId id="2147483651"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kwalker@pinnacleactuaries.com"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www.pinnacleactuaries.com/" TargetMode="External"/><Relationship Id="rId4" Type="http://schemas.openxmlformats.org/officeDocument/2006/relationships/hyperlink" Target="mailto:gwang@pinnacleactuarie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Autofit/>
          </a:bodyPr>
          <a:lstStyle/>
          <a:p>
            <a:r>
              <a:rPr lang="en-US" dirty="0" smtClean="0"/>
              <a:t>March 23, 2015</a:t>
            </a:r>
            <a:endParaRPr lang="en-US" sz="1800" dirty="0"/>
          </a:p>
        </p:txBody>
      </p:sp>
      <p:sp>
        <p:nvSpPr>
          <p:cNvPr id="3" name="Content Placeholder 2"/>
          <p:cNvSpPr>
            <a:spLocks noGrp="1"/>
          </p:cNvSpPr>
          <p:nvPr>
            <p:ph sz="quarter" idx="10"/>
          </p:nvPr>
        </p:nvSpPr>
        <p:spPr/>
        <p:txBody>
          <a:bodyPr>
            <a:normAutofit fontScale="92500" lnSpcReduction="10000"/>
          </a:bodyPr>
          <a:lstStyle/>
          <a:p>
            <a:r>
              <a:rPr lang="en-US" sz="2400" dirty="0" smtClean="0"/>
              <a:t>Kathryn Walker, FCAS, MAAA, CPCU</a:t>
            </a:r>
          </a:p>
          <a:p>
            <a:r>
              <a:rPr lang="en-US" dirty="0" smtClean="0"/>
              <a:t>Gary Wang, FCAS, MAAA</a:t>
            </a:r>
            <a:endParaRPr lang="en-US" sz="2400" dirty="0"/>
          </a:p>
        </p:txBody>
      </p:sp>
      <p:sp>
        <p:nvSpPr>
          <p:cNvPr id="4" name="Title 3"/>
          <p:cNvSpPr>
            <a:spLocks noGrp="1"/>
          </p:cNvSpPr>
          <p:nvPr>
            <p:ph type="ctrTitle"/>
          </p:nvPr>
        </p:nvSpPr>
        <p:spPr/>
        <p:txBody>
          <a:bodyPr>
            <a:normAutofit fontScale="90000"/>
          </a:bodyPr>
          <a:lstStyle/>
          <a:p>
            <a:r>
              <a:rPr lang="en-US" dirty="0"/>
              <a:t>Usage Based Insurance: Trends and Considerations in the Current Personal Auto Market </a:t>
            </a:r>
          </a:p>
        </p:txBody>
      </p:sp>
      <p:sp>
        <p:nvSpPr>
          <p:cNvPr id="5" name="Subtitle 4"/>
          <p:cNvSpPr>
            <a:spLocks noGrp="1"/>
          </p:cNvSpPr>
          <p:nvPr>
            <p:ph type="subTitle" idx="1"/>
          </p:nvPr>
        </p:nvSpPr>
        <p:spPr>
          <a:xfrm>
            <a:off x="548640" y="2362199"/>
            <a:ext cx="8046720" cy="1288085"/>
          </a:xfrm>
        </p:spPr>
        <p:txBody>
          <a:bodyPr/>
          <a:lstStyle/>
          <a:p>
            <a:r>
              <a:rPr lang="en-US" dirty="0" smtClean="0"/>
              <a:t>Midwestern Actuarial Forum</a:t>
            </a:r>
          </a:p>
          <a:p>
            <a:r>
              <a:rPr lang="en-US" dirty="0" smtClean="0"/>
              <a:t>Spring 2015 Meeting</a:t>
            </a:r>
            <a:endParaRPr lang="en-US" dirty="0"/>
          </a:p>
        </p:txBody>
      </p:sp>
    </p:spTree>
    <p:extLst>
      <p:ext uri="{BB962C8B-B14F-4D97-AF65-F5344CB8AC3E}">
        <p14:creationId xmlns:p14="http://schemas.microsoft.com/office/powerpoint/2010/main" val="104350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telematics data</a:t>
            </a:r>
            <a:endParaRPr lang="en-US" dirty="0"/>
          </a:p>
        </p:txBody>
      </p:sp>
      <p:graphicFrame>
        <p:nvGraphicFramePr>
          <p:cNvPr id="6" name="Diagram 5"/>
          <p:cNvGraphicFramePr/>
          <p:nvPr>
            <p:extLst>
              <p:ext uri="{D42A27DB-BD31-4B8C-83A1-F6EECF244321}">
                <p14:modId xmlns:p14="http://schemas.microsoft.com/office/powerpoint/2010/main" val="3273767530"/>
              </p:ext>
            </p:extLst>
          </p:nvPr>
        </p:nvGraphicFramePr>
        <p:xfrm>
          <a:off x="-381000" y="914400"/>
          <a:ext cx="9525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6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38150" y="1066800"/>
            <a:ext cx="7181850" cy="5105400"/>
          </a:xfrm>
        </p:spPr>
        <p:txBody>
          <a:bodyPr/>
          <a:lstStyle/>
          <a:p>
            <a:pPr marL="0" indent="0">
              <a:buNone/>
            </a:pPr>
            <a:r>
              <a:rPr lang="en-US" dirty="0" smtClean="0"/>
              <a:t>The </a:t>
            </a:r>
            <a:r>
              <a:rPr lang="en-US" dirty="0"/>
              <a:t>mobile app option </a:t>
            </a:r>
            <a:r>
              <a:rPr lang="en-US" dirty="0" smtClean="0"/>
              <a:t>is quickly becoming a viable alternative </a:t>
            </a:r>
            <a:r>
              <a:rPr lang="en-US" dirty="0"/>
              <a:t>to the </a:t>
            </a:r>
            <a:r>
              <a:rPr lang="en-US" dirty="0" smtClean="0"/>
              <a:t>traditional OBD </a:t>
            </a:r>
            <a:r>
              <a:rPr lang="en-US" dirty="0"/>
              <a:t>solutions</a:t>
            </a:r>
          </a:p>
          <a:p>
            <a:pPr marL="0" indent="0">
              <a:buNone/>
            </a:pPr>
            <a:endParaRPr lang="en-US" dirty="0" smtClean="0"/>
          </a:p>
          <a:p>
            <a:r>
              <a:rPr lang="en-US" dirty="0" smtClean="0"/>
              <a:t>The overarching issues with the mobile app solution</a:t>
            </a:r>
          </a:p>
          <a:p>
            <a:pPr lvl="1"/>
            <a:r>
              <a:rPr lang="en-US" dirty="0" smtClean="0"/>
              <a:t>Amount of time the app is off</a:t>
            </a:r>
          </a:p>
          <a:p>
            <a:pPr lvl="2"/>
            <a:r>
              <a:rPr lang="en-US" dirty="0" smtClean="0"/>
              <a:t>Phone off</a:t>
            </a:r>
          </a:p>
          <a:p>
            <a:pPr lvl="2"/>
            <a:r>
              <a:rPr lang="en-US" dirty="0" smtClean="0"/>
              <a:t>Phone not present in vehicle </a:t>
            </a:r>
          </a:p>
          <a:p>
            <a:pPr lvl="1"/>
            <a:r>
              <a:rPr lang="en-US" dirty="0" smtClean="0"/>
              <a:t>The inability to guarantee data captured relate to the driver and vehicle</a:t>
            </a:r>
          </a:p>
          <a:p>
            <a:pPr lvl="2"/>
            <a:r>
              <a:rPr lang="en-US" dirty="0" smtClean="0"/>
              <a:t>Passenger in car pooling situations</a:t>
            </a:r>
          </a:p>
          <a:p>
            <a:pPr lvl="2"/>
            <a:r>
              <a:rPr lang="en-US" dirty="0" smtClean="0"/>
              <a:t>Public transit </a:t>
            </a:r>
          </a:p>
          <a:p>
            <a:pPr lvl="1"/>
            <a:endParaRPr lang="en-US" dirty="0" smtClean="0"/>
          </a:p>
        </p:txBody>
      </p:sp>
      <p:sp>
        <p:nvSpPr>
          <p:cNvPr id="3" name="Title 2"/>
          <p:cNvSpPr>
            <a:spLocks noGrp="1"/>
          </p:cNvSpPr>
          <p:nvPr>
            <p:ph type="ctrTitle"/>
          </p:nvPr>
        </p:nvSpPr>
        <p:spPr/>
        <p:txBody>
          <a:bodyPr/>
          <a:lstStyle/>
          <a:p>
            <a:r>
              <a:rPr lang="en-US" dirty="0" smtClean="0"/>
              <a:t>Mobile app solutions</a:t>
            </a:r>
            <a:endParaRPr lang="en-US" dirty="0"/>
          </a:p>
        </p:txBody>
      </p:sp>
    </p:spTree>
    <p:extLst>
      <p:ext uri="{BB962C8B-B14F-4D97-AF65-F5344CB8AC3E}">
        <p14:creationId xmlns:p14="http://schemas.microsoft.com/office/powerpoint/2010/main" val="287800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Price </a:t>
            </a:r>
            <a:r>
              <a:rPr lang="en-US" dirty="0"/>
              <a:t>of the solution</a:t>
            </a:r>
          </a:p>
          <a:p>
            <a:pPr lvl="1">
              <a:buFont typeface="Arial" panose="020B0604020202020204" pitchFamily="34" charset="0"/>
              <a:buChar char="•"/>
            </a:pPr>
            <a:r>
              <a:rPr lang="en-US" dirty="0"/>
              <a:t>Upfront </a:t>
            </a:r>
            <a:r>
              <a:rPr lang="en-US" dirty="0" smtClean="0"/>
              <a:t>cost, in time and money</a:t>
            </a:r>
            <a:endParaRPr lang="en-US" dirty="0"/>
          </a:p>
          <a:p>
            <a:pPr lvl="1">
              <a:buFont typeface="Arial" panose="020B0604020202020204" pitchFamily="34" charset="0"/>
              <a:buChar char="•"/>
            </a:pPr>
            <a:r>
              <a:rPr lang="en-US" dirty="0"/>
              <a:t>Per driver/vehicle/policy </a:t>
            </a:r>
            <a:r>
              <a:rPr lang="en-US" dirty="0" smtClean="0"/>
              <a:t>cost</a:t>
            </a:r>
          </a:p>
          <a:p>
            <a:pPr marL="457200" lvl="1" indent="0">
              <a:buNone/>
            </a:pPr>
            <a:endParaRPr lang="en-US" dirty="0"/>
          </a:p>
          <a:p>
            <a:r>
              <a:rPr lang="en-US" dirty="0"/>
              <a:t>Completeness of the solution</a:t>
            </a:r>
          </a:p>
          <a:p>
            <a:pPr lvl="1">
              <a:buFont typeface="Arial" panose="020B0604020202020204" pitchFamily="34" charset="0"/>
              <a:buChar char="•"/>
            </a:pPr>
            <a:r>
              <a:rPr lang="en-US" dirty="0"/>
              <a:t>Comparison against the OBD alternative</a:t>
            </a:r>
          </a:p>
          <a:p>
            <a:pPr lvl="1">
              <a:buFont typeface="Arial" panose="020B0604020202020204" pitchFamily="34" charset="0"/>
              <a:buChar char="•"/>
            </a:pPr>
            <a:r>
              <a:rPr lang="en-US" dirty="0"/>
              <a:t>Accuracy against actual results</a:t>
            </a:r>
          </a:p>
          <a:p>
            <a:pPr lvl="1">
              <a:buFont typeface="Arial" panose="020B0604020202020204" pitchFamily="34" charset="0"/>
              <a:buChar char="•"/>
            </a:pPr>
            <a:r>
              <a:rPr lang="en-US" dirty="0"/>
              <a:t>Correlation to claims potential</a:t>
            </a:r>
          </a:p>
        </p:txBody>
      </p:sp>
      <p:sp>
        <p:nvSpPr>
          <p:cNvPr id="3" name="Title 2"/>
          <p:cNvSpPr>
            <a:spLocks noGrp="1"/>
          </p:cNvSpPr>
          <p:nvPr>
            <p:ph type="ctrTitle"/>
          </p:nvPr>
        </p:nvSpPr>
        <p:spPr>
          <a:xfrm>
            <a:off x="363173" y="199489"/>
            <a:ext cx="8364791" cy="553998"/>
          </a:xfrm>
        </p:spPr>
        <p:txBody>
          <a:bodyPr/>
          <a:lstStyle/>
          <a:p>
            <a:r>
              <a:rPr lang="en-US" dirty="0" smtClean="0"/>
              <a:t>Mobile app solutions – considerations</a:t>
            </a:r>
            <a:endParaRPr lang="en-US" dirty="0"/>
          </a:p>
        </p:txBody>
      </p:sp>
    </p:spTree>
    <p:extLst>
      <p:ext uri="{BB962C8B-B14F-4D97-AF65-F5344CB8AC3E}">
        <p14:creationId xmlns:p14="http://schemas.microsoft.com/office/powerpoint/2010/main" val="85415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752600"/>
            <a:ext cx="6877050" cy="1754326"/>
          </a:xfrm>
          <a:prstGeom prst="rect">
            <a:avLst/>
          </a:prstGeom>
          <a:noFill/>
        </p:spPr>
        <p:txBody>
          <a:bodyPr wrap="square" rtlCol="0">
            <a:spAutoFit/>
          </a:bodyPr>
          <a:lstStyle/>
          <a:p>
            <a:pPr algn="ctr"/>
            <a:r>
              <a:rPr lang="en-US" sz="3600" b="1" dirty="0" smtClean="0">
                <a:latin typeface="Calibri" panose="020F0502020204030204" pitchFamily="34" charset="0"/>
              </a:rPr>
              <a:t>Into the Wild –</a:t>
            </a:r>
          </a:p>
          <a:p>
            <a:pPr algn="ctr"/>
            <a:r>
              <a:rPr lang="en-US" sz="3600" b="1" dirty="0" smtClean="0">
                <a:latin typeface="Calibri" panose="020F0502020204030204" pitchFamily="34" charset="0"/>
              </a:rPr>
              <a:t>A New Frontier for the Technical Actuary</a:t>
            </a:r>
            <a:endParaRPr lang="en-US" sz="3600" b="1" dirty="0">
              <a:latin typeface="Calibri" panose="020F0502020204030204" pitchFamily="34" charset="0"/>
            </a:endParaRPr>
          </a:p>
        </p:txBody>
      </p:sp>
      <p:pic>
        <p:nvPicPr>
          <p:cNvPr id="7" name="Picture 6"/>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26947" b="10176"/>
          <a:stretch/>
        </p:blipFill>
        <p:spPr>
          <a:xfrm>
            <a:off x="0" y="2590800"/>
            <a:ext cx="9151374" cy="3733801"/>
          </a:xfrm>
          <a:prstGeom prst="rect">
            <a:avLst/>
          </a:prstGeom>
        </p:spPr>
      </p:pic>
    </p:spTree>
    <p:extLst>
      <p:ext uri="{BB962C8B-B14F-4D97-AF65-F5344CB8AC3E}">
        <p14:creationId xmlns:p14="http://schemas.microsoft.com/office/powerpoint/2010/main" val="12254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437613742"/>
              </p:ext>
            </p:extLst>
          </p:nvPr>
        </p:nvGraphicFramePr>
        <p:xfrm>
          <a:off x="438150" y="1066800"/>
          <a:ext cx="77152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p:txBody>
          <a:bodyPr/>
          <a:lstStyle/>
          <a:p>
            <a:r>
              <a:rPr lang="en-US" dirty="0"/>
              <a:t>UBI – </a:t>
            </a:r>
            <a:r>
              <a:rPr lang="en-US" dirty="0" smtClean="0"/>
              <a:t>a </a:t>
            </a:r>
            <a:r>
              <a:rPr lang="en-US" dirty="0"/>
              <a:t>s</a:t>
            </a:r>
            <a:r>
              <a:rPr lang="en-US" dirty="0" smtClean="0"/>
              <a:t>trategy </a:t>
            </a:r>
            <a:r>
              <a:rPr lang="en-US" dirty="0"/>
              <a:t>for </a:t>
            </a:r>
            <a:r>
              <a:rPr lang="en-US" dirty="0" smtClean="0"/>
              <a:t>success</a:t>
            </a:r>
            <a:endParaRPr lang="en-US" dirty="0"/>
          </a:p>
        </p:txBody>
      </p:sp>
    </p:spTree>
    <p:extLst>
      <p:ext uri="{BB962C8B-B14F-4D97-AF65-F5344CB8AC3E}">
        <p14:creationId xmlns:p14="http://schemas.microsoft.com/office/powerpoint/2010/main" val="160067284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nvPr>
        </p:nvGraphicFramePr>
        <p:xfrm>
          <a:off x="438150" y="1066800"/>
          <a:ext cx="82677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p:txBody>
          <a:bodyPr/>
          <a:lstStyle/>
          <a:p>
            <a:r>
              <a:rPr lang="en-US" dirty="0" smtClean="0"/>
              <a:t>UBI – Strategic Considerations</a:t>
            </a:r>
            <a:endParaRPr lang="en-US" dirty="0"/>
          </a:p>
        </p:txBody>
      </p:sp>
    </p:spTree>
    <p:extLst>
      <p:ext uri="{BB962C8B-B14F-4D97-AF65-F5344CB8AC3E}">
        <p14:creationId xmlns:p14="http://schemas.microsoft.com/office/powerpoint/2010/main" val="23978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FA553898-2508-40E3-8C8F-104704CF18B5}"/>
                                            </p:graphicEl>
                                          </p:spTgt>
                                        </p:tgtEl>
                                        <p:attrNameLst>
                                          <p:attrName>style.visibility</p:attrName>
                                        </p:attrNameLst>
                                      </p:cBhvr>
                                      <p:to>
                                        <p:strVal val="visible"/>
                                      </p:to>
                                    </p:set>
                                    <p:animEffect transition="in" filter="wipe(left)">
                                      <p:cBhvr>
                                        <p:cTn id="7" dur="500"/>
                                        <p:tgtEl>
                                          <p:spTgt spid="4">
                                            <p:graphicEl>
                                              <a:dgm id="{FA553898-2508-40E3-8C8F-104704CF18B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E31B24CA-3B8D-494A-B4E7-3EFE12320AAA}"/>
                                            </p:graphicEl>
                                          </p:spTgt>
                                        </p:tgtEl>
                                        <p:attrNameLst>
                                          <p:attrName>style.visibility</p:attrName>
                                        </p:attrNameLst>
                                      </p:cBhvr>
                                      <p:to>
                                        <p:strVal val="visible"/>
                                      </p:to>
                                    </p:set>
                                    <p:animEffect transition="in" filter="wipe(left)">
                                      <p:cBhvr>
                                        <p:cTn id="11" dur="500"/>
                                        <p:tgtEl>
                                          <p:spTgt spid="4">
                                            <p:graphicEl>
                                              <a:dgm id="{E31B24CA-3B8D-494A-B4E7-3EFE12320AA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dgm id="{82582911-38AB-413B-A67C-806562EFEE70}"/>
                                            </p:graphicEl>
                                          </p:spTgt>
                                        </p:tgtEl>
                                        <p:attrNameLst>
                                          <p:attrName>style.visibility</p:attrName>
                                        </p:attrNameLst>
                                      </p:cBhvr>
                                      <p:to>
                                        <p:strVal val="visible"/>
                                      </p:to>
                                    </p:set>
                                    <p:animEffect transition="in" filter="wipe(left)">
                                      <p:cBhvr>
                                        <p:cTn id="16" dur="500"/>
                                        <p:tgtEl>
                                          <p:spTgt spid="4">
                                            <p:graphicEl>
                                              <a:dgm id="{82582911-38AB-413B-A67C-806562EFEE70}"/>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graphicEl>
                                              <a:dgm id="{44409BE4-30F2-4571-A2E8-2EE4C743BB4A}"/>
                                            </p:graphicEl>
                                          </p:spTgt>
                                        </p:tgtEl>
                                        <p:attrNameLst>
                                          <p:attrName>style.visibility</p:attrName>
                                        </p:attrNameLst>
                                      </p:cBhvr>
                                      <p:to>
                                        <p:strVal val="visible"/>
                                      </p:to>
                                    </p:set>
                                    <p:animEffect transition="in" filter="wipe(left)">
                                      <p:cBhvr>
                                        <p:cTn id="20" dur="500"/>
                                        <p:tgtEl>
                                          <p:spTgt spid="4">
                                            <p:graphicEl>
                                              <a:dgm id="{44409BE4-30F2-4571-A2E8-2EE4C743BB4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dgm id="{81EE206C-C2F9-4A48-A88E-23D75CA7FBDD}"/>
                                            </p:graphicEl>
                                          </p:spTgt>
                                        </p:tgtEl>
                                        <p:attrNameLst>
                                          <p:attrName>style.visibility</p:attrName>
                                        </p:attrNameLst>
                                      </p:cBhvr>
                                      <p:to>
                                        <p:strVal val="visible"/>
                                      </p:to>
                                    </p:set>
                                    <p:animEffect transition="in" filter="wipe(left)">
                                      <p:cBhvr>
                                        <p:cTn id="25" dur="500"/>
                                        <p:tgtEl>
                                          <p:spTgt spid="4">
                                            <p:graphicEl>
                                              <a:dgm id="{81EE206C-C2F9-4A48-A88E-23D75CA7FBDD}"/>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graphicEl>
                                              <a:dgm id="{E44625EF-5EAB-4EFE-B554-0AEF39CEA653}"/>
                                            </p:graphicEl>
                                          </p:spTgt>
                                        </p:tgtEl>
                                        <p:attrNameLst>
                                          <p:attrName>style.visibility</p:attrName>
                                        </p:attrNameLst>
                                      </p:cBhvr>
                                      <p:to>
                                        <p:strVal val="visible"/>
                                      </p:to>
                                    </p:set>
                                    <p:animEffect transition="in" filter="wipe(left)">
                                      <p:cBhvr>
                                        <p:cTn id="29" dur="500"/>
                                        <p:tgtEl>
                                          <p:spTgt spid="4">
                                            <p:graphicEl>
                                              <a:dgm id="{E44625EF-5EAB-4EFE-B554-0AEF39CEA65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24FE3666-7367-4C9D-8A89-8963219B5926}"/>
                                            </p:graphicEl>
                                          </p:spTgt>
                                        </p:tgtEl>
                                        <p:attrNameLst>
                                          <p:attrName>style.visibility</p:attrName>
                                        </p:attrNameLst>
                                      </p:cBhvr>
                                      <p:to>
                                        <p:strVal val="visible"/>
                                      </p:to>
                                    </p:set>
                                    <p:animEffect transition="in" filter="wipe(left)">
                                      <p:cBhvr>
                                        <p:cTn id="34" dur="500"/>
                                        <p:tgtEl>
                                          <p:spTgt spid="4">
                                            <p:graphicEl>
                                              <a:dgm id="{24FE3666-7367-4C9D-8A89-8963219B5926}"/>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
                                            <p:graphicEl>
                                              <a:dgm id="{56A77AFD-D95E-43E8-8F35-F9E0E6D01FCC}"/>
                                            </p:graphicEl>
                                          </p:spTgt>
                                        </p:tgtEl>
                                        <p:attrNameLst>
                                          <p:attrName>style.visibility</p:attrName>
                                        </p:attrNameLst>
                                      </p:cBhvr>
                                      <p:to>
                                        <p:strVal val="visible"/>
                                      </p:to>
                                    </p:set>
                                    <p:animEffect transition="in" filter="wipe(left)">
                                      <p:cBhvr>
                                        <p:cTn id="38" dur="500"/>
                                        <p:tgtEl>
                                          <p:spTgt spid="4">
                                            <p:graphicEl>
                                              <a:dgm id="{56A77AFD-D95E-43E8-8F35-F9E0E6D01FC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27EE20F8-D618-424E-B578-7F6F5B1EA62F}"/>
                                            </p:graphicEl>
                                          </p:spTgt>
                                        </p:tgtEl>
                                        <p:attrNameLst>
                                          <p:attrName>style.visibility</p:attrName>
                                        </p:attrNameLst>
                                      </p:cBhvr>
                                      <p:to>
                                        <p:strVal val="visible"/>
                                      </p:to>
                                    </p:set>
                                    <p:animEffect transition="in" filter="wipe(left)">
                                      <p:cBhvr>
                                        <p:cTn id="43" dur="500"/>
                                        <p:tgtEl>
                                          <p:spTgt spid="4">
                                            <p:graphicEl>
                                              <a:dgm id="{27EE20F8-D618-424E-B578-7F6F5B1EA62F}"/>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
                                            <p:graphicEl>
                                              <a:dgm id="{6340FEB6-5274-4386-BD08-9F4EFA336B0C}"/>
                                            </p:graphicEl>
                                          </p:spTgt>
                                        </p:tgtEl>
                                        <p:attrNameLst>
                                          <p:attrName>style.visibility</p:attrName>
                                        </p:attrNameLst>
                                      </p:cBhvr>
                                      <p:to>
                                        <p:strVal val="visible"/>
                                      </p:to>
                                    </p:set>
                                    <p:animEffect transition="in" filter="wipe(left)">
                                      <p:cBhvr>
                                        <p:cTn id="47" dur="500"/>
                                        <p:tgtEl>
                                          <p:spTgt spid="4">
                                            <p:graphicEl>
                                              <a:dgm id="{6340FEB6-5274-4386-BD08-9F4EFA336B0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dgm id="{7A961644-3616-455A-87E3-4A8C1D4E603E}"/>
                                            </p:graphicEl>
                                          </p:spTgt>
                                        </p:tgtEl>
                                        <p:attrNameLst>
                                          <p:attrName>style.visibility</p:attrName>
                                        </p:attrNameLst>
                                      </p:cBhvr>
                                      <p:to>
                                        <p:strVal val="visible"/>
                                      </p:to>
                                    </p:set>
                                    <p:animEffect transition="in" filter="wipe(left)">
                                      <p:cBhvr>
                                        <p:cTn id="52" dur="500"/>
                                        <p:tgtEl>
                                          <p:spTgt spid="4">
                                            <p:graphicEl>
                                              <a:dgm id="{7A961644-3616-455A-87E3-4A8C1D4E603E}"/>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D3D7E738-DFC6-4209-9074-DB44397EA5BF}"/>
                                            </p:graphicEl>
                                          </p:spTgt>
                                        </p:tgtEl>
                                        <p:attrNameLst>
                                          <p:attrName>style.visibility</p:attrName>
                                        </p:attrNameLst>
                                      </p:cBhvr>
                                      <p:to>
                                        <p:strVal val="visible"/>
                                      </p:to>
                                    </p:set>
                                    <p:animEffect transition="in" filter="wipe(left)">
                                      <p:cBhvr>
                                        <p:cTn id="56" dur="500"/>
                                        <p:tgtEl>
                                          <p:spTgt spid="4">
                                            <p:graphicEl>
                                              <a:dgm id="{D3D7E738-DFC6-4209-9074-DB44397EA5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extLst>
              <p:ext uri="{D42A27DB-BD31-4B8C-83A1-F6EECF244321}">
                <p14:modId xmlns:p14="http://schemas.microsoft.com/office/powerpoint/2010/main" val="3178305277"/>
              </p:ext>
            </p:extLst>
          </p:nvPr>
        </p:nvGraphicFramePr>
        <p:xfrm>
          <a:off x="438150" y="1066800"/>
          <a:ext cx="82677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ctrTitle"/>
          </p:nvPr>
        </p:nvSpPr>
        <p:spPr/>
        <p:txBody>
          <a:bodyPr/>
          <a:lstStyle/>
          <a:p>
            <a:r>
              <a:rPr lang="en-US" dirty="0" smtClean="0"/>
              <a:t>Market entry considerations</a:t>
            </a:r>
            <a:endParaRPr lang="en-US" dirty="0"/>
          </a:p>
        </p:txBody>
      </p:sp>
    </p:spTree>
    <p:extLst>
      <p:ext uri="{BB962C8B-B14F-4D97-AF65-F5344CB8AC3E}">
        <p14:creationId xmlns:p14="http://schemas.microsoft.com/office/powerpoint/2010/main" val="1261704559"/>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Market entry considerations</a:t>
            </a:r>
            <a:endParaRPr lang="en-US" dirty="0"/>
          </a:p>
        </p:txBody>
      </p:sp>
      <p:grpSp>
        <p:nvGrpSpPr>
          <p:cNvPr id="2" name="Group 1"/>
          <p:cNvGrpSpPr/>
          <p:nvPr/>
        </p:nvGrpSpPr>
        <p:grpSpPr>
          <a:xfrm>
            <a:off x="308006" y="753487"/>
            <a:ext cx="8416738" cy="5679463"/>
            <a:chOff x="-108073" y="849464"/>
            <a:chExt cx="8416738" cy="5679463"/>
          </a:xfrm>
        </p:grpSpPr>
        <p:grpSp>
          <p:nvGrpSpPr>
            <p:cNvPr id="18" name="Group 17"/>
            <p:cNvGrpSpPr/>
            <p:nvPr/>
          </p:nvGrpSpPr>
          <p:grpSpPr>
            <a:xfrm>
              <a:off x="2321339" y="849464"/>
              <a:ext cx="5383809" cy="5679463"/>
              <a:chOff x="2321339" y="849464"/>
              <a:chExt cx="5383809" cy="5679463"/>
            </a:xfrm>
          </p:grpSpPr>
          <p:sp>
            <p:nvSpPr>
              <p:cNvPr id="19" name="Freeform 18"/>
              <p:cNvSpPr/>
              <p:nvPr/>
            </p:nvSpPr>
            <p:spPr>
              <a:xfrm>
                <a:off x="4316730" y="3364230"/>
                <a:ext cx="2807970" cy="2807970"/>
              </a:xfrm>
              <a:custGeom>
                <a:avLst/>
                <a:gdLst>
                  <a:gd name="connsiteX0" fmla="*/ 1993109 w 2807970"/>
                  <a:gd name="connsiteY0" fmla="*/ 447698 h 2807970"/>
                  <a:gd name="connsiteX1" fmla="*/ 2211525 w 2807970"/>
                  <a:gd name="connsiteY1" fmla="*/ 264416 h 2807970"/>
                  <a:gd name="connsiteX2" fmla="*/ 2386013 w 2807970"/>
                  <a:gd name="connsiteY2" fmla="*/ 410830 h 2807970"/>
                  <a:gd name="connsiteX3" fmla="*/ 2243443 w 2807970"/>
                  <a:gd name="connsiteY3" fmla="*/ 657754 h 2807970"/>
                  <a:gd name="connsiteX4" fmla="*/ 2469969 w 2807970"/>
                  <a:gd name="connsiteY4" fmla="*/ 1050109 h 2807970"/>
                  <a:gd name="connsiteX5" fmla="*/ 2755097 w 2807970"/>
                  <a:gd name="connsiteY5" fmla="*/ 1050101 h 2807970"/>
                  <a:gd name="connsiteX6" fmla="*/ 2794650 w 2807970"/>
                  <a:gd name="connsiteY6" fmla="*/ 1274420 h 2807970"/>
                  <a:gd name="connsiteX7" fmla="*/ 2526716 w 2807970"/>
                  <a:gd name="connsiteY7" fmla="*/ 1371932 h 2807970"/>
                  <a:gd name="connsiteX8" fmla="*/ 2448044 w 2807970"/>
                  <a:gd name="connsiteY8" fmla="*/ 1818102 h 2807970"/>
                  <a:gd name="connsiteX9" fmla="*/ 2666469 w 2807970"/>
                  <a:gd name="connsiteY9" fmla="*/ 2001372 h 2807970"/>
                  <a:gd name="connsiteX10" fmla="*/ 2552579 w 2807970"/>
                  <a:gd name="connsiteY10" fmla="*/ 2198634 h 2807970"/>
                  <a:gd name="connsiteX11" fmla="*/ 2284650 w 2807970"/>
                  <a:gd name="connsiteY11" fmla="*/ 2101108 h 2807970"/>
                  <a:gd name="connsiteX12" fmla="*/ 1937592 w 2807970"/>
                  <a:gd name="connsiteY12" fmla="*/ 2392325 h 2807970"/>
                  <a:gd name="connsiteX13" fmla="*/ 1987111 w 2807970"/>
                  <a:gd name="connsiteY13" fmla="*/ 2673119 h 2807970"/>
                  <a:gd name="connsiteX14" fmla="*/ 1773069 w 2807970"/>
                  <a:gd name="connsiteY14" fmla="*/ 2751024 h 2807970"/>
                  <a:gd name="connsiteX15" fmla="*/ 1630511 w 2807970"/>
                  <a:gd name="connsiteY15" fmla="*/ 2504093 h 2807970"/>
                  <a:gd name="connsiteX16" fmla="*/ 1177458 w 2807970"/>
                  <a:gd name="connsiteY16" fmla="*/ 2504093 h 2807970"/>
                  <a:gd name="connsiteX17" fmla="*/ 1034901 w 2807970"/>
                  <a:gd name="connsiteY17" fmla="*/ 2751024 h 2807970"/>
                  <a:gd name="connsiteX18" fmla="*/ 820859 w 2807970"/>
                  <a:gd name="connsiteY18" fmla="*/ 2673119 h 2807970"/>
                  <a:gd name="connsiteX19" fmla="*/ 870379 w 2807970"/>
                  <a:gd name="connsiteY19" fmla="*/ 2392325 h 2807970"/>
                  <a:gd name="connsiteX20" fmla="*/ 523321 w 2807970"/>
                  <a:gd name="connsiteY20" fmla="*/ 2101108 h 2807970"/>
                  <a:gd name="connsiteX21" fmla="*/ 255391 w 2807970"/>
                  <a:gd name="connsiteY21" fmla="*/ 2198634 h 2807970"/>
                  <a:gd name="connsiteX22" fmla="*/ 141501 w 2807970"/>
                  <a:gd name="connsiteY22" fmla="*/ 2001372 h 2807970"/>
                  <a:gd name="connsiteX23" fmla="*/ 359926 w 2807970"/>
                  <a:gd name="connsiteY23" fmla="*/ 1818102 h 2807970"/>
                  <a:gd name="connsiteX24" fmla="*/ 281254 w 2807970"/>
                  <a:gd name="connsiteY24" fmla="*/ 1371932 h 2807970"/>
                  <a:gd name="connsiteX25" fmla="*/ 13320 w 2807970"/>
                  <a:gd name="connsiteY25" fmla="*/ 1274420 h 2807970"/>
                  <a:gd name="connsiteX26" fmla="*/ 52873 w 2807970"/>
                  <a:gd name="connsiteY26" fmla="*/ 1050101 h 2807970"/>
                  <a:gd name="connsiteX27" fmla="*/ 338001 w 2807970"/>
                  <a:gd name="connsiteY27" fmla="*/ 1050109 h 2807970"/>
                  <a:gd name="connsiteX28" fmla="*/ 564527 w 2807970"/>
                  <a:gd name="connsiteY28" fmla="*/ 657754 h 2807970"/>
                  <a:gd name="connsiteX29" fmla="*/ 421957 w 2807970"/>
                  <a:gd name="connsiteY29" fmla="*/ 410830 h 2807970"/>
                  <a:gd name="connsiteX30" fmla="*/ 596445 w 2807970"/>
                  <a:gd name="connsiteY30" fmla="*/ 264416 h 2807970"/>
                  <a:gd name="connsiteX31" fmla="*/ 814861 w 2807970"/>
                  <a:gd name="connsiteY31" fmla="*/ 447698 h 2807970"/>
                  <a:gd name="connsiteX32" fmla="*/ 1240591 w 2807970"/>
                  <a:gd name="connsiteY32" fmla="*/ 292745 h 2807970"/>
                  <a:gd name="connsiteX33" fmla="*/ 1290096 w 2807970"/>
                  <a:gd name="connsiteY33" fmla="*/ 11948 h 2807970"/>
                  <a:gd name="connsiteX34" fmla="*/ 1517874 w 2807970"/>
                  <a:gd name="connsiteY34" fmla="*/ 11948 h 2807970"/>
                  <a:gd name="connsiteX35" fmla="*/ 1567379 w 2807970"/>
                  <a:gd name="connsiteY35" fmla="*/ 292745 h 2807970"/>
                  <a:gd name="connsiteX36" fmla="*/ 1993109 w 2807970"/>
                  <a:gd name="connsiteY36" fmla="*/ 447698 h 280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7970" h="2807970">
                    <a:moveTo>
                      <a:pt x="1993109" y="447698"/>
                    </a:moveTo>
                    <a:lnTo>
                      <a:pt x="2211525" y="264416"/>
                    </a:lnTo>
                    <a:lnTo>
                      <a:pt x="2386013" y="410830"/>
                    </a:lnTo>
                    <a:lnTo>
                      <a:pt x="2243443" y="657754"/>
                    </a:lnTo>
                    <a:cubicBezTo>
                      <a:pt x="2344819" y="771794"/>
                      <a:pt x="2421895" y="905295"/>
                      <a:pt x="2469969" y="1050109"/>
                    </a:cubicBezTo>
                    <a:lnTo>
                      <a:pt x="2755097" y="1050101"/>
                    </a:lnTo>
                    <a:lnTo>
                      <a:pt x="2794650" y="1274420"/>
                    </a:lnTo>
                    <a:lnTo>
                      <a:pt x="2526716" y="1371932"/>
                    </a:lnTo>
                    <a:cubicBezTo>
                      <a:pt x="2531070" y="1524455"/>
                      <a:pt x="2504302" y="1676266"/>
                      <a:pt x="2448044" y="1818102"/>
                    </a:cubicBezTo>
                    <a:lnTo>
                      <a:pt x="2666469" y="2001372"/>
                    </a:lnTo>
                    <a:lnTo>
                      <a:pt x="2552579" y="2198634"/>
                    </a:lnTo>
                    <a:lnTo>
                      <a:pt x="2284650" y="2101108"/>
                    </a:lnTo>
                    <a:cubicBezTo>
                      <a:pt x="2189946" y="2220746"/>
                      <a:pt x="2071858" y="2319834"/>
                      <a:pt x="1937592" y="2392325"/>
                    </a:cubicBezTo>
                    <a:lnTo>
                      <a:pt x="1987111" y="2673119"/>
                    </a:lnTo>
                    <a:lnTo>
                      <a:pt x="1773069" y="2751024"/>
                    </a:lnTo>
                    <a:lnTo>
                      <a:pt x="1630511" y="2504093"/>
                    </a:lnTo>
                    <a:cubicBezTo>
                      <a:pt x="1481061" y="2534867"/>
                      <a:pt x="1326908" y="2534867"/>
                      <a:pt x="1177458" y="2504093"/>
                    </a:cubicBezTo>
                    <a:lnTo>
                      <a:pt x="1034901" y="2751024"/>
                    </a:lnTo>
                    <a:lnTo>
                      <a:pt x="820859" y="2673119"/>
                    </a:lnTo>
                    <a:lnTo>
                      <a:pt x="870379" y="2392325"/>
                    </a:lnTo>
                    <a:cubicBezTo>
                      <a:pt x="736113" y="2319835"/>
                      <a:pt x="618025" y="2220747"/>
                      <a:pt x="523321" y="2101108"/>
                    </a:cubicBezTo>
                    <a:lnTo>
                      <a:pt x="255391" y="2198634"/>
                    </a:lnTo>
                    <a:lnTo>
                      <a:pt x="141501" y="2001372"/>
                    </a:lnTo>
                    <a:lnTo>
                      <a:pt x="359926" y="1818102"/>
                    </a:lnTo>
                    <a:cubicBezTo>
                      <a:pt x="303668" y="1676266"/>
                      <a:pt x="276900" y="1524455"/>
                      <a:pt x="281254" y="1371932"/>
                    </a:cubicBezTo>
                    <a:lnTo>
                      <a:pt x="13320" y="1274420"/>
                    </a:lnTo>
                    <a:lnTo>
                      <a:pt x="52873" y="1050101"/>
                    </a:lnTo>
                    <a:lnTo>
                      <a:pt x="338001" y="1050109"/>
                    </a:lnTo>
                    <a:cubicBezTo>
                      <a:pt x="386075" y="905295"/>
                      <a:pt x="463152" y="771794"/>
                      <a:pt x="564527" y="657754"/>
                    </a:cubicBezTo>
                    <a:lnTo>
                      <a:pt x="421957" y="410830"/>
                    </a:lnTo>
                    <a:lnTo>
                      <a:pt x="596445" y="264416"/>
                    </a:lnTo>
                    <a:lnTo>
                      <a:pt x="814861" y="447698"/>
                    </a:lnTo>
                    <a:cubicBezTo>
                      <a:pt x="944773" y="367665"/>
                      <a:pt x="1089629" y="314942"/>
                      <a:pt x="1240591" y="292745"/>
                    </a:cubicBezTo>
                    <a:lnTo>
                      <a:pt x="1290096" y="11948"/>
                    </a:lnTo>
                    <a:lnTo>
                      <a:pt x="1517874" y="11948"/>
                    </a:lnTo>
                    <a:lnTo>
                      <a:pt x="1567379" y="292745"/>
                    </a:lnTo>
                    <a:cubicBezTo>
                      <a:pt x="1718341" y="314942"/>
                      <a:pt x="1863198" y="367665"/>
                      <a:pt x="1993109" y="44769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84847" tIns="678074" rIns="584847" bIns="727182" numCol="1" spcCol="1270" anchor="ctr" anchorCtr="0">
                <a:noAutofit/>
              </a:bodyPr>
              <a:lstStyle/>
              <a:p>
                <a:pPr lvl="0" algn="ctr" defTabSz="711200" rtl="0">
                  <a:lnSpc>
                    <a:spcPct val="90000"/>
                  </a:lnSpc>
                  <a:spcBef>
                    <a:spcPct val="0"/>
                  </a:spcBef>
                  <a:spcAft>
                    <a:spcPct val="35000"/>
                  </a:spcAft>
                </a:pPr>
                <a:r>
                  <a:rPr lang="en-US" sz="1600" kern="1200" smtClean="0"/>
                  <a:t>Expenses</a:t>
                </a:r>
                <a:endParaRPr lang="en-US" sz="1600" kern="1200"/>
              </a:p>
            </p:txBody>
          </p:sp>
          <p:sp>
            <p:nvSpPr>
              <p:cNvPr id="20" name="Freeform 19"/>
              <p:cNvSpPr/>
              <p:nvPr/>
            </p:nvSpPr>
            <p:spPr>
              <a:xfrm>
                <a:off x="2683002" y="2700528"/>
                <a:ext cx="2042160" cy="2042160"/>
              </a:xfrm>
              <a:custGeom>
                <a:avLst/>
                <a:gdLst>
                  <a:gd name="connsiteX0" fmla="*/ 1528040 w 2042160"/>
                  <a:gd name="connsiteY0" fmla="*/ 517227 h 2042160"/>
                  <a:gd name="connsiteX1" fmla="*/ 1829328 w 2042160"/>
                  <a:gd name="connsiteY1" fmla="*/ 426425 h 2042160"/>
                  <a:gd name="connsiteX2" fmla="*/ 1940190 w 2042160"/>
                  <a:gd name="connsiteY2" fmla="*/ 618445 h 2042160"/>
                  <a:gd name="connsiteX3" fmla="*/ 1710909 w 2042160"/>
                  <a:gd name="connsiteY3" fmla="*/ 833966 h 2042160"/>
                  <a:gd name="connsiteX4" fmla="*/ 1710909 w 2042160"/>
                  <a:gd name="connsiteY4" fmla="*/ 1208194 h 2042160"/>
                  <a:gd name="connsiteX5" fmla="*/ 1940190 w 2042160"/>
                  <a:gd name="connsiteY5" fmla="*/ 1423715 h 2042160"/>
                  <a:gd name="connsiteX6" fmla="*/ 1829328 w 2042160"/>
                  <a:gd name="connsiteY6" fmla="*/ 1615735 h 2042160"/>
                  <a:gd name="connsiteX7" fmla="*/ 1528040 w 2042160"/>
                  <a:gd name="connsiteY7" fmla="*/ 1524933 h 2042160"/>
                  <a:gd name="connsiteX8" fmla="*/ 1203949 w 2042160"/>
                  <a:gd name="connsiteY8" fmla="*/ 1712047 h 2042160"/>
                  <a:gd name="connsiteX9" fmla="*/ 1131943 w 2042160"/>
                  <a:gd name="connsiteY9" fmla="*/ 2018371 h 2042160"/>
                  <a:gd name="connsiteX10" fmla="*/ 910217 w 2042160"/>
                  <a:gd name="connsiteY10" fmla="*/ 2018371 h 2042160"/>
                  <a:gd name="connsiteX11" fmla="*/ 838211 w 2042160"/>
                  <a:gd name="connsiteY11" fmla="*/ 1712047 h 2042160"/>
                  <a:gd name="connsiteX12" fmla="*/ 514120 w 2042160"/>
                  <a:gd name="connsiteY12" fmla="*/ 1524933 h 2042160"/>
                  <a:gd name="connsiteX13" fmla="*/ 212832 w 2042160"/>
                  <a:gd name="connsiteY13" fmla="*/ 1615735 h 2042160"/>
                  <a:gd name="connsiteX14" fmla="*/ 101970 w 2042160"/>
                  <a:gd name="connsiteY14" fmla="*/ 1423715 h 2042160"/>
                  <a:gd name="connsiteX15" fmla="*/ 331251 w 2042160"/>
                  <a:gd name="connsiteY15" fmla="*/ 1208194 h 2042160"/>
                  <a:gd name="connsiteX16" fmla="*/ 331251 w 2042160"/>
                  <a:gd name="connsiteY16" fmla="*/ 833966 h 2042160"/>
                  <a:gd name="connsiteX17" fmla="*/ 101970 w 2042160"/>
                  <a:gd name="connsiteY17" fmla="*/ 618445 h 2042160"/>
                  <a:gd name="connsiteX18" fmla="*/ 212832 w 2042160"/>
                  <a:gd name="connsiteY18" fmla="*/ 426425 h 2042160"/>
                  <a:gd name="connsiteX19" fmla="*/ 514120 w 2042160"/>
                  <a:gd name="connsiteY19" fmla="*/ 517227 h 2042160"/>
                  <a:gd name="connsiteX20" fmla="*/ 838211 w 2042160"/>
                  <a:gd name="connsiteY20" fmla="*/ 330113 h 2042160"/>
                  <a:gd name="connsiteX21" fmla="*/ 910217 w 2042160"/>
                  <a:gd name="connsiteY21" fmla="*/ 23789 h 2042160"/>
                  <a:gd name="connsiteX22" fmla="*/ 1131943 w 2042160"/>
                  <a:gd name="connsiteY22" fmla="*/ 23789 h 2042160"/>
                  <a:gd name="connsiteX23" fmla="*/ 1203949 w 2042160"/>
                  <a:gd name="connsiteY23" fmla="*/ 330113 h 2042160"/>
                  <a:gd name="connsiteX24" fmla="*/ 1528040 w 2042160"/>
                  <a:gd name="connsiteY24" fmla="*/ 517227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42160" h="2042160">
                    <a:moveTo>
                      <a:pt x="1528040" y="517227"/>
                    </a:moveTo>
                    <a:lnTo>
                      <a:pt x="1829328" y="426425"/>
                    </a:lnTo>
                    <a:lnTo>
                      <a:pt x="1940190" y="618445"/>
                    </a:lnTo>
                    <a:lnTo>
                      <a:pt x="1710909" y="833966"/>
                    </a:lnTo>
                    <a:cubicBezTo>
                      <a:pt x="1744145" y="956495"/>
                      <a:pt x="1744145" y="1085665"/>
                      <a:pt x="1710909" y="1208194"/>
                    </a:cubicBezTo>
                    <a:lnTo>
                      <a:pt x="1940190" y="1423715"/>
                    </a:lnTo>
                    <a:lnTo>
                      <a:pt x="1829328" y="1615735"/>
                    </a:lnTo>
                    <a:lnTo>
                      <a:pt x="1528040" y="1524933"/>
                    </a:lnTo>
                    <a:cubicBezTo>
                      <a:pt x="1438545" y="1614980"/>
                      <a:pt x="1326680" y="1679565"/>
                      <a:pt x="1203949" y="1712047"/>
                    </a:cubicBezTo>
                    <a:lnTo>
                      <a:pt x="1131943" y="2018371"/>
                    </a:lnTo>
                    <a:lnTo>
                      <a:pt x="910217" y="2018371"/>
                    </a:lnTo>
                    <a:lnTo>
                      <a:pt x="838211" y="1712047"/>
                    </a:lnTo>
                    <a:cubicBezTo>
                      <a:pt x="715480" y="1679565"/>
                      <a:pt x="603615" y="1614980"/>
                      <a:pt x="514120" y="1524933"/>
                    </a:cubicBezTo>
                    <a:lnTo>
                      <a:pt x="212832" y="1615735"/>
                    </a:lnTo>
                    <a:lnTo>
                      <a:pt x="101970" y="1423715"/>
                    </a:lnTo>
                    <a:lnTo>
                      <a:pt x="331251" y="1208194"/>
                    </a:lnTo>
                    <a:cubicBezTo>
                      <a:pt x="298015" y="1085665"/>
                      <a:pt x="298015" y="956495"/>
                      <a:pt x="331251" y="833966"/>
                    </a:cubicBezTo>
                    <a:lnTo>
                      <a:pt x="101970" y="618445"/>
                    </a:lnTo>
                    <a:lnTo>
                      <a:pt x="212832" y="426425"/>
                    </a:lnTo>
                    <a:lnTo>
                      <a:pt x="514120" y="517227"/>
                    </a:lnTo>
                    <a:cubicBezTo>
                      <a:pt x="603615" y="427180"/>
                      <a:pt x="715480" y="362595"/>
                      <a:pt x="838211" y="330113"/>
                    </a:cubicBezTo>
                    <a:lnTo>
                      <a:pt x="910217" y="23789"/>
                    </a:lnTo>
                    <a:lnTo>
                      <a:pt x="1131943" y="23789"/>
                    </a:lnTo>
                    <a:lnTo>
                      <a:pt x="1203949" y="330113"/>
                    </a:lnTo>
                    <a:cubicBezTo>
                      <a:pt x="1326680" y="362595"/>
                      <a:pt x="1438545" y="427180"/>
                      <a:pt x="1528040" y="517227"/>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34440" tIns="537547" rIns="534440" bIns="537547" numCol="1" spcCol="1270" anchor="ctr" anchorCtr="0">
                <a:noAutofit/>
              </a:bodyPr>
              <a:lstStyle/>
              <a:p>
                <a:pPr lvl="0" algn="ctr" defTabSz="711200" rtl="0">
                  <a:lnSpc>
                    <a:spcPct val="90000"/>
                  </a:lnSpc>
                  <a:spcBef>
                    <a:spcPct val="0"/>
                  </a:spcBef>
                  <a:spcAft>
                    <a:spcPct val="35000"/>
                  </a:spcAft>
                </a:pPr>
                <a:r>
                  <a:rPr lang="en-US" sz="1600" kern="1200" dirty="0" smtClean="0"/>
                  <a:t>Market share</a:t>
                </a:r>
                <a:endParaRPr lang="en-US" sz="1600" kern="1200" dirty="0"/>
              </a:p>
            </p:txBody>
          </p:sp>
          <p:sp>
            <p:nvSpPr>
              <p:cNvPr id="21" name="Freeform 20"/>
              <p:cNvSpPr/>
              <p:nvPr/>
            </p:nvSpPr>
            <p:spPr>
              <a:xfrm>
                <a:off x="3601974" y="1066800"/>
                <a:ext cx="2450591" cy="2450591"/>
              </a:xfrm>
              <a:custGeom>
                <a:avLst/>
                <a:gdLst>
                  <a:gd name="connsiteX0" fmla="*/ 1497167 w 2000899"/>
                  <a:gd name="connsiteY0" fmla="*/ 506777 h 2000899"/>
                  <a:gd name="connsiteX1" fmla="*/ 1792367 w 2000899"/>
                  <a:gd name="connsiteY1" fmla="*/ 417809 h 2000899"/>
                  <a:gd name="connsiteX2" fmla="*/ 1900990 w 2000899"/>
                  <a:gd name="connsiteY2" fmla="*/ 605949 h 2000899"/>
                  <a:gd name="connsiteX3" fmla="*/ 1676341 w 2000899"/>
                  <a:gd name="connsiteY3" fmla="*/ 817116 h 2000899"/>
                  <a:gd name="connsiteX4" fmla="*/ 1676341 w 2000899"/>
                  <a:gd name="connsiteY4" fmla="*/ 1183783 h 2000899"/>
                  <a:gd name="connsiteX5" fmla="*/ 1900990 w 2000899"/>
                  <a:gd name="connsiteY5" fmla="*/ 1394950 h 2000899"/>
                  <a:gd name="connsiteX6" fmla="*/ 1792367 w 2000899"/>
                  <a:gd name="connsiteY6" fmla="*/ 1583090 h 2000899"/>
                  <a:gd name="connsiteX7" fmla="*/ 1497167 w 2000899"/>
                  <a:gd name="connsiteY7" fmla="*/ 1494122 h 2000899"/>
                  <a:gd name="connsiteX8" fmla="*/ 1179624 w 2000899"/>
                  <a:gd name="connsiteY8" fmla="*/ 1677455 h 2000899"/>
                  <a:gd name="connsiteX9" fmla="*/ 1109072 w 2000899"/>
                  <a:gd name="connsiteY9" fmla="*/ 1977590 h 2000899"/>
                  <a:gd name="connsiteX10" fmla="*/ 891827 w 2000899"/>
                  <a:gd name="connsiteY10" fmla="*/ 1977590 h 2000899"/>
                  <a:gd name="connsiteX11" fmla="*/ 821275 w 2000899"/>
                  <a:gd name="connsiteY11" fmla="*/ 1677455 h 2000899"/>
                  <a:gd name="connsiteX12" fmla="*/ 503732 w 2000899"/>
                  <a:gd name="connsiteY12" fmla="*/ 1494122 h 2000899"/>
                  <a:gd name="connsiteX13" fmla="*/ 208532 w 2000899"/>
                  <a:gd name="connsiteY13" fmla="*/ 1583090 h 2000899"/>
                  <a:gd name="connsiteX14" fmla="*/ 99909 w 2000899"/>
                  <a:gd name="connsiteY14" fmla="*/ 1394950 h 2000899"/>
                  <a:gd name="connsiteX15" fmla="*/ 324558 w 2000899"/>
                  <a:gd name="connsiteY15" fmla="*/ 1183783 h 2000899"/>
                  <a:gd name="connsiteX16" fmla="*/ 324558 w 2000899"/>
                  <a:gd name="connsiteY16" fmla="*/ 817116 h 2000899"/>
                  <a:gd name="connsiteX17" fmla="*/ 99909 w 2000899"/>
                  <a:gd name="connsiteY17" fmla="*/ 605949 h 2000899"/>
                  <a:gd name="connsiteX18" fmla="*/ 208532 w 2000899"/>
                  <a:gd name="connsiteY18" fmla="*/ 417809 h 2000899"/>
                  <a:gd name="connsiteX19" fmla="*/ 503732 w 2000899"/>
                  <a:gd name="connsiteY19" fmla="*/ 506777 h 2000899"/>
                  <a:gd name="connsiteX20" fmla="*/ 821275 w 2000899"/>
                  <a:gd name="connsiteY20" fmla="*/ 323444 h 2000899"/>
                  <a:gd name="connsiteX21" fmla="*/ 891827 w 2000899"/>
                  <a:gd name="connsiteY21" fmla="*/ 23309 h 2000899"/>
                  <a:gd name="connsiteX22" fmla="*/ 1109072 w 2000899"/>
                  <a:gd name="connsiteY22" fmla="*/ 23309 h 2000899"/>
                  <a:gd name="connsiteX23" fmla="*/ 1179624 w 2000899"/>
                  <a:gd name="connsiteY23" fmla="*/ 323444 h 2000899"/>
                  <a:gd name="connsiteX24" fmla="*/ 1497167 w 2000899"/>
                  <a:gd name="connsiteY24" fmla="*/ 506777 h 20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899" h="2000899">
                    <a:moveTo>
                      <a:pt x="1287873" y="506134"/>
                    </a:moveTo>
                    <a:lnTo>
                      <a:pt x="1501889" y="373584"/>
                    </a:lnTo>
                    <a:lnTo>
                      <a:pt x="1627316" y="499010"/>
                    </a:lnTo>
                    <a:lnTo>
                      <a:pt x="1494765" y="713026"/>
                    </a:lnTo>
                    <a:cubicBezTo>
                      <a:pt x="1545818" y="800827"/>
                      <a:pt x="1572563" y="900643"/>
                      <a:pt x="1572251" y="1002207"/>
                    </a:cubicBezTo>
                    <a:lnTo>
                      <a:pt x="1794051" y="1121276"/>
                    </a:lnTo>
                    <a:lnTo>
                      <a:pt x="1748142" y="1292612"/>
                    </a:lnTo>
                    <a:lnTo>
                      <a:pt x="1496523" y="1284828"/>
                    </a:lnTo>
                    <a:cubicBezTo>
                      <a:pt x="1446012" y="1372942"/>
                      <a:pt x="1372942" y="1446011"/>
                      <a:pt x="1284828" y="1496523"/>
                    </a:cubicBezTo>
                    <a:lnTo>
                      <a:pt x="1292611" y="1748141"/>
                    </a:lnTo>
                    <a:lnTo>
                      <a:pt x="1121276" y="1794050"/>
                    </a:lnTo>
                    <a:lnTo>
                      <a:pt x="1002207" y="1572251"/>
                    </a:lnTo>
                    <a:cubicBezTo>
                      <a:pt x="900643" y="1572563"/>
                      <a:pt x="800827" y="1545817"/>
                      <a:pt x="713026" y="1494765"/>
                    </a:cubicBezTo>
                    <a:lnTo>
                      <a:pt x="499010" y="1627315"/>
                    </a:lnTo>
                    <a:lnTo>
                      <a:pt x="373583" y="1501889"/>
                    </a:lnTo>
                    <a:lnTo>
                      <a:pt x="506134" y="1287873"/>
                    </a:lnTo>
                    <a:cubicBezTo>
                      <a:pt x="455081" y="1200072"/>
                      <a:pt x="428336" y="1100256"/>
                      <a:pt x="428648" y="998692"/>
                    </a:cubicBezTo>
                    <a:lnTo>
                      <a:pt x="206848" y="879623"/>
                    </a:lnTo>
                    <a:lnTo>
                      <a:pt x="252757" y="708287"/>
                    </a:lnTo>
                    <a:lnTo>
                      <a:pt x="504376" y="716071"/>
                    </a:lnTo>
                    <a:cubicBezTo>
                      <a:pt x="554887" y="627957"/>
                      <a:pt x="627957" y="554888"/>
                      <a:pt x="716071" y="504376"/>
                    </a:cubicBezTo>
                    <a:lnTo>
                      <a:pt x="708288" y="252758"/>
                    </a:lnTo>
                    <a:lnTo>
                      <a:pt x="879623" y="206849"/>
                    </a:lnTo>
                    <a:lnTo>
                      <a:pt x="998692" y="428648"/>
                    </a:lnTo>
                    <a:cubicBezTo>
                      <a:pt x="1100256" y="428336"/>
                      <a:pt x="1200072" y="455082"/>
                      <a:pt x="1287873" y="506134"/>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4022" tIns="684021" rIns="684021" bIns="684022" numCol="1" spcCol="1270" anchor="ctr" anchorCtr="0">
                <a:noAutofit/>
              </a:bodyPr>
              <a:lstStyle/>
              <a:p>
                <a:pPr lvl="0" algn="ctr" defTabSz="711200" rtl="0">
                  <a:lnSpc>
                    <a:spcPct val="90000"/>
                  </a:lnSpc>
                  <a:spcBef>
                    <a:spcPct val="0"/>
                  </a:spcBef>
                  <a:spcAft>
                    <a:spcPct val="35000"/>
                  </a:spcAft>
                </a:pPr>
                <a:r>
                  <a:rPr lang="en-US" sz="1600" kern="1200" dirty="0" smtClean="0"/>
                  <a:t>Competitive position</a:t>
                </a:r>
                <a:endParaRPr lang="en-US" sz="1600" kern="1200" dirty="0"/>
              </a:p>
            </p:txBody>
          </p:sp>
          <p:sp>
            <p:nvSpPr>
              <p:cNvPr id="22" name="Circular Arrow 21"/>
              <p:cNvSpPr/>
              <p:nvPr/>
            </p:nvSpPr>
            <p:spPr>
              <a:xfrm>
                <a:off x="4110947" y="2934726"/>
                <a:ext cx="3594201" cy="3594201"/>
              </a:xfrm>
              <a:prstGeom prst="circularArrow">
                <a:avLst>
                  <a:gd name="adj1" fmla="val 4688"/>
                  <a:gd name="adj2" fmla="val 299029"/>
                  <a:gd name="adj3" fmla="val 2534336"/>
                  <a:gd name="adj4" fmla="val 15822675"/>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23" name="Shape 22"/>
              <p:cNvSpPr/>
              <p:nvPr/>
            </p:nvSpPr>
            <p:spPr>
              <a:xfrm>
                <a:off x="2321339" y="2244765"/>
                <a:ext cx="2611412" cy="261141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24" name="Circular Arrow 23"/>
              <p:cNvSpPr/>
              <p:nvPr/>
            </p:nvSpPr>
            <p:spPr>
              <a:xfrm>
                <a:off x="3363991" y="849464"/>
                <a:ext cx="2815628" cy="2815628"/>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nvGrpSpPr>
            <p:cNvPr id="9" name="Group 8"/>
            <p:cNvGrpSpPr/>
            <p:nvPr/>
          </p:nvGrpSpPr>
          <p:grpSpPr>
            <a:xfrm rot="21228392">
              <a:off x="5715000" y="1143000"/>
              <a:ext cx="2000899" cy="2000899"/>
              <a:chOff x="3388670" y="224846"/>
              <a:chExt cx="2000899" cy="2000899"/>
            </a:xfrm>
            <a:effectLst>
              <a:outerShdw blurRad="50800" dist="38100" dir="2700000" algn="tl" rotWithShape="0">
                <a:prstClr val="black">
                  <a:alpha val="40000"/>
                </a:prstClr>
              </a:outerShdw>
            </a:effectLst>
          </p:grpSpPr>
          <p:sp>
            <p:nvSpPr>
              <p:cNvPr id="10" name="Shape 9"/>
              <p:cNvSpPr/>
              <p:nvPr/>
            </p:nvSpPr>
            <p:spPr>
              <a:xfrm rot="20700000">
                <a:off x="3388670" y="224846"/>
                <a:ext cx="2000899" cy="200089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371608">
                <a:off x="3827526" y="663701"/>
                <a:ext cx="1123188" cy="1123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Innovation</a:t>
                </a:r>
                <a:endParaRPr lang="en-US" sz="1600" kern="1200" dirty="0"/>
              </a:p>
            </p:txBody>
          </p:sp>
        </p:grpSp>
        <p:grpSp>
          <p:nvGrpSpPr>
            <p:cNvPr id="12" name="Group 11"/>
            <p:cNvGrpSpPr/>
            <p:nvPr/>
          </p:nvGrpSpPr>
          <p:grpSpPr>
            <a:xfrm>
              <a:off x="2487712" y="4495800"/>
              <a:ext cx="2000899" cy="2000899"/>
              <a:chOff x="3388670" y="224846"/>
              <a:chExt cx="2000899" cy="2000899"/>
            </a:xfrm>
            <a:effectLst>
              <a:outerShdw blurRad="50800" dist="38100" dir="2700000" algn="tl" rotWithShape="0">
                <a:prstClr val="black">
                  <a:alpha val="40000"/>
                </a:prstClr>
              </a:outerShdw>
            </a:effectLst>
          </p:grpSpPr>
          <p:sp>
            <p:nvSpPr>
              <p:cNvPr id="13" name="Shape 12"/>
              <p:cNvSpPr/>
              <p:nvPr/>
            </p:nvSpPr>
            <p:spPr>
              <a:xfrm rot="20700000">
                <a:off x="3388670" y="224846"/>
                <a:ext cx="2000899" cy="200089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a:off x="3627119" y="663701"/>
                <a:ext cx="1524000" cy="1123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Legal considerations</a:t>
                </a:r>
                <a:endParaRPr lang="en-US" sz="1600" kern="1200" dirty="0"/>
              </a:p>
            </p:txBody>
          </p:sp>
        </p:grpSp>
        <p:grpSp>
          <p:nvGrpSpPr>
            <p:cNvPr id="15" name="Group 14"/>
            <p:cNvGrpSpPr/>
            <p:nvPr/>
          </p:nvGrpSpPr>
          <p:grpSpPr>
            <a:xfrm>
              <a:off x="910646" y="3602355"/>
              <a:ext cx="2000899" cy="2000899"/>
              <a:chOff x="727766" y="1398651"/>
              <a:chExt cx="2000899" cy="2000899"/>
            </a:xfrm>
            <a:effectLst>
              <a:outerShdw blurRad="50800" dist="38100" dir="2700000" algn="tl" rotWithShape="0">
                <a:prstClr val="black">
                  <a:alpha val="40000"/>
                </a:prstClr>
              </a:outerShdw>
            </a:effectLst>
          </p:grpSpPr>
          <p:sp>
            <p:nvSpPr>
              <p:cNvPr id="16" name="Shape 15"/>
              <p:cNvSpPr/>
              <p:nvPr/>
            </p:nvSpPr>
            <p:spPr>
              <a:xfrm rot="20700000">
                <a:off x="727766" y="1398651"/>
                <a:ext cx="2000899" cy="200089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Shape 4"/>
              <p:cNvSpPr/>
              <p:nvPr/>
            </p:nvSpPr>
            <p:spPr>
              <a:xfrm>
                <a:off x="1171918" y="1837506"/>
                <a:ext cx="1123188" cy="1123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Internal challenges</a:t>
                </a:r>
                <a:endParaRPr lang="en-US" sz="1600" kern="1200" dirty="0"/>
              </a:p>
            </p:txBody>
          </p:sp>
        </p:grpSp>
        <p:sp>
          <p:nvSpPr>
            <p:cNvPr id="25" name="Circular Arrow 24"/>
            <p:cNvSpPr/>
            <p:nvPr/>
          </p:nvSpPr>
          <p:spPr>
            <a:xfrm rot="17576037">
              <a:off x="457214" y="3276614"/>
              <a:ext cx="2815628" cy="2815628"/>
            </a:xfrm>
            <a:prstGeom prst="circularArrow">
              <a:avLst>
                <a:gd name="adj1" fmla="val 5984"/>
                <a:gd name="adj2" fmla="val 394124"/>
                <a:gd name="adj3" fmla="val 13313824"/>
                <a:gd name="adj4" fmla="val 9803013"/>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nvGrpSpPr>
            <p:cNvPr id="26" name="Group 25"/>
            <p:cNvGrpSpPr/>
            <p:nvPr/>
          </p:nvGrpSpPr>
          <p:grpSpPr>
            <a:xfrm rot="1105768">
              <a:off x="248731" y="1848931"/>
              <a:ext cx="2000899" cy="2000899"/>
              <a:chOff x="727766" y="1398651"/>
              <a:chExt cx="2000899" cy="2000899"/>
            </a:xfrm>
            <a:effectLst>
              <a:outerShdw blurRad="50800" dist="38100" dir="2700000" algn="tl" rotWithShape="0">
                <a:prstClr val="black">
                  <a:alpha val="40000"/>
                </a:prstClr>
              </a:outerShdw>
            </a:effectLst>
          </p:grpSpPr>
          <p:sp>
            <p:nvSpPr>
              <p:cNvPr id="27" name="Shape 26"/>
              <p:cNvSpPr/>
              <p:nvPr/>
            </p:nvSpPr>
            <p:spPr>
              <a:xfrm rot="20700000">
                <a:off x="727766" y="1398651"/>
                <a:ext cx="2000899" cy="200089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Shape 4"/>
              <p:cNvSpPr/>
              <p:nvPr/>
            </p:nvSpPr>
            <p:spPr>
              <a:xfrm rot="20494232">
                <a:off x="1171918" y="1837505"/>
                <a:ext cx="1123188" cy="1123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Consumer response</a:t>
                </a:r>
                <a:endParaRPr lang="en-US" sz="1600" kern="1200" dirty="0"/>
              </a:p>
            </p:txBody>
          </p:sp>
        </p:grpSp>
        <p:sp>
          <p:nvSpPr>
            <p:cNvPr id="29" name="Shape 28"/>
            <p:cNvSpPr/>
            <p:nvPr/>
          </p:nvSpPr>
          <p:spPr>
            <a:xfrm rot="20723683" flipH="1" flipV="1">
              <a:off x="5697253" y="972853"/>
              <a:ext cx="2611412" cy="261141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0" name="Shape 29"/>
            <p:cNvSpPr/>
            <p:nvPr/>
          </p:nvSpPr>
          <p:spPr>
            <a:xfrm rot="14888502" flipH="1" flipV="1">
              <a:off x="-108073" y="1430430"/>
              <a:ext cx="2611412" cy="261141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a:r>
                <a:rPr lang="en-US" dirty="0" smtClean="0"/>
                <a:t>s</a:t>
              </a:r>
              <a:endParaRPr lang="en-US" dirty="0"/>
            </a:p>
          </p:txBody>
        </p:sp>
      </p:grpSp>
    </p:spTree>
    <p:extLst>
      <p:ext uri="{BB962C8B-B14F-4D97-AF65-F5344CB8AC3E}">
        <p14:creationId xmlns:p14="http://schemas.microsoft.com/office/powerpoint/2010/main" val="2370681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Customer Response to Usage Based  Insurance</a:t>
            </a:r>
            <a:br>
              <a:rPr lang="en-US" dirty="0" smtClean="0"/>
            </a:br>
            <a:r>
              <a:rPr lang="en-US" sz="2700" dirty="0" smtClean="0">
                <a:solidFill>
                  <a:schemeClr val="accent1">
                    <a:lumMod val="75000"/>
                  </a:schemeClr>
                </a:solidFill>
              </a:rPr>
              <a:t>An Analysis of Social Media Sentiments</a:t>
            </a:r>
            <a:endParaRPr lang="en-US" dirty="0"/>
          </a:p>
        </p:txBody>
      </p:sp>
      <p:sp>
        <p:nvSpPr>
          <p:cNvPr id="3" name="TextBox 2"/>
          <p:cNvSpPr txBox="1"/>
          <p:nvPr/>
        </p:nvSpPr>
        <p:spPr>
          <a:xfrm>
            <a:off x="2819400" y="3200400"/>
            <a:ext cx="3733800" cy="400110"/>
          </a:xfrm>
          <a:prstGeom prst="rect">
            <a:avLst/>
          </a:prstGeom>
          <a:noFill/>
        </p:spPr>
        <p:txBody>
          <a:bodyPr wrap="square" rtlCol="0">
            <a:spAutoFit/>
          </a:bodyPr>
          <a:lstStyle/>
          <a:p>
            <a:pPr algn="ctr"/>
            <a:r>
              <a:rPr lang="en-US" sz="2000" b="1" dirty="0">
                <a:solidFill>
                  <a:schemeClr val="accent1">
                    <a:lumMod val="75000"/>
                  </a:schemeClr>
                </a:solidFill>
                <a:latin typeface="Calibri" pitchFamily="34" charset="0"/>
                <a:ea typeface="+mj-ea"/>
                <a:cs typeface="+mj-cs"/>
              </a:rPr>
              <a:t>September </a:t>
            </a:r>
            <a:r>
              <a:rPr lang="en-US" sz="2000" b="1" dirty="0" smtClean="0">
                <a:solidFill>
                  <a:schemeClr val="accent1">
                    <a:lumMod val="75000"/>
                  </a:schemeClr>
                </a:solidFill>
                <a:latin typeface="Calibri" pitchFamily="34" charset="0"/>
                <a:ea typeface="+mj-ea"/>
                <a:cs typeface="+mj-cs"/>
              </a:rPr>
              <a:t>2014</a:t>
            </a:r>
            <a:endParaRPr lang="en-US" sz="2000" b="1" dirty="0">
              <a:solidFill>
                <a:schemeClr val="accent1">
                  <a:lumMod val="75000"/>
                </a:schemeClr>
              </a:solidFill>
              <a:latin typeface="Calibri" pitchFamily="34" charset="0"/>
              <a:ea typeface="+mj-ea"/>
              <a:cs typeface="+mj-cs"/>
            </a:endParaRPr>
          </a:p>
        </p:txBody>
      </p:sp>
    </p:spTree>
    <p:extLst>
      <p:ext uri="{BB962C8B-B14F-4D97-AF65-F5344CB8AC3E}">
        <p14:creationId xmlns:p14="http://schemas.microsoft.com/office/powerpoint/2010/main" val="250879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0"/>
            <p:extLst/>
          </p:nvPr>
        </p:nvGraphicFramePr>
        <p:xfrm>
          <a:off x="438150" y="1066800"/>
          <a:ext cx="82677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ctrTitle"/>
          </p:nvPr>
        </p:nvSpPr>
        <p:spPr/>
        <p:txBody>
          <a:bodyPr/>
          <a:lstStyle/>
          <a:p>
            <a:r>
              <a:rPr lang="en-US" dirty="0" smtClean="0"/>
              <a:t>Sentiment of comment</a:t>
            </a:r>
            <a:endParaRPr lang="en-US" dirty="0"/>
          </a:p>
        </p:txBody>
      </p:sp>
    </p:spTree>
    <p:extLst>
      <p:ext uri="{BB962C8B-B14F-4D97-AF65-F5344CB8AC3E}">
        <p14:creationId xmlns:p14="http://schemas.microsoft.com/office/powerpoint/2010/main" val="420700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5" dur="500"/>
                                        <p:tgtEl>
                                          <p:spTgt spid="8">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19"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57200" y="1219200"/>
            <a:ext cx="1371600" cy="2054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0"/>
          <p:cNvSpPr>
            <a:spLocks noGrp="1"/>
          </p:cNvSpPr>
          <p:nvPr>
            <p:ph type="ctrTitle"/>
          </p:nvPr>
        </p:nvSpPr>
        <p:spPr>
          <a:xfrm>
            <a:off x="363173" y="199489"/>
            <a:ext cx="8364791" cy="553998"/>
          </a:xfrm>
        </p:spPr>
        <p:txBody>
          <a:bodyPr/>
          <a:lstStyle/>
          <a:p>
            <a:r>
              <a:rPr lang="en-US" dirty="0" smtClean="0"/>
              <a:t>About the presenters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657600"/>
            <a:ext cx="1371600" cy="2054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514600" y="1600200"/>
            <a:ext cx="5943600" cy="1015663"/>
          </a:xfrm>
          <a:prstGeom prst="rect">
            <a:avLst/>
          </a:prstGeom>
          <a:noFill/>
        </p:spPr>
        <p:txBody>
          <a:bodyPr wrap="square" rtlCol="0">
            <a:spAutoFit/>
          </a:bodyPr>
          <a:lstStyle/>
          <a:p>
            <a:r>
              <a:rPr lang="en-US" sz="2000" b="1" dirty="0" smtClean="0">
                <a:latin typeface="Calibri" panose="020F0502020204030204" pitchFamily="34" charset="0"/>
              </a:rPr>
              <a:t>Kathryn A. Walker</a:t>
            </a:r>
            <a:r>
              <a:rPr lang="en-US" sz="2000" dirty="0" smtClean="0">
                <a:latin typeface="Calibri" panose="020F0502020204030204" pitchFamily="34" charset="0"/>
              </a:rPr>
              <a:t>, FCAS, MAAA, CPCU</a:t>
            </a:r>
          </a:p>
          <a:p>
            <a:pPr marL="285750" indent="-285750">
              <a:buFont typeface="Arial" panose="020B0604020202020204" pitchFamily="34" charset="0"/>
              <a:buChar char="•"/>
            </a:pPr>
            <a:r>
              <a:rPr lang="en-US" sz="2000" dirty="0" smtClean="0">
                <a:latin typeface="Calibri" panose="020F0502020204030204" pitchFamily="34" charset="0"/>
              </a:rPr>
              <a:t>15 years of property/casualty experience</a:t>
            </a:r>
          </a:p>
          <a:p>
            <a:pPr marL="285750" indent="-285750">
              <a:buFont typeface="Arial" panose="020B0604020202020204" pitchFamily="34" charset="0"/>
              <a:buChar char="•"/>
            </a:pPr>
            <a:r>
              <a:rPr lang="en-US" sz="2000" dirty="0" smtClean="0">
                <a:latin typeface="Calibri" panose="020F0502020204030204" pitchFamily="34" charset="0"/>
              </a:rPr>
              <a:t>Consulting actuary in the Chicago office</a:t>
            </a:r>
          </a:p>
        </p:txBody>
      </p:sp>
      <p:sp>
        <p:nvSpPr>
          <p:cNvPr id="7" name="TextBox 6"/>
          <p:cNvSpPr txBox="1"/>
          <p:nvPr/>
        </p:nvSpPr>
        <p:spPr>
          <a:xfrm>
            <a:off x="2514600" y="3962400"/>
            <a:ext cx="5943600" cy="1015663"/>
          </a:xfrm>
          <a:prstGeom prst="rect">
            <a:avLst/>
          </a:prstGeom>
          <a:noFill/>
        </p:spPr>
        <p:txBody>
          <a:bodyPr wrap="square" rtlCol="0">
            <a:spAutoFit/>
          </a:bodyPr>
          <a:lstStyle/>
          <a:p>
            <a:r>
              <a:rPr lang="en-US" sz="2000" b="1" dirty="0" smtClean="0">
                <a:latin typeface="Calibri" panose="020F0502020204030204" pitchFamily="34" charset="0"/>
              </a:rPr>
              <a:t>Gary Wang</a:t>
            </a:r>
            <a:r>
              <a:rPr lang="en-US" sz="2000" dirty="0" smtClean="0">
                <a:latin typeface="Calibri" panose="020F0502020204030204" pitchFamily="34" charset="0"/>
              </a:rPr>
              <a:t>, FCAS, MAAA</a:t>
            </a:r>
          </a:p>
          <a:p>
            <a:pPr marL="342900" indent="-342900">
              <a:buFont typeface="Arial" panose="020B0604020202020204" pitchFamily="34" charset="0"/>
              <a:buChar char="•"/>
            </a:pPr>
            <a:r>
              <a:rPr lang="en-US" sz="2000" dirty="0" smtClean="0">
                <a:latin typeface="Calibri" panose="020F0502020204030204" pitchFamily="34" charset="0"/>
              </a:rPr>
              <a:t>18 years of property/casualty experience</a:t>
            </a:r>
          </a:p>
          <a:p>
            <a:pPr marL="285750" indent="-285750">
              <a:buFont typeface="Arial" panose="020B0604020202020204" pitchFamily="34" charset="0"/>
              <a:buChar char="•"/>
            </a:pPr>
            <a:r>
              <a:rPr lang="en-US" sz="2000" dirty="0" smtClean="0">
                <a:latin typeface="Calibri" panose="020F0502020204030204" pitchFamily="34" charset="0"/>
              </a:rPr>
              <a:t>Consulting actuary in the Bloomington office</a:t>
            </a:r>
          </a:p>
        </p:txBody>
      </p:sp>
    </p:spTree>
    <p:extLst>
      <p:ext uri="{BB962C8B-B14F-4D97-AF65-F5344CB8AC3E}">
        <p14:creationId xmlns:p14="http://schemas.microsoft.com/office/powerpoint/2010/main" val="207501171"/>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extLst/>
          </p:nvPr>
        </p:nvGraphicFramePr>
        <p:xfrm>
          <a:off x="438150" y="1066800"/>
          <a:ext cx="82677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ctrTitle"/>
          </p:nvPr>
        </p:nvSpPr>
        <p:spPr>
          <a:xfrm>
            <a:off x="363173" y="199489"/>
            <a:ext cx="8364791" cy="553998"/>
          </a:xfrm>
        </p:spPr>
        <p:txBody>
          <a:bodyPr/>
          <a:lstStyle/>
          <a:p>
            <a:r>
              <a:rPr lang="en-US" dirty="0" smtClean="0"/>
              <a:t>Customer positive responses</a:t>
            </a:r>
            <a:endParaRPr lang="en-US" dirty="0"/>
          </a:p>
        </p:txBody>
      </p:sp>
      <p:sp>
        <p:nvSpPr>
          <p:cNvPr id="2" name="Rounded Rectangle 1"/>
          <p:cNvSpPr/>
          <p:nvPr/>
        </p:nvSpPr>
        <p:spPr>
          <a:xfrm>
            <a:off x="3886200" y="2971800"/>
            <a:ext cx="4267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i="1" dirty="0" smtClean="0"/>
              <a:t>Well defined customer value proposition</a:t>
            </a:r>
            <a:br>
              <a:rPr lang="en-US" b="1" i="1" dirty="0" smtClean="0"/>
            </a:br>
            <a:endParaRPr lang="en-US" b="1" i="1" dirty="0" smtClean="0"/>
          </a:p>
          <a:p>
            <a:pPr marL="285750" indent="-285750">
              <a:buFont typeface="Arial" panose="020B0604020202020204" pitchFamily="34" charset="0"/>
              <a:buChar char="•"/>
            </a:pPr>
            <a:r>
              <a:rPr lang="en-US" b="1" i="1" dirty="0" smtClean="0"/>
              <a:t>Customer Recommendations</a:t>
            </a:r>
          </a:p>
        </p:txBody>
      </p:sp>
    </p:spTree>
    <p:extLst>
      <p:ext uri="{BB962C8B-B14F-4D97-AF65-F5344CB8AC3E}">
        <p14:creationId xmlns:p14="http://schemas.microsoft.com/office/powerpoint/2010/main" val="12486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left)">
                                      <p:cBhvr>
                                        <p:cTn id="11" dur="500"/>
                                        <p:tgtEl>
                                          <p:spTgt spid="7">
                                            <p:graphicEl>
                                              <a:chart seriesIdx="-4" categoryIdx="0" bldStep="category"/>
                                            </p:graphicEl>
                                          </p:spTgt>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left)">
                                      <p:cBhvr>
                                        <p:cTn id="15" dur="500"/>
                                        <p:tgtEl>
                                          <p:spTgt spid="7">
                                            <p:graphicEl>
                                              <a:chart seriesIdx="-4" categoryIdx="1" bldStep="category"/>
                                            </p:graphicEl>
                                          </p:spTgt>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left)">
                                      <p:cBhvr>
                                        <p:cTn id="19" dur="500"/>
                                        <p:tgtEl>
                                          <p:spTgt spid="7">
                                            <p:graphicEl>
                                              <a:chart seriesIdx="-4" categoryIdx="2" bldStep="category"/>
                                            </p:graphicEl>
                                          </p:spTgt>
                                        </p:tgtEl>
                                      </p:cBhvr>
                                    </p:animEffect>
                                  </p:childTnLst>
                                </p:cTn>
                              </p:par>
                            </p:childTnLst>
                          </p:cTn>
                        </p:par>
                        <p:par>
                          <p:cTn id="20" fill="hold">
                            <p:stCondLst>
                              <p:cond delay="3500"/>
                            </p:stCondLst>
                            <p:childTnLst>
                              <p:par>
                                <p:cTn id="21" presetID="22" presetClass="entr" presetSubtype="8" fill="hold" grpId="0" nodeType="afterEffect">
                                  <p:stCondLst>
                                    <p:cond delay="50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left)">
                                      <p:cBhvr>
                                        <p:cTn id="23" dur="500"/>
                                        <p:tgtEl>
                                          <p:spTgt spid="7">
                                            <p:graphicEl>
                                              <a:chart seriesIdx="-4" categoryIdx="3"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0.gstatic.com/images?q=tbn:ANd9GcTkWTo4mqJMXO08aemrqsg6xbdeuEyDTgFs4PUqZ7Nmp10JekWpoQ"/>
          <p:cNvPicPr>
            <a:picLocks noChangeAspect="1" noChangeArrowheads="1"/>
          </p:cNvPicPr>
          <p:nvPr/>
        </p:nvPicPr>
        <p:blipFill>
          <a:blip r:embed="rId3" cstate="print"/>
          <a:srcRect/>
          <a:stretch>
            <a:fillRect/>
          </a:stretch>
        </p:blipFill>
        <p:spPr bwMode="auto">
          <a:xfrm>
            <a:off x="6469626" y="3276600"/>
            <a:ext cx="1017309" cy="762000"/>
          </a:xfrm>
          <a:prstGeom prst="rect">
            <a:avLst/>
          </a:prstGeom>
          <a:noFill/>
        </p:spPr>
      </p:pic>
      <p:graphicFrame>
        <p:nvGraphicFramePr>
          <p:cNvPr id="7" name="Content Placeholder 6"/>
          <p:cNvGraphicFramePr>
            <a:graphicFrameLocks noGrp="1"/>
          </p:cNvGraphicFramePr>
          <p:nvPr>
            <p:ph sz="quarter" idx="10"/>
            <p:extLst/>
          </p:nvPr>
        </p:nvGraphicFramePr>
        <p:xfrm>
          <a:off x="438150" y="1066800"/>
          <a:ext cx="82677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ctrTitle"/>
          </p:nvPr>
        </p:nvSpPr>
        <p:spPr>
          <a:xfrm>
            <a:off x="363173" y="199489"/>
            <a:ext cx="8364791" cy="553998"/>
          </a:xfrm>
        </p:spPr>
        <p:txBody>
          <a:bodyPr/>
          <a:lstStyle/>
          <a:p>
            <a:r>
              <a:rPr lang="en-US" dirty="0" smtClean="0"/>
              <a:t>Non-customer negative </a:t>
            </a:r>
            <a:r>
              <a:rPr lang="en-US" dirty="0"/>
              <a:t>r</a:t>
            </a:r>
            <a:r>
              <a:rPr lang="en-US" dirty="0" smtClean="0"/>
              <a:t>esponses</a:t>
            </a:r>
            <a:endParaRPr lang="en-US" dirty="0"/>
          </a:p>
        </p:txBody>
      </p:sp>
      <p:sp>
        <p:nvSpPr>
          <p:cNvPr id="2" name="Rounded Rectangle 1"/>
          <p:cNvSpPr/>
          <p:nvPr/>
        </p:nvSpPr>
        <p:spPr>
          <a:xfrm>
            <a:off x="6477000" y="3886200"/>
            <a:ext cx="24384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“That </a:t>
            </a:r>
            <a:r>
              <a:rPr lang="en-US" sz="1600" dirty="0"/>
              <a:t>snapshot thing by </a:t>
            </a:r>
            <a:r>
              <a:rPr lang="en-US" sz="1600" dirty="0" smtClean="0"/>
              <a:t>Progressive </a:t>
            </a:r>
            <a:r>
              <a:rPr lang="en-US" sz="1600" dirty="0"/>
              <a:t>just seems like an easy way for the </a:t>
            </a:r>
            <a:r>
              <a:rPr lang="en-US" sz="1600" dirty="0" err="1"/>
              <a:t>govt</a:t>
            </a:r>
            <a:r>
              <a:rPr lang="en-US" sz="1600" dirty="0"/>
              <a:t> to </a:t>
            </a:r>
            <a:r>
              <a:rPr lang="en-US" sz="1600" dirty="0" smtClean="0"/>
              <a:t/>
            </a:r>
            <a:br>
              <a:rPr lang="en-US" sz="1600" dirty="0" smtClean="0"/>
            </a:br>
            <a:r>
              <a:rPr lang="en-US" sz="1600" dirty="0" smtClean="0"/>
              <a:t>spy </a:t>
            </a:r>
            <a:r>
              <a:rPr lang="en-US" sz="1600" dirty="0"/>
              <a:t>on you</a:t>
            </a:r>
            <a:r>
              <a:rPr lang="en-US" sz="1600" dirty="0" smtClean="0"/>
              <a:t>.“</a:t>
            </a:r>
            <a:endParaRPr lang="en-US" sz="1600" dirty="0"/>
          </a:p>
        </p:txBody>
      </p:sp>
    </p:spTree>
    <p:extLst>
      <p:ext uri="{BB962C8B-B14F-4D97-AF65-F5344CB8AC3E}">
        <p14:creationId xmlns:p14="http://schemas.microsoft.com/office/powerpoint/2010/main" val="2379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left)">
                                      <p:cBhvr>
                                        <p:cTn id="11" dur="500"/>
                                        <p:tgtEl>
                                          <p:spTgt spid="7">
                                            <p:graphicEl>
                                              <a:chart seriesIdx="-4" categoryIdx="0" bldStep="category"/>
                                            </p:graphicEl>
                                          </p:spTgt>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left)">
                                      <p:cBhvr>
                                        <p:cTn id="15" dur="500"/>
                                        <p:tgtEl>
                                          <p:spTgt spid="7">
                                            <p:graphicEl>
                                              <a:chart seriesIdx="-4" categoryIdx="1" bldStep="category"/>
                                            </p:graphicEl>
                                          </p:spTgt>
                                        </p:tgtEl>
                                      </p:cBhvr>
                                    </p:animEffect>
                                  </p:childTnLst>
                                </p:cTn>
                              </p:par>
                            </p:childTnLst>
                          </p:cTn>
                        </p:par>
                        <p:par>
                          <p:cTn id="16" fill="hold">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left)">
                                      <p:cBhvr>
                                        <p:cTn id="19" dur="500"/>
                                        <p:tgtEl>
                                          <p:spTgt spid="7">
                                            <p:graphicEl>
                                              <a:chart seriesIdx="-4" categoryIdx="2" bldStep="category"/>
                                            </p:graphicEl>
                                          </p:spTgt>
                                        </p:tgtEl>
                                      </p:cBhvr>
                                    </p:animEffec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left)">
                                      <p:cBhvr>
                                        <p:cTn id="23" dur="500"/>
                                        <p:tgtEl>
                                          <p:spTgt spid="7">
                                            <p:graphicEl>
                                              <a:chart seriesIdx="-4" categoryIdx="3"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3173" y="199489"/>
            <a:ext cx="8364791" cy="553998"/>
          </a:xfrm>
        </p:spPr>
        <p:txBody>
          <a:bodyPr/>
          <a:lstStyle/>
          <a:p>
            <a:r>
              <a:rPr lang="en-US" dirty="0" smtClean="0"/>
              <a:t>Savings</a:t>
            </a:r>
            <a:endParaRPr lang="en-US" dirty="0"/>
          </a:p>
        </p:txBody>
      </p:sp>
      <p:graphicFrame>
        <p:nvGraphicFramePr>
          <p:cNvPr id="8" name="Content Placeholder 3"/>
          <p:cNvGraphicFramePr>
            <a:graphicFrameLocks noGrp="1"/>
          </p:cNvGraphicFramePr>
          <p:nvPr>
            <p:ph sz="quarter" idx="11"/>
            <p:extLst/>
          </p:nvPr>
        </p:nvGraphicFramePr>
        <p:xfrm>
          <a:off x="4762500" y="1295400"/>
          <a:ext cx="3810000" cy="4816415"/>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1"/>
          <p:cNvSpPr/>
          <p:nvPr/>
        </p:nvSpPr>
        <p:spPr>
          <a:xfrm>
            <a:off x="4343400" y="75316"/>
            <a:ext cx="4648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“Thought </a:t>
            </a:r>
            <a:r>
              <a:rPr lang="en-US" sz="1400" dirty="0"/>
              <a:t>I earned a 30% discount through the @Progressive </a:t>
            </a:r>
            <a:r>
              <a:rPr lang="en-US" sz="1400" dirty="0" smtClean="0"/>
              <a:t>snapshot only </a:t>
            </a:r>
            <a:r>
              <a:rPr lang="en-US" sz="1400" dirty="0"/>
              <a:t>to learn that policy rates went up the amount of my discount #</a:t>
            </a:r>
            <a:r>
              <a:rPr lang="en-US" sz="1400" dirty="0" err="1" smtClean="0"/>
              <a:t>notcool</a:t>
            </a:r>
            <a:r>
              <a:rPr lang="en-US" sz="1400" dirty="0" smtClean="0"/>
              <a:t>.”</a:t>
            </a:r>
            <a:endParaRPr lang="en-US" sz="1400" dirty="0"/>
          </a:p>
        </p:txBody>
      </p:sp>
      <p:pic>
        <p:nvPicPr>
          <p:cNvPr id="6" name="Picture 2" descr="https://encrypted-tbn0.gstatic.com/images?q=tbn:ANd9GcTkWTo4mqJMXO08aemrqsg6xbdeuEyDTgFs4PUqZ7Nmp10JekWpoQ"/>
          <p:cNvPicPr>
            <a:picLocks noChangeAspect="1" noChangeArrowheads="1"/>
          </p:cNvPicPr>
          <p:nvPr/>
        </p:nvPicPr>
        <p:blipFill>
          <a:blip r:embed="rId4" cstate="print"/>
          <a:srcRect/>
          <a:stretch>
            <a:fillRect/>
          </a:stretch>
        </p:blipFill>
        <p:spPr bwMode="auto">
          <a:xfrm>
            <a:off x="3276600" y="110876"/>
            <a:ext cx="1017309" cy="762000"/>
          </a:xfrm>
          <a:prstGeom prst="rect">
            <a:avLst/>
          </a:prstGeom>
          <a:noFill/>
        </p:spPr>
      </p:pic>
      <p:graphicFrame>
        <p:nvGraphicFramePr>
          <p:cNvPr id="10" name="Content Placeholder 9"/>
          <p:cNvGraphicFramePr>
            <a:graphicFrameLocks noGrp="1"/>
          </p:cNvGraphicFramePr>
          <p:nvPr>
            <p:ph sz="quarter" idx="10"/>
            <p:extLst>
              <p:ext uri="{D42A27DB-BD31-4B8C-83A1-F6EECF244321}">
                <p14:modId xmlns:p14="http://schemas.microsoft.com/office/powerpoint/2010/main" val="1595675897"/>
              </p:ext>
            </p:extLst>
          </p:nvPr>
        </p:nvGraphicFramePr>
        <p:xfrm>
          <a:off x="438150" y="1066800"/>
          <a:ext cx="4057650" cy="5105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2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7" dur="500"/>
                                        <p:tgtEl>
                                          <p:spTgt spid="10">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5" dur="500"/>
                                        <p:tgtEl>
                                          <p:spTgt spid="10">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19" dur="500"/>
                                        <p:tgtEl>
                                          <p:spTgt spid="10">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4" fill="hold" grpId="0" nodeType="afterEffect">
                                  <p:stCondLst>
                                    <p:cond delay="0"/>
                                  </p:stCondLst>
                                  <p:childTnLst>
                                    <p:set>
                                      <p:cBhvr>
                                        <p:cTn id="34"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35" dur="500"/>
                                        <p:tgtEl>
                                          <p:spTgt spid="8">
                                            <p:graphicEl>
                                              <a:chart seriesIdx="-4" categoryIdx="0" bldStep="category"/>
                                            </p:graphic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39" dur="500"/>
                                        <p:tgtEl>
                                          <p:spTgt spid="8">
                                            <p:graphicEl>
                                              <a:chart seriesIdx="-4" categoryIdx="1" bldStep="category"/>
                                            </p:graphic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43" dur="500"/>
                                        <p:tgtEl>
                                          <p:spTgt spid="8">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2" grpId="0" animBg="1"/>
      <p:bldGraphic spid="10" grpId="0" uiExpand="1">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Urban Traveler – UBI in the City</a:t>
            </a:r>
            <a:endParaRPr lang="en-US" dirty="0"/>
          </a:p>
        </p:txBody>
      </p:sp>
    </p:spTree>
    <p:extLst>
      <p:ext uri="{BB962C8B-B14F-4D97-AF65-F5344CB8AC3E}">
        <p14:creationId xmlns:p14="http://schemas.microsoft.com/office/powerpoint/2010/main" val="1012254236"/>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6 month evaluation of Driveway UBI app</a:t>
            </a:r>
          </a:p>
          <a:p>
            <a:r>
              <a:rPr lang="en-US" dirty="0" smtClean="0"/>
              <a:t>Smartphone-based</a:t>
            </a:r>
          </a:p>
          <a:p>
            <a:r>
              <a:rPr lang="en-US" dirty="0" smtClean="0"/>
              <a:t>I’m a Good Driver!</a:t>
            </a:r>
          </a:p>
          <a:p>
            <a:endParaRPr lang="en-US" dirty="0" smtClean="0"/>
          </a:p>
          <a:p>
            <a:endParaRPr lang="en-US" dirty="0" smtClean="0"/>
          </a:p>
          <a:p>
            <a:endParaRPr lang="en-US" dirty="0"/>
          </a:p>
        </p:txBody>
      </p:sp>
      <p:sp>
        <p:nvSpPr>
          <p:cNvPr id="3" name="Title 2"/>
          <p:cNvSpPr>
            <a:spLocks noGrp="1"/>
          </p:cNvSpPr>
          <p:nvPr>
            <p:ph type="ctrTitle"/>
          </p:nvPr>
        </p:nvSpPr>
        <p:spPr/>
        <p:txBody>
          <a:bodyPr/>
          <a:lstStyle/>
          <a:p>
            <a:r>
              <a:rPr lang="en-US" dirty="0" smtClean="0"/>
              <a:t>Usage-Based Insurance Apps</a:t>
            </a:r>
            <a:endParaRPr lang="en-US" dirty="0"/>
          </a:p>
        </p:txBody>
      </p:sp>
      <p:pic>
        <p:nvPicPr>
          <p:cNvPr id="8" name="Content Placeholder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5229359" y="1066800"/>
            <a:ext cx="2876281" cy="5105400"/>
          </a:xfrm>
          <a:prstGeom prst="rect">
            <a:avLst/>
          </a:prstGeom>
        </p:spPr>
      </p:pic>
      <p:sp>
        <p:nvSpPr>
          <p:cNvPr id="10" name="Oval 9"/>
          <p:cNvSpPr/>
          <p:nvPr/>
        </p:nvSpPr>
        <p:spPr>
          <a:xfrm>
            <a:off x="7391400" y="3810000"/>
            <a:ext cx="609600" cy="607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46" y="5411480"/>
            <a:ext cx="4302854" cy="649988"/>
          </a:xfrm>
          <a:prstGeom prst="rect">
            <a:avLst/>
          </a:prstGeom>
        </p:spPr>
      </p:pic>
    </p:spTree>
    <p:extLst>
      <p:ext uri="{BB962C8B-B14F-4D97-AF65-F5344CB8AC3E}">
        <p14:creationId xmlns:p14="http://schemas.microsoft.com/office/powerpoint/2010/main" val="14247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1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par>
                          <p:cTn id="30" fill="hold">
                            <p:stCondLst>
                              <p:cond delay="2000"/>
                            </p:stCondLst>
                            <p:childTnLst>
                              <p:par>
                                <p:cTn id="31" presetID="7" presetClass="emph" presetSubtype="6" repeatCount="indefinite" grpId="1" nodeType="afterEffect">
                                  <p:stCondLst>
                                    <p:cond delay="0"/>
                                  </p:stCondLst>
                                  <p:endCondLst>
                                    <p:cond evt="onNext" delay="0">
                                      <p:tgtEl>
                                        <p:sldTgt/>
                                      </p:tgtEl>
                                    </p:cond>
                                  </p:endCondLst>
                                  <p:childTnLst>
                                    <p:animClr clrSpc="hsl" dir="cw">
                                      <p:cBhvr>
                                        <p:cTn id="32" dur="2000" fill="hold"/>
                                        <p:tgtEl>
                                          <p:spTgt spid="10"/>
                                        </p:tgtEl>
                                        <p:attrNameLst>
                                          <p:attrName>stroke.color</p:attrName>
                                        </p:attrNameLst>
                                      </p:cBhvr>
                                      <p:to>
                                        <a:srgbClr val="FF0000"/>
                                      </p:to>
                                    </p:animClr>
                                    <p:set>
                                      <p:cBhvr>
                                        <p:cTn id="33" dur="2000" fill="hold"/>
                                        <p:tgtEl>
                                          <p:spTgt spid="1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Projection is 13,000 miles vs. an average of 12,000</a:t>
            </a:r>
          </a:p>
          <a:p>
            <a:pPr lvl="1"/>
            <a:r>
              <a:rPr lang="en-US" dirty="0" smtClean="0"/>
              <a:t>35 miles per day?!?</a:t>
            </a:r>
          </a:p>
          <a:p>
            <a:r>
              <a:rPr lang="en-US" dirty="0" smtClean="0"/>
              <a:t>Recommendations</a:t>
            </a:r>
          </a:p>
          <a:p>
            <a:pPr lvl="1"/>
            <a:r>
              <a:rPr lang="en-US" dirty="0" smtClean="0"/>
              <a:t>Use public transportation</a:t>
            </a:r>
          </a:p>
          <a:p>
            <a:pPr lvl="1"/>
            <a:r>
              <a:rPr lang="en-US" dirty="0" smtClean="0"/>
              <a:t>Drive less</a:t>
            </a:r>
          </a:p>
          <a:p>
            <a:pPr lvl="1"/>
            <a:r>
              <a:rPr lang="en-US" dirty="0" smtClean="0"/>
              <a:t>Car pool</a:t>
            </a:r>
          </a:p>
          <a:p>
            <a:r>
              <a:rPr lang="en-US" dirty="0" smtClean="0"/>
              <a:t>Where am I driving?</a:t>
            </a:r>
            <a:endParaRPr lang="en-US" dirty="0"/>
          </a:p>
        </p:txBody>
      </p:sp>
      <p:sp>
        <p:nvSpPr>
          <p:cNvPr id="3" name="Title 2"/>
          <p:cNvSpPr>
            <a:spLocks noGrp="1"/>
          </p:cNvSpPr>
          <p:nvPr>
            <p:ph type="ctrTitle"/>
          </p:nvPr>
        </p:nvSpPr>
        <p:spPr/>
        <p:txBody>
          <a:bodyPr/>
          <a:lstStyle/>
          <a:p>
            <a:r>
              <a:rPr lang="en-US" dirty="0" smtClean="0"/>
              <a:t>Annual Mileage</a:t>
            </a:r>
            <a:endParaRPr lang="en-US" dirty="0"/>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5229359" y="1066800"/>
            <a:ext cx="2876281" cy="5105400"/>
          </a:xfrm>
        </p:spPr>
      </p:pic>
    </p:spTree>
    <p:extLst>
      <p:ext uri="{BB962C8B-B14F-4D97-AF65-F5344CB8AC3E}">
        <p14:creationId xmlns:p14="http://schemas.microsoft.com/office/powerpoint/2010/main" val="30764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 2012 toyota highlande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8504" t="10543" r="4753"/>
          <a:stretch/>
        </p:blipFill>
        <p:spPr bwMode="auto">
          <a:xfrm>
            <a:off x="4495800" y="990600"/>
            <a:ext cx="3886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edia.cmgdigital.com/shared/img/photos/2014/06/13/b8/6c/uber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2815" y="4724140"/>
            <a:ext cx="2432050" cy="13589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r>
              <a:rPr lang="en-US" dirty="0" smtClean="0"/>
              <a:t>In my world….</a:t>
            </a:r>
            <a:endParaRPr lang="en-US" dirty="0"/>
          </a:p>
        </p:txBody>
      </p:sp>
      <p:sp>
        <p:nvSpPr>
          <p:cNvPr id="5" name="TextBox 4"/>
          <p:cNvSpPr txBox="1"/>
          <p:nvPr/>
        </p:nvSpPr>
        <p:spPr>
          <a:xfrm>
            <a:off x="381000" y="1371600"/>
            <a:ext cx="4114800" cy="1138773"/>
          </a:xfrm>
          <a:prstGeom prst="rect">
            <a:avLst/>
          </a:prstGeom>
          <a:noFill/>
        </p:spPr>
        <p:txBody>
          <a:bodyPr wrap="square" rtlCol="0">
            <a:spAutoFit/>
          </a:bodyPr>
          <a:lstStyle/>
          <a:p>
            <a:pPr>
              <a:spcBef>
                <a:spcPct val="20000"/>
              </a:spcBef>
              <a:buClr>
                <a:srgbClr val="FBA252"/>
              </a:buClr>
            </a:pPr>
            <a:r>
              <a:rPr lang="en-US" sz="2000" dirty="0">
                <a:latin typeface="Calibri" pitchFamily="34" charset="0"/>
              </a:rPr>
              <a:t>2012 Toyota Highlander</a:t>
            </a:r>
          </a:p>
          <a:p>
            <a:pPr>
              <a:spcBef>
                <a:spcPct val="20000"/>
              </a:spcBef>
              <a:buClr>
                <a:srgbClr val="FBA252"/>
              </a:buClr>
            </a:pPr>
            <a:r>
              <a:rPr lang="en-US" sz="2000" dirty="0">
                <a:latin typeface="Calibri" pitchFamily="34" charset="0"/>
              </a:rPr>
              <a:t>Purchased: August 2012</a:t>
            </a:r>
          </a:p>
          <a:p>
            <a:pPr>
              <a:spcBef>
                <a:spcPct val="20000"/>
              </a:spcBef>
              <a:buClr>
                <a:srgbClr val="FBA252"/>
              </a:buClr>
            </a:pPr>
            <a:r>
              <a:rPr lang="en-US" sz="2000" dirty="0">
                <a:latin typeface="Calibri" pitchFamily="34" charset="0"/>
              </a:rPr>
              <a:t>Odometer reading: 3,248 miles</a:t>
            </a:r>
          </a:p>
        </p:txBody>
      </p:sp>
      <p:sp>
        <p:nvSpPr>
          <p:cNvPr id="7" name="TextBox 6"/>
          <p:cNvSpPr txBox="1"/>
          <p:nvPr/>
        </p:nvSpPr>
        <p:spPr>
          <a:xfrm>
            <a:off x="358624" y="3196263"/>
            <a:ext cx="4114800" cy="707886"/>
          </a:xfrm>
          <a:prstGeom prst="rect">
            <a:avLst/>
          </a:prstGeom>
          <a:noFill/>
        </p:spPr>
        <p:txBody>
          <a:bodyPr wrap="square" rtlCol="0">
            <a:spAutoFit/>
          </a:bodyPr>
          <a:lstStyle/>
          <a:p>
            <a:r>
              <a:rPr lang="en-US" sz="2000" dirty="0">
                <a:latin typeface="Calibri" pitchFamily="34" charset="0"/>
              </a:rPr>
              <a:t>March 2015</a:t>
            </a:r>
          </a:p>
          <a:p>
            <a:r>
              <a:rPr lang="en-US" sz="2000" dirty="0">
                <a:latin typeface="Calibri" pitchFamily="34" charset="0"/>
              </a:rPr>
              <a:t>Odometer reading: 11,276 miles</a:t>
            </a:r>
          </a:p>
        </p:txBody>
      </p:sp>
      <p:sp>
        <p:nvSpPr>
          <p:cNvPr id="8" name="TextBox 7"/>
          <p:cNvSpPr txBox="1"/>
          <p:nvPr/>
        </p:nvSpPr>
        <p:spPr>
          <a:xfrm>
            <a:off x="430768" y="4590039"/>
            <a:ext cx="4114800" cy="1323439"/>
          </a:xfrm>
          <a:prstGeom prst="rect">
            <a:avLst/>
          </a:prstGeom>
          <a:noFill/>
        </p:spPr>
        <p:txBody>
          <a:bodyPr wrap="square" rtlCol="0">
            <a:spAutoFit/>
          </a:bodyPr>
          <a:lstStyle/>
          <a:p>
            <a:r>
              <a:rPr lang="en-US" sz="2000" dirty="0">
                <a:latin typeface="Calibri" pitchFamily="34" charset="0"/>
              </a:rPr>
              <a:t>8,028 total miles over 31 months = </a:t>
            </a:r>
          </a:p>
          <a:p>
            <a:r>
              <a:rPr lang="en-US" sz="2000" dirty="0">
                <a:latin typeface="Calibri" pitchFamily="34" charset="0"/>
              </a:rPr>
              <a:t>	8.5 miles per day</a:t>
            </a:r>
          </a:p>
          <a:p>
            <a:r>
              <a:rPr lang="en-US" sz="2000" dirty="0">
                <a:latin typeface="Calibri" pitchFamily="34" charset="0"/>
              </a:rPr>
              <a:t>	260 miles per month</a:t>
            </a:r>
          </a:p>
          <a:p>
            <a:r>
              <a:rPr lang="en-US" sz="2000" dirty="0">
                <a:latin typeface="Calibri" pitchFamily="34" charset="0"/>
              </a:rPr>
              <a:t>	3,100 miles per year</a:t>
            </a:r>
          </a:p>
        </p:txBody>
      </p:sp>
      <p:pic>
        <p:nvPicPr>
          <p:cNvPr id="1030" name="Picture 6" descr="http://www.taxihalfmoonbay.com/resources/airporttaxiburlingam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17484"/>
            <a:ext cx="2660650" cy="1406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tctechcrunch2011.files.wordpress.com/2013/04/new-logo-vertical-d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3200400"/>
            <a:ext cx="1125974" cy="11259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cture of chicago c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3652" y="4422336"/>
            <a:ext cx="2085548" cy="156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wipe(down)">
                                      <p:cBhvr>
                                        <p:cTn id="26" dur="500"/>
                                        <p:tgtEl>
                                          <p:spTgt spid="1030"/>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wipe(down)">
                                      <p:cBhvr>
                                        <p:cTn id="34" dur="500"/>
                                        <p:tgtEl>
                                          <p:spTgt spid="1032"/>
                                        </p:tgtEl>
                                      </p:cBhvr>
                                    </p:animEffect>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wipe(down)">
                                      <p:cBhvr>
                                        <p:cTn id="3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How does the Urban Traveler travel?</a:t>
            </a:r>
            <a:endParaRPr lang="en-US" dirty="0"/>
          </a:p>
        </p:txBody>
      </p:sp>
      <p:graphicFrame>
        <p:nvGraphicFramePr>
          <p:cNvPr id="12" name="Content Placeholder 11"/>
          <p:cNvGraphicFramePr>
            <a:graphicFrameLocks noGrp="1"/>
          </p:cNvGraphicFramePr>
          <p:nvPr>
            <p:ph sz="quarter" idx="10"/>
            <p:extLst>
              <p:ext uri="{D42A27DB-BD31-4B8C-83A1-F6EECF244321}">
                <p14:modId xmlns:p14="http://schemas.microsoft.com/office/powerpoint/2010/main" val="727818853"/>
              </p:ext>
            </p:extLst>
          </p:nvPr>
        </p:nvGraphicFramePr>
        <p:xfrm>
          <a:off x="438150" y="1143000"/>
          <a:ext cx="82677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10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500"/>
                                        <p:tgtEl>
                                          <p:spTgt spid="12">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1" dur="500"/>
                                        <p:tgtEl>
                                          <p:spTgt spid="1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500"/>
                                        <p:tgtEl>
                                          <p:spTgt spid="1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Average Driving Scores</a:t>
            </a:r>
            <a:endParaRPr lang="en-US" dirty="0"/>
          </a:p>
        </p:txBody>
      </p:sp>
      <p:graphicFrame>
        <p:nvGraphicFramePr>
          <p:cNvPr id="9" name="Content Placeholder 8"/>
          <p:cNvGraphicFramePr>
            <a:graphicFrameLocks noGrp="1"/>
          </p:cNvGraphicFramePr>
          <p:nvPr>
            <p:ph sz="quarter" idx="10"/>
            <p:extLst>
              <p:ext uri="{D42A27DB-BD31-4B8C-83A1-F6EECF244321}">
                <p14:modId xmlns:p14="http://schemas.microsoft.com/office/powerpoint/2010/main" val="4127450415"/>
              </p:ext>
            </p:extLst>
          </p:nvPr>
        </p:nvGraphicFramePr>
        <p:xfrm>
          <a:off x="438150" y="1295400"/>
          <a:ext cx="82677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962400" y="3505200"/>
            <a:ext cx="1459355" cy="575667"/>
          </a:xfrm>
          <a:prstGeom prst="star16">
            <a:avLst/>
          </a:prstGeom>
          <a:solidFill>
            <a:schemeClr val="accent1"/>
          </a:solidFill>
          <a:ln>
            <a:solidFill>
              <a:schemeClr val="accent4"/>
            </a:solidFill>
          </a:ln>
        </p:spPr>
        <p:txBody>
          <a:bodyPr wrap="square" rtlCol="0" anchor="ctr">
            <a:spAutoFit/>
          </a:bodyPr>
          <a:lstStyle/>
          <a:p>
            <a:pPr algn="ctr"/>
            <a:r>
              <a:rPr lang="en-US" sz="1400" b="1" dirty="0" smtClean="0"/>
              <a:t>BEST</a:t>
            </a:r>
            <a:endParaRPr lang="en-US" sz="1400" b="1" dirty="0"/>
          </a:p>
        </p:txBody>
      </p:sp>
      <p:sp>
        <p:nvSpPr>
          <p:cNvPr id="12" name="TextBox 11"/>
          <p:cNvSpPr txBox="1"/>
          <p:nvPr/>
        </p:nvSpPr>
        <p:spPr>
          <a:xfrm>
            <a:off x="1752600" y="4357792"/>
            <a:ext cx="1524000" cy="546884"/>
          </a:xfrm>
          <a:prstGeom prst="star16">
            <a:avLst/>
          </a:prstGeom>
          <a:solidFill>
            <a:schemeClr val="accent1"/>
          </a:solidFill>
          <a:ln>
            <a:solidFill>
              <a:schemeClr val="accent4"/>
            </a:solidFill>
          </a:ln>
        </p:spPr>
        <p:txBody>
          <a:bodyPr wrap="square" rtlCol="0" anchor="ctr">
            <a:spAutoFit/>
          </a:bodyPr>
          <a:lstStyle/>
          <a:p>
            <a:pPr algn="ctr"/>
            <a:r>
              <a:rPr lang="en-US" sz="1300" b="1" dirty="0" smtClean="0"/>
              <a:t>WORST</a:t>
            </a:r>
            <a:endParaRPr lang="en-US" sz="1300" b="1" dirty="0"/>
          </a:p>
        </p:txBody>
      </p:sp>
    </p:spTree>
    <p:extLst>
      <p:ext uri="{BB962C8B-B14F-4D97-AF65-F5344CB8AC3E}">
        <p14:creationId xmlns:p14="http://schemas.microsoft.com/office/powerpoint/2010/main" val="9078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500"/>
                                        <p:tgtEl>
                                          <p:spTgt spid="9">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5" dur="500"/>
                                        <p:tgtEl>
                                          <p:spTgt spid="9">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3173" y="199489"/>
            <a:ext cx="8364791" cy="553998"/>
          </a:xfrm>
        </p:spPr>
        <p:txBody>
          <a:bodyPr/>
          <a:lstStyle/>
          <a:p>
            <a:r>
              <a:rPr lang="en-US" dirty="0"/>
              <a:t>Overall Trip Scores vs. Trip </a:t>
            </a:r>
            <a:r>
              <a:rPr lang="en-US" dirty="0" smtClean="0"/>
              <a:t>Distance</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740500970"/>
              </p:ext>
            </p:extLst>
          </p:nvPr>
        </p:nvGraphicFramePr>
        <p:xfrm>
          <a:off x="438150" y="1143000"/>
          <a:ext cx="82677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00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The current UBI landscape </a:t>
            </a:r>
          </a:p>
          <a:p>
            <a:pPr lvl="1">
              <a:buFont typeface="Arial" panose="020B0604020202020204" pitchFamily="34" charset="0"/>
              <a:buChar char="•"/>
            </a:pPr>
            <a:r>
              <a:rPr lang="en-US" dirty="0" smtClean="0"/>
              <a:t>A survey of current UBI offerings</a:t>
            </a:r>
          </a:p>
          <a:p>
            <a:pPr lvl="1">
              <a:buFont typeface="Arial" panose="020B0604020202020204" pitchFamily="34" charset="0"/>
              <a:buChar char="•"/>
            </a:pPr>
            <a:r>
              <a:rPr lang="en-US" dirty="0" smtClean="0"/>
              <a:t>Customer segmentation</a:t>
            </a:r>
          </a:p>
          <a:p>
            <a:pPr lvl="1">
              <a:buFont typeface="Arial" panose="020B0604020202020204" pitchFamily="34" charset="0"/>
              <a:buChar char="•"/>
            </a:pPr>
            <a:r>
              <a:rPr lang="en-US" dirty="0" smtClean="0"/>
              <a:t>Telematics data and technology</a:t>
            </a:r>
          </a:p>
          <a:p>
            <a:r>
              <a:rPr lang="en-US" dirty="0" smtClean="0"/>
              <a:t>Into the Wild – A New Frontier for the Actuary</a:t>
            </a:r>
          </a:p>
          <a:p>
            <a:pPr lvl="1">
              <a:buFont typeface="Arial" pitchFamily="34" charset="0"/>
              <a:buChar char="•"/>
            </a:pPr>
            <a:r>
              <a:rPr lang="en-US" dirty="0"/>
              <a:t>UBI strategy and program considerations</a:t>
            </a:r>
          </a:p>
          <a:p>
            <a:pPr lvl="1">
              <a:buFont typeface="Arial" pitchFamily="34" charset="0"/>
              <a:buChar char="•"/>
            </a:pPr>
            <a:r>
              <a:rPr lang="en-US" dirty="0"/>
              <a:t>Customer Response to Usage-Based Insurance</a:t>
            </a:r>
          </a:p>
          <a:p>
            <a:pPr lvl="1">
              <a:buFont typeface="Arial" pitchFamily="34" charset="0"/>
              <a:buChar char="•"/>
            </a:pPr>
            <a:r>
              <a:rPr lang="en-US" dirty="0"/>
              <a:t>Urban Traveler- UBI in the City</a:t>
            </a:r>
          </a:p>
          <a:p>
            <a:pPr lvl="1"/>
            <a:endParaRPr lang="en-US" dirty="0" smtClean="0"/>
          </a:p>
        </p:txBody>
      </p:sp>
      <p:sp>
        <p:nvSpPr>
          <p:cNvPr id="2" name="Title 1"/>
          <p:cNvSpPr>
            <a:spLocks noGrp="1"/>
          </p:cNvSpPr>
          <p:nvPr>
            <p:ph type="ctrTitle"/>
          </p:nvPr>
        </p:nvSpPr>
        <p:spPr>
          <a:xfrm>
            <a:off x="363173" y="199489"/>
            <a:ext cx="8364791" cy="553998"/>
          </a:xfrm>
        </p:spPr>
        <p:txBody>
          <a:bodyPr/>
          <a:lstStyle/>
          <a:p>
            <a:r>
              <a:rPr lang="en-US" dirty="0" smtClean="0"/>
              <a:t>Discussion topics</a:t>
            </a:r>
            <a:endParaRPr lang="en-US" dirty="0"/>
          </a:p>
        </p:txBody>
      </p:sp>
    </p:spTree>
    <p:extLst>
      <p:ext uri="{BB962C8B-B14F-4D97-AF65-F5344CB8AC3E}">
        <p14:creationId xmlns:p14="http://schemas.microsoft.com/office/powerpoint/2010/main" val="1365106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1051615903"/>
              </p:ext>
            </p:extLst>
          </p:nvPr>
        </p:nvGraphicFramePr>
        <p:xfrm>
          <a:off x="381000" y="1066800"/>
          <a:ext cx="82677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ctrTitle"/>
          </p:nvPr>
        </p:nvSpPr>
        <p:spPr>
          <a:xfrm>
            <a:off x="363173" y="199489"/>
            <a:ext cx="8364791" cy="553998"/>
          </a:xfrm>
        </p:spPr>
        <p:txBody>
          <a:bodyPr/>
          <a:lstStyle/>
          <a:p>
            <a:r>
              <a:rPr lang="en-US" dirty="0"/>
              <a:t>Performance vs. Trip </a:t>
            </a:r>
            <a:r>
              <a:rPr lang="en-US" dirty="0" smtClean="0"/>
              <a:t>Distance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43521141"/>
              </p:ext>
            </p:extLst>
          </p:nvPr>
        </p:nvGraphicFramePr>
        <p:xfrm>
          <a:off x="381762" y="1066800"/>
          <a:ext cx="8266176"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660448915"/>
              </p:ext>
            </p:extLst>
          </p:nvPr>
        </p:nvGraphicFramePr>
        <p:xfrm>
          <a:off x="381762" y="1066800"/>
          <a:ext cx="8266176" cy="502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71043591"/>
              </p:ext>
            </p:extLst>
          </p:nvPr>
        </p:nvGraphicFramePr>
        <p:xfrm>
          <a:off x="381762" y="1066800"/>
          <a:ext cx="8266176" cy="5029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0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9" dur="500"/>
                                        <p:tgtEl>
                                          <p:spTgt spid="4">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graphicEl>
                                              <a:chart seriesIdx="2" categoryIdx="-4" bldStep="series"/>
                                            </p:graphicEl>
                                          </p:spTgt>
                                        </p:tgtEl>
                                      </p:cBhvr>
                                    </p:animEffect>
                                    <p:set>
                                      <p:cBhvr>
                                        <p:cTn id="24" dur="1" fill="hold">
                                          <p:stCondLst>
                                            <p:cond delay="499"/>
                                          </p:stCondLst>
                                        </p:cTn>
                                        <p:tgtEl>
                                          <p:spTgt spid="4">
                                            <p:graphicEl>
                                              <a:chart seriesIdx="2" categoryIdx="-4" bldStep="series"/>
                                            </p:graphic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
                                            <p:graphicEl>
                                              <a:chart seriesIdx="1" categoryIdx="-4" bldStep="series"/>
                                            </p:graphicEl>
                                          </p:spTgt>
                                        </p:tgtEl>
                                      </p:cBhvr>
                                    </p:animEffect>
                                    <p:set>
                                      <p:cBhvr>
                                        <p:cTn id="27" dur="1" fill="hold">
                                          <p:stCondLst>
                                            <p:cond delay="499"/>
                                          </p:stCondLst>
                                        </p:cTn>
                                        <p:tgtEl>
                                          <p:spTgt spid="4">
                                            <p:graphicEl>
                                              <a:chart seriesIdx="1" categoryIdx="-4" bldStep="series"/>
                                            </p:graphic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
                                            <p:graphicEl>
                                              <a:chart seriesIdx="0" categoryIdx="-4" bldStep="series"/>
                                            </p:graphicEl>
                                          </p:spTgt>
                                        </p:tgtEl>
                                      </p:cBhvr>
                                    </p:animEffect>
                                    <p:set>
                                      <p:cBhvr>
                                        <p:cTn id="30" dur="1" fill="hold">
                                          <p:stCondLst>
                                            <p:cond delay="499"/>
                                          </p:stCondLst>
                                        </p:cTn>
                                        <p:tgtEl>
                                          <p:spTgt spid="4">
                                            <p:graphicEl>
                                              <a:chart seriesIdx="0" categoryIdx="-4" bldStep="series"/>
                                            </p:graphic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
                                            <p:graphicEl>
                                              <a:chart seriesIdx="-3" categoryIdx="-3" bldStep="gridLegend"/>
                                            </p:graphicEl>
                                          </p:spTgt>
                                        </p:tgtEl>
                                      </p:cBhvr>
                                    </p:animEffect>
                                    <p:set>
                                      <p:cBhvr>
                                        <p:cTn id="33" dur="1" fill="hold">
                                          <p:stCondLst>
                                            <p:cond delay="499"/>
                                          </p:stCondLst>
                                        </p:cTn>
                                        <p:tgtEl>
                                          <p:spTgt spid="4">
                                            <p:graphicEl>
                                              <a:chart seriesIdx="-3" categoryIdx="-3" bldStep="gridLegend"/>
                                            </p:graphicEl>
                                          </p:spTgt>
                                        </p:tgtEl>
                                        <p:attrNameLst>
                                          <p:attrName>style.visibility</p:attrName>
                                        </p:attrNameLst>
                                      </p:cBhvr>
                                      <p:to>
                                        <p:strVal val="hidden"/>
                                      </p:to>
                                    </p:se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37" dur="500"/>
                                        <p:tgtEl>
                                          <p:spTgt spid="5">
                                            <p:graphicEl>
                                              <a:chart seriesIdx="-3" categoryIdx="-3" bldStep="gridLegend"/>
                                            </p:graphicEl>
                                          </p:spTgt>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41" dur="500"/>
                                        <p:tgtEl>
                                          <p:spTgt spid="5">
                                            <p:graphicEl>
                                              <a:chart seriesIdx="0" categoryIdx="-4" bldStep="series"/>
                                            </p:graphicEl>
                                          </p:spTgt>
                                        </p:tgtEl>
                                      </p:cBhvr>
                                    </p:animEffect>
                                  </p:childTnLst>
                                </p:cTn>
                              </p:par>
                            </p:childTnLst>
                          </p:cTn>
                        </p:par>
                        <p:par>
                          <p:cTn id="42" fill="hold">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45" dur="500"/>
                                        <p:tgtEl>
                                          <p:spTgt spid="5">
                                            <p:graphicEl>
                                              <a:chart seriesIdx="1" categoryIdx="-4" bldStep="series"/>
                                            </p:graphicEl>
                                          </p:spTgt>
                                        </p:tgtEl>
                                      </p:cBhvr>
                                    </p:animEffect>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49" dur="500"/>
                                        <p:tgtEl>
                                          <p:spTgt spid="5">
                                            <p:graphicEl>
                                              <a:chart seriesIdx="2" categoryIdx="-4" bldStep="series"/>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5">
                                            <p:graphicEl>
                                              <a:chart seriesIdx="2" categoryIdx="-4" bldStep="series"/>
                                            </p:graphicEl>
                                          </p:spTgt>
                                        </p:tgtEl>
                                      </p:cBhvr>
                                    </p:animEffect>
                                    <p:set>
                                      <p:cBhvr>
                                        <p:cTn id="54" dur="1" fill="hold">
                                          <p:stCondLst>
                                            <p:cond delay="499"/>
                                          </p:stCondLst>
                                        </p:cTn>
                                        <p:tgtEl>
                                          <p:spTgt spid="5">
                                            <p:graphicEl>
                                              <a:chart seriesIdx="2" categoryIdx="-4" bldStep="series"/>
                                            </p:graphic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
                                            <p:graphicEl>
                                              <a:chart seriesIdx="1" categoryIdx="-4" bldStep="series"/>
                                            </p:graphicEl>
                                          </p:spTgt>
                                        </p:tgtEl>
                                      </p:cBhvr>
                                    </p:animEffect>
                                    <p:set>
                                      <p:cBhvr>
                                        <p:cTn id="57" dur="1" fill="hold">
                                          <p:stCondLst>
                                            <p:cond delay="499"/>
                                          </p:stCondLst>
                                        </p:cTn>
                                        <p:tgtEl>
                                          <p:spTgt spid="5">
                                            <p:graphicEl>
                                              <a:chart seriesIdx="1" categoryIdx="-4" bldStep="series"/>
                                            </p:graphicEl>
                                          </p:spTgt>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5">
                                            <p:graphicEl>
                                              <a:chart seriesIdx="0" categoryIdx="-4" bldStep="series"/>
                                            </p:graphicEl>
                                          </p:spTgt>
                                        </p:tgtEl>
                                      </p:cBhvr>
                                    </p:animEffect>
                                    <p:set>
                                      <p:cBhvr>
                                        <p:cTn id="60" dur="1" fill="hold">
                                          <p:stCondLst>
                                            <p:cond delay="499"/>
                                          </p:stCondLst>
                                        </p:cTn>
                                        <p:tgtEl>
                                          <p:spTgt spid="5">
                                            <p:graphicEl>
                                              <a:chart seriesIdx="0" categoryIdx="-4" bldStep="series"/>
                                            </p:graphic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
                                            <p:graphicEl>
                                              <a:chart seriesIdx="-3" categoryIdx="-3" bldStep="gridLegend"/>
                                            </p:graphicEl>
                                          </p:spTgt>
                                        </p:tgtEl>
                                      </p:cBhvr>
                                    </p:animEffect>
                                    <p:set>
                                      <p:cBhvr>
                                        <p:cTn id="63" dur="1" fill="hold">
                                          <p:stCondLst>
                                            <p:cond delay="499"/>
                                          </p:stCondLst>
                                        </p:cTn>
                                        <p:tgtEl>
                                          <p:spTgt spid="5">
                                            <p:graphicEl>
                                              <a:chart seriesIdx="-3" categoryIdx="-3" bldStep="gridLegend"/>
                                            </p:graphicEl>
                                          </p:spTgt>
                                        </p:tgtEl>
                                        <p:attrNameLst>
                                          <p:attrName>style.visibility</p:attrName>
                                        </p:attrNameLst>
                                      </p:cBhvr>
                                      <p:to>
                                        <p:strVal val="hidden"/>
                                      </p:to>
                                    </p:se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67" dur="500"/>
                                        <p:tgtEl>
                                          <p:spTgt spid="6">
                                            <p:graphicEl>
                                              <a:chart seriesIdx="-3" categoryIdx="-3" bldStep="gridLegend"/>
                                            </p:graphicEl>
                                          </p:spTgt>
                                        </p:tgtEl>
                                      </p:cBhvr>
                                    </p:animEffect>
                                  </p:childTnLst>
                                </p:cTn>
                              </p:par>
                            </p:childTnLst>
                          </p:cTn>
                        </p:par>
                        <p:par>
                          <p:cTn id="68" fill="hold">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1" dur="500"/>
                                        <p:tgtEl>
                                          <p:spTgt spid="6">
                                            <p:graphicEl>
                                              <a:chart seriesIdx="0" categoryIdx="-4" bldStep="series"/>
                                            </p:graphicEl>
                                          </p:spTgt>
                                        </p:tgtEl>
                                      </p:cBhvr>
                                    </p:animEffect>
                                  </p:childTnLst>
                                </p:cTn>
                              </p:par>
                            </p:childTnLst>
                          </p:cTn>
                        </p:par>
                        <p:par>
                          <p:cTn id="72" fill="hold">
                            <p:stCondLst>
                              <p:cond delay="1500"/>
                            </p:stCondLst>
                            <p:childTnLst>
                              <p:par>
                                <p:cTn id="73" presetID="22" presetClass="entr" presetSubtype="4" fill="hold" grpId="0" nodeType="afterEffect">
                                  <p:stCondLst>
                                    <p:cond delay="0"/>
                                  </p:stCondLst>
                                  <p:childTnLst>
                                    <p:set>
                                      <p:cBhvr>
                                        <p:cTn id="7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75" dur="500"/>
                                        <p:tgtEl>
                                          <p:spTgt spid="6">
                                            <p:graphicEl>
                                              <a:chart seriesIdx="1" categoryIdx="-4" bldStep="series"/>
                                            </p:graphicEl>
                                          </p:spTgt>
                                        </p:tgtEl>
                                      </p:cBhvr>
                                    </p:animEffect>
                                  </p:childTnLst>
                                </p:cTn>
                              </p:par>
                            </p:childTnLst>
                          </p:cTn>
                        </p:par>
                        <p:par>
                          <p:cTn id="76" fill="hold">
                            <p:stCondLst>
                              <p:cond delay="2000"/>
                            </p:stCondLst>
                            <p:childTnLst>
                              <p:par>
                                <p:cTn id="77" presetID="22" presetClass="entr" presetSubtype="4" fill="hold" grpId="0" nodeType="afterEffect">
                                  <p:stCondLst>
                                    <p:cond delay="0"/>
                                  </p:stCondLst>
                                  <p:childTnLst>
                                    <p:set>
                                      <p:cBhvr>
                                        <p:cTn id="7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79" dur="500"/>
                                        <p:tgtEl>
                                          <p:spTgt spid="6">
                                            <p:graphicEl>
                                              <a:chart seriesIdx="2" categoryIdx="-4" bldStep="series"/>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6">
                                            <p:graphicEl>
                                              <a:chart seriesIdx="2" categoryIdx="-4" bldStep="series"/>
                                            </p:graphicEl>
                                          </p:spTgt>
                                        </p:tgtEl>
                                      </p:cBhvr>
                                    </p:animEffect>
                                    <p:set>
                                      <p:cBhvr>
                                        <p:cTn id="84" dur="1" fill="hold">
                                          <p:stCondLst>
                                            <p:cond delay="499"/>
                                          </p:stCondLst>
                                        </p:cTn>
                                        <p:tgtEl>
                                          <p:spTgt spid="6">
                                            <p:graphicEl>
                                              <a:chart seriesIdx="2" categoryIdx="-4" bldStep="series"/>
                                            </p:graphic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6">
                                            <p:graphicEl>
                                              <a:chart seriesIdx="1" categoryIdx="-4" bldStep="series"/>
                                            </p:graphicEl>
                                          </p:spTgt>
                                        </p:tgtEl>
                                      </p:cBhvr>
                                    </p:animEffect>
                                    <p:set>
                                      <p:cBhvr>
                                        <p:cTn id="87" dur="1" fill="hold">
                                          <p:stCondLst>
                                            <p:cond delay="499"/>
                                          </p:stCondLst>
                                        </p:cTn>
                                        <p:tgtEl>
                                          <p:spTgt spid="6">
                                            <p:graphicEl>
                                              <a:chart seriesIdx="1" categoryIdx="-4" bldStep="series"/>
                                            </p:graphic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6">
                                            <p:graphicEl>
                                              <a:chart seriesIdx="0" categoryIdx="-4" bldStep="series"/>
                                            </p:graphicEl>
                                          </p:spTgt>
                                        </p:tgtEl>
                                      </p:cBhvr>
                                    </p:animEffect>
                                    <p:set>
                                      <p:cBhvr>
                                        <p:cTn id="90" dur="1" fill="hold">
                                          <p:stCondLst>
                                            <p:cond delay="499"/>
                                          </p:stCondLst>
                                        </p:cTn>
                                        <p:tgtEl>
                                          <p:spTgt spid="6">
                                            <p:graphicEl>
                                              <a:chart seriesIdx="0" categoryIdx="-4" bldStep="series"/>
                                            </p:graphic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6">
                                            <p:graphicEl>
                                              <a:chart seriesIdx="-3" categoryIdx="-3" bldStep="gridLegend"/>
                                            </p:graphicEl>
                                          </p:spTgt>
                                        </p:tgtEl>
                                      </p:cBhvr>
                                    </p:animEffect>
                                    <p:set>
                                      <p:cBhvr>
                                        <p:cTn id="93" dur="1" fill="hold">
                                          <p:stCondLst>
                                            <p:cond delay="499"/>
                                          </p:stCondLst>
                                        </p:cTn>
                                        <p:tgtEl>
                                          <p:spTgt spid="6">
                                            <p:graphicEl>
                                              <a:chart seriesIdx="-3" categoryIdx="-3" bldStep="gridLegend"/>
                                            </p:graphicEl>
                                          </p:spTgt>
                                        </p:tgtEl>
                                        <p:attrNameLst>
                                          <p:attrName>style.visibility</p:attrName>
                                        </p:attrNameLst>
                                      </p:cBhvr>
                                      <p:to>
                                        <p:strVal val="hidden"/>
                                      </p:to>
                                    </p:set>
                                  </p:childTnLst>
                                </p:cTn>
                              </p:par>
                            </p:childTnLst>
                          </p:cTn>
                        </p:par>
                        <p:par>
                          <p:cTn id="94" fill="hold">
                            <p:stCondLst>
                              <p:cond delay="500"/>
                            </p:stCondLst>
                            <p:childTnLst>
                              <p:par>
                                <p:cTn id="95" presetID="22" presetClass="entr" presetSubtype="4" fill="hold" grpId="0" nodeType="afterEffect">
                                  <p:stCondLst>
                                    <p:cond delay="0"/>
                                  </p:stCondLst>
                                  <p:childTnLst>
                                    <p:set>
                                      <p:cBhvr>
                                        <p:cTn id="9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97" dur="500"/>
                                        <p:tgtEl>
                                          <p:spTgt spid="7">
                                            <p:graphicEl>
                                              <a:chart seriesIdx="-3" categoryIdx="-3" bldStep="gridLegend"/>
                                            </p:graphicEl>
                                          </p:spTgt>
                                        </p:tgtEl>
                                      </p:cBhvr>
                                    </p:animEffect>
                                  </p:childTnLst>
                                </p:cTn>
                              </p:par>
                            </p:childTnLst>
                          </p:cTn>
                        </p:par>
                        <p:par>
                          <p:cTn id="98" fill="hold">
                            <p:stCondLst>
                              <p:cond delay="1000"/>
                            </p:stCondLst>
                            <p:childTnLst>
                              <p:par>
                                <p:cTn id="99" presetID="22" presetClass="entr" presetSubtype="4" fill="hold" grpId="0" nodeType="afterEffect">
                                  <p:stCondLst>
                                    <p:cond delay="0"/>
                                  </p:stCondLst>
                                  <p:childTnLst>
                                    <p:set>
                                      <p:cBhvr>
                                        <p:cTn id="10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01" dur="500"/>
                                        <p:tgtEl>
                                          <p:spTgt spid="7">
                                            <p:graphicEl>
                                              <a:chart seriesIdx="0" categoryIdx="-4" bldStep="series"/>
                                            </p:graphicEl>
                                          </p:spTgt>
                                        </p:tgtEl>
                                      </p:cBhvr>
                                    </p:animEffect>
                                  </p:childTnLst>
                                </p:cTn>
                              </p:par>
                            </p:childTnLst>
                          </p:cTn>
                        </p:par>
                        <p:par>
                          <p:cTn id="102" fill="hold">
                            <p:stCondLst>
                              <p:cond delay="1500"/>
                            </p:stCondLst>
                            <p:childTnLst>
                              <p:par>
                                <p:cTn id="103" presetID="22" presetClass="entr" presetSubtype="4" fill="hold" grpId="0" nodeType="afterEffect">
                                  <p:stCondLst>
                                    <p:cond delay="0"/>
                                  </p:stCondLst>
                                  <p:childTnLst>
                                    <p:set>
                                      <p:cBhvr>
                                        <p:cTn id="10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05" dur="500"/>
                                        <p:tgtEl>
                                          <p:spTgt spid="7">
                                            <p:graphicEl>
                                              <a:chart seriesIdx="1" categoryIdx="-4" bldStep="series"/>
                                            </p:graphicEl>
                                          </p:spTgt>
                                        </p:tgtEl>
                                      </p:cBhvr>
                                    </p:animEffect>
                                  </p:childTnLst>
                                </p:cTn>
                              </p:par>
                            </p:childTnLst>
                          </p:cTn>
                        </p:par>
                        <p:par>
                          <p:cTn id="106" fill="hold">
                            <p:stCondLst>
                              <p:cond delay="2000"/>
                            </p:stCondLst>
                            <p:childTnLst>
                              <p:par>
                                <p:cTn id="107" presetID="22" presetClass="entr" presetSubtype="4" fill="hold" grpId="0" nodeType="afterEffect">
                                  <p:stCondLst>
                                    <p:cond delay="0"/>
                                  </p:stCondLst>
                                  <p:childTnLst>
                                    <p:set>
                                      <p:cBhvr>
                                        <p:cTn id="10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109" dur="5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Graphic spid="5" grpId="0">
        <p:bldSub>
          <a:bldChart bld="series"/>
        </p:bldSub>
      </p:bldGraphic>
      <p:bldGraphic spid="5" grpId="1">
        <p:bldSub>
          <a:bldChart bld="series"/>
        </p:bldSub>
      </p:bldGraphic>
      <p:bldGraphic spid="6" grpId="0">
        <p:bldSub>
          <a:bldChart bld="series"/>
        </p:bldSub>
      </p:bldGraphic>
      <p:bldGraphic spid="6" grpId="1">
        <p:bldSub>
          <a:bldChart bld="series"/>
        </p:bldSub>
      </p:bldGraphic>
      <p:bldGraphic spid="7" grpId="0">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Overall Trip Score vs. Trip </a:t>
            </a:r>
            <a:r>
              <a:rPr lang="en-US" dirty="0"/>
              <a:t>Distance</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928786180"/>
              </p:ext>
            </p:extLst>
          </p:nvPr>
        </p:nvGraphicFramePr>
        <p:xfrm>
          <a:off x="438150" y="1066800"/>
          <a:ext cx="82677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18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500"/>
                                        <p:tgtEl>
                                          <p:spTgt spid="4">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0" dur="500"/>
                                        <p:tgtEl>
                                          <p:spTgt spid="4">
                                            <p:graphicEl>
                                              <a:chart seriesIdx="2" categoryIdx="-4" bldStep="series"/>
                                            </p:graphic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4"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3643408729"/>
              </p:ext>
            </p:extLst>
          </p:nvPr>
        </p:nvGraphicFramePr>
        <p:xfrm>
          <a:off x="438150" y="1066800"/>
          <a:ext cx="81724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3743284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65760" y="304800"/>
            <a:ext cx="8364791" cy="553998"/>
          </a:xfrm>
        </p:spPr>
        <p:txBody>
          <a:bodyPr/>
          <a:lstStyle/>
          <a:p>
            <a:r>
              <a:rPr lang="en-US" dirty="0" smtClean="0"/>
              <a:t>Thank you for your </a:t>
            </a:r>
            <a:r>
              <a:rPr lang="en-US" dirty="0"/>
              <a:t>t</a:t>
            </a:r>
            <a:r>
              <a:rPr lang="en-US" dirty="0" smtClean="0"/>
              <a:t>ime and attention</a:t>
            </a:r>
            <a:endParaRPr lang="en-US" dirty="0"/>
          </a:p>
        </p:txBody>
      </p:sp>
      <p:sp>
        <p:nvSpPr>
          <p:cNvPr id="10" name="Content Placeholder 9"/>
          <p:cNvSpPr>
            <a:spLocks noGrp="1"/>
          </p:cNvSpPr>
          <p:nvPr>
            <p:ph sz="quarter" idx="16"/>
          </p:nvPr>
        </p:nvSpPr>
        <p:spPr>
          <a:xfrm>
            <a:off x="342900" y="1219200"/>
            <a:ext cx="6019800" cy="457200"/>
          </a:xfrm>
        </p:spPr>
        <p:txBody>
          <a:bodyPr/>
          <a:lstStyle/>
          <a:p>
            <a:r>
              <a:rPr lang="en-US" dirty="0" smtClean="0"/>
              <a:t>Katey Walker, FCAS, MAAA, CPCU</a:t>
            </a:r>
            <a:endParaRPr lang="en-US" dirty="0"/>
          </a:p>
        </p:txBody>
      </p:sp>
      <p:sp>
        <p:nvSpPr>
          <p:cNvPr id="11" name="Content Placeholder 10"/>
          <p:cNvSpPr>
            <a:spLocks noGrp="1"/>
          </p:cNvSpPr>
          <p:nvPr>
            <p:ph sz="quarter" idx="17"/>
          </p:nvPr>
        </p:nvSpPr>
        <p:spPr>
          <a:xfrm>
            <a:off x="365760" y="1714500"/>
            <a:ext cx="6019800" cy="716280"/>
          </a:xfrm>
        </p:spPr>
        <p:txBody>
          <a:bodyPr/>
          <a:lstStyle/>
          <a:p>
            <a:r>
              <a:rPr lang="en-US" dirty="0" smtClean="0">
                <a:hlinkClick r:id="rId3"/>
              </a:rPr>
              <a:t>kwalker@pinnacleactuaries.com</a:t>
            </a:r>
            <a:endParaRPr lang="en-US" dirty="0" smtClean="0"/>
          </a:p>
          <a:p>
            <a:r>
              <a:rPr lang="en-US" dirty="0" smtClean="0"/>
              <a:t>630-457-1298</a:t>
            </a:r>
            <a:endParaRPr lang="en-US" dirty="0"/>
          </a:p>
        </p:txBody>
      </p:sp>
      <p:sp>
        <p:nvSpPr>
          <p:cNvPr id="7" name="Content Placeholder 6"/>
          <p:cNvSpPr>
            <a:spLocks noGrp="1"/>
          </p:cNvSpPr>
          <p:nvPr>
            <p:ph sz="quarter" idx="19"/>
          </p:nvPr>
        </p:nvSpPr>
        <p:spPr>
          <a:xfrm>
            <a:off x="365760" y="3185160"/>
            <a:ext cx="6019800" cy="777240"/>
          </a:xfrm>
        </p:spPr>
        <p:txBody>
          <a:bodyPr/>
          <a:lstStyle/>
          <a:p>
            <a:r>
              <a:rPr lang="en-US" dirty="0" smtClean="0">
                <a:hlinkClick r:id="rId4"/>
              </a:rPr>
              <a:t>gwang@pinnacleactuaries.com</a:t>
            </a:r>
            <a:endParaRPr lang="en-US" dirty="0" smtClean="0"/>
          </a:p>
          <a:p>
            <a:r>
              <a:rPr lang="en-US" dirty="0" smtClean="0"/>
              <a:t>309-807-2331</a:t>
            </a:r>
            <a:endParaRPr lang="en-US" dirty="0"/>
          </a:p>
        </p:txBody>
      </p:sp>
      <p:sp>
        <p:nvSpPr>
          <p:cNvPr id="8" name="Content Placeholder 7"/>
          <p:cNvSpPr>
            <a:spLocks noGrp="1"/>
          </p:cNvSpPr>
          <p:nvPr>
            <p:ph sz="quarter" idx="18"/>
          </p:nvPr>
        </p:nvSpPr>
        <p:spPr>
          <a:xfrm>
            <a:off x="342900" y="2682240"/>
            <a:ext cx="6019800" cy="457200"/>
          </a:xfrm>
        </p:spPr>
        <p:txBody>
          <a:bodyPr/>
          <a:lstStyle/>
          <a:p>
            <a:r>
              <a:rPr lang="en-US" dirty="0" smtClean="0"/>
              <a:t>Gary Wang, FCAS, MAAA</a:t>
            </a:r>
            <a:endParaRPr lang="en-US" dirty="0"/>
          </a:p>
        </p:txBody>
      </p:sp>
      <p:sp>
        <p:nvSpPr>
          <p:cNvPr id="3" name="Rectangle 2"/>
          <p:cNvSpPr/>
          <p:nvPr/>
        </p:nvSpPr>
        <p:spPr>
          <a:xfrm>
            <a:off x="365760" y="4876800"/>
            <a:ext cx="5147628" cy="923330"/>
          </a:xfrm>
          <a:prstGeom prst="rect">
            <a:avLst/>
          </a:prstGeom>
        </p:spPr>
        <p:txBody>
          <a:bodyPr wrap="none">
            <a:spAutoFit/>
          </a:bodyPr>
          <a:lstStyle/>
          <a:p>
            <a:r>
              <a:rPr lang="en-US" dirty="0" smtClean="0"/>
              <a:t>Check us out: </a:t>
            </a:r>
            <a:r>
              <a:rPr lang="en-US" dirty="0" smtClean="0">
                <a:hlinkClick r:id="rId5"/>
              </a:rPr>
              <a:t>http</a:t>
            </a:r>
            <a:r>
              <a:rPr lang="en-US" dirty="0">
                <a:hlinkClick r:id="rId5"/>
              </a:rPr>
              <a:t>://</a:t>
            </a:r>
            <a:r>
              <a:rPr lang="en-US" dirty="0" smtClean="0">
                <a:hlinkClick r:id="rId5"/>
              </a:rPr>
              <a:t>www.pinnacleactuaries.com</a:t>
            </a:r>
            <a:r>
              <a:rPr lang="en-US" dirty="0" smtClean="0"/>
              <a:t> </a:t>
            </a:r>
          </a:p>
          <a:p>
            <a:pPr lvl="1"/>
            <a:r>
              <a:rPr lang="en-US" dirty="0">
                <a:solidFill>
                  <a:schemeClr val="accent6">
                    <a:lumMod val="75000"/>
                  </a:schemeClr>
                </a:solidFill>
              </a:rPr>
              <a:t>Resource</a:t>
            </a:r>
            <a:r>
              <a:rPr lang="en-US" dirty="0"/>
              <a:t> </a:t>
            </a:r>
            <a:r>
              <a:rPr lang="en-US" dirty="0">
                <a:solidFill>
                  <a:schemeClr val="accent6">
                    <a:lumMod val="75000"/>
                  </a:schemeClr>
                </a:solidFill>
              </a:rPr>
              <a:t>Knowledge Center</a:t>
            </a:r>
            <a:endParaRPr lang="en-US" dirty="0" smtClean="0"/>
          </a:p>
          <a:p>
            <a:pPr lvl="1"/>
            <a:r>
              <a:rPr lang="en-US" dirty="0" smtClean="0">
                <a:solidFill>
                  <a:schemeClr val="accent6">
                    <a:lumMod val="75000"/>
                  </a:schemeClr>
                </a:solidFill>
              </a:rPr>
              <a:t>Blog</a:t>
            </a:r>
            <a:endParaRPr lang="en-US" dirty="0" smtClean="0"/>
          </a:p>
        </p:txBody>
      </p:sp>
    </p:spTree>
    <p:extLst>
      <p:ext uri="{BB962C8B-B14F-4D97-AF65-F5344CB8AC3E}">
        <p14:creationId xmlns:p14="http://schemas.microsoft.com/office/powerpoint/2010/main" val="331162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752600"/>
            <a:ext cx="6877050" cy="646331"/>
          </a:xfrm>
          <a:prstGeom prst="rect">
            <a:avLst/>
          </a:prstGeom>
          <a:noFill/>
        </p:spPr>
        <p:txBody>
          <a:bodyPr wrap="square" rtlCol="0">
            <a:spAutoFit/>
          </a:bodyPr>
          <a:lstStyle/>
          <a:p>
            <a:pPr algn="ctr"/>
            <a:r>
              <a:rPr lang="en-US" sz="3600" b="1" dirty="0" smtClean="0">
                <a:latin typeface="Calibri" panose="020F0502020204030204" pitchFamily="34" charset="0"/>
              </a:rPr>
              <a:t>The current UBI landscape</a:t>
            </a:r>
            <a:endParaRPr lang="en-US" sz="3600" b="1" dirty="0">
              <a:latin typeface="Calibri" panose="020F0502020204030204" pitchFamily="34" charset="0"/>
            </a:endParaRPr>
          </a:p>
        </p:txBody>
      </p:sp>
      <p:pic>
        <p:nvPicPr>
          <p:cNvPr id="7" name="Picture 6"/>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26947" b="10176"/>
          <a:stretch/>
        </p:blipFill>
        <p:spPr>
          <a:xfrm>
            <a:off x="0" y="2590800"/>
            <a:ext cx="9151374" cy="3733801"/>
          </a:xfrm>
          <a:prstGeom prst="rect">
            <a:avLst/>
          </a:prstGeom>
        </p:spPr>
      </p:pic>
    </p:spTree>
    <p:extLst>
      <p:ext uri="{BB962C8B-B14F-4D97-AF65-F5344CB8AC3E}">
        <p14:creationId xmlns:p14="http://schemas.microsoft.com/office/powerpoint/2010/main" val="176813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38150" y="1066800"/>
            <a:ext cx="8289814" cy="5105400"/>
          </a:xfrm>
        </p:spPr>
        <p:txBody>
          <a:bodyPr/>
          <a:lstStyle/>
          <a:p>
            <a:r>
              <a:rPr lang="en-US" dirty="0" smtClean="0"/>
              <a:t>Major companies</a:t>
            </a:r>
          </a:p>
          <a:p>
            <a:pPr lvl="1">
              <a:buFont typeface="Arial" panose="020B0604020202020204" pitchFamily="34" charset="0"/>
              <a:buChar char="•"/>
            </a:pPr>
            <a:r>
              <a:rPr lang="en-US" dirty="0"/>
              <a:t>Allstate: </a:t>
            </a:r>
            <a:r>
              <a:rPr lang="en-US" dirty="0" err="1"/>
              <a:t>Drivewise</a:t>
            </a:r>
            <a:r>
              <a:rPr lang="en-US" dirty="0"/>
              <a:t>®</a:t>
            </a:r>
          </a:p>
          <a:p>
            <a:pPr lvl="1">
              <a:buFont typeface="Arial" panose="020B0604020202020204" pitchFamily="34" charset="0"/>
              <a:buChar char="•"/>
            </a:pPr>
            <a:r>
              <a:rPr lang="en-US" dirty="0" smtClean="0"/>
              <a:t>American </a:t>
            </a:r>
            <a:r>
              <a:rPr lang="en-US" dirty="0"/>
              <a:t>Family: </a:t>
            </a:r>
            <a:r>
              <a:rPr lang="en-US" dirty="0" err="1"/>
              <a:t>mySafetyValet</a:t>
            </a:r>
            <a:r>
              <a:rPr lang="en-US" baseline="30000" dirty="0" err="1"/>
              <a:t>SM</a:t>
            </a:r>
            <a:endParaRPr lang="en-US" baseline="30000" dirty="0"/>
          </a:p>
          <a:p>
            <a:pPr lvl="1">
              <a:buFont typeface="Arial" panose="020B0604020202020204" pitchFamily="34" charset="0"/>
              <a:buChar char="•"/>
            </a:pPr>
            <a:r>
              <a:rPr lang="en-US" dirty="0" err="1"/>
              <a:t>Esurance</a:t>
            </a:r>
            <a:r>
              <a:rPr lang="en-US" dirty="0"/>
              <a:t>: </a:t>
            </a:r>
            <a:r>
              <a:rPr lang="en-US" dirty="0" err="1"/>
              <a:t>DriveSense</a:t>
            </a:r>
            <a:r>
              <a:rPr lang="en-US" baseline="30000" dirty="0" err="1"/>
              <a:t>TM</a:t>
            </a:r>
            <a:endParaRPr lang="en-US" baseline="30000" dirty="0"/>
          </a:p>
          <a:p>
            <a:pPr lvl="1">
              <a:buFont typeface="Arial" panose="020B0604020202020204" pitchFamily="34" charset="0"/>
              <a:buChar char="•"/>
            </a:pPr>
            <a:r>
              <a:rPr lang="en-US" dirty="0"/>
              <a:t>Hartford: </a:t>
            </a:r>
            <a:r>
              <a:rPr lang="en-US" dirty="0" err="1"/>
              <a:t>TrueLane</a:t>
            </a:r>
            <a:endParaRPr lang="en-US" dirty="0"/>
          </a:p>
          <a:p>
            <a:pPr lvl="1">
              <a:buFont typeface="Arial" panose="020B0604020202020204" pitchFamily="34" charset="0"/>
              <a:buChar char="•"/>
            </a:pPr>
            <a:r>
              <a:rPr lang="en-US" dirty="0"/>
              <a:t>National General: Low-Mileage Discount</a:t>
            </a:r>
          </a:p>
          <a:p>
            <a:pPr lvl="1">
              <a:buFont typeface="Arial" panose="020B0604020202020204" pitchFamily="34" charset="0"/>
              <a:buChar char="•"/>
            </a:pPr>
            <a:r>
              <a:rPr lang="en-US" dirty="0"/>
              <a:t>Nationwide: </a:t>
            </a:r>
            <a:r>
              <a:rPr lang="en-US" dirty="0" err="1"/>
              <a:t>SmartRide</a:t>
            </a:r>
            <a:r>
              <a:rPr lang="en-US" dirty="0"/>
              <a:t>®</a:t>
            </a:r>
          </a:p>
          <a:p>
            <a:pPr lvl="1">
              <a:buFont typeface="Arial" panose="020B0604020202020204" pitchFamily="34" charset="0"/>
              <a:buChar char="•"/>
            </a:pPr>
            <a:r>
              <a:rPr lang="en-US" dirty="0" smtClean="0"/>
              <a:t>Progressive: Snapshot </a:t>
            </a:r>
            <a:r>
              <a:rPr lang="en-US" dirty="0" err="1" smtClean="0"/>
              <a:t>Discount</a:t>
            </a:r>
            <a:r>
              <a:rPr lang="en-US" baseline="30000" dirty="0" err="1" smtClean="0"/>
              <a:t>SM</a:t>
            </a:r>
            <a:endParaRPr lang="en-US" baseline="30000" dirty="0" smtClean="0"/>
          </a:p>
          <a:p>
            <a:pPr lvl="1">
              <a:buFont typeface="Arial" panose="020B0604020202020204" pitchFamily="34" charset="0"/>
              <a:buChar char="•"/>
            </a:pPr>
            <a:r>
              <a:rPr lang="en-US" dirty="0"/>
              <a:t>Safeco: Rewind®</a:t>
            </a:r>
            <a:endParaRPr lang="en-US" baseline="30000" dirty="0"/>
          </a:p>
          <a:p>
            <a:pPr lvl="1">
              <a:buFont typeface="Arial" panose="020B0604020202020204" pitchFamily="34" charset="0"/>
              <a:buChar char="•"/>
            </a:pPr>
            <a:r>
              <a:rPr lang="en-US" dirty="0" smtClean="0"/>
              <a:t>State Farm: Drive Safe &amp; </a:t>
            </a:r>
            <a:r>
              <a:rPr lang="en-US" dirty="0" err="1" smtClean="0"/>
              <a:t>Save</a:t>
            </a:r>
            <a:r>
              <a:rPr lang="en-US" baseline="30000" dirty="0" err="1" smtClean="0"/>
              <a:t>TM</a:t>
            </a:r>
            <a:r>
              <a:rPr lang="en-US" dirty="0" smtClean="0"/>
              <a:t> (In-Drive®)</a:t>
            </a:r>
          </a:p>
          <a:p>
            <a:pPr lvl="1">
              <a:buFont typeface="Arial" panose="020B0604020202020204" pitchFamily="34" charset="0"/>
              <a:buChar char="•"/>
            </a:pPr>
            <a:r>
              <a:rPr lang="en-US" dirty="0" smtClean="0"/>
              <a:t>Travelers: </a:t>
            </a:r>
            <a:r>
              <a:rPr lang="en-US" dirty="0" err="1" smtClean="0"/>
              <a:t>IntelliDrive</a:t>
            </a:r>
            <a:r>
              <a:rPr lang="en-US" dirty="0" smtClean="0"/>
              <a:t>®</a:t>
            </a:r>
          </a:p>
        </p:txBody>
      </p:sp>
      <p:sp>
        <p:nvSpPr>
          <p:cNvPr id="3" name="Title 2"/>
          <p:cNvSpPr>
            <a:spLocks noGrp="1"/>
          </p:cNvSpPr>
          <p:nvPr>
            <p:ph type="ctrTitle"/>
          </p:nvPr>
        </p:nvSpPr>
        <p:spPr>
          <a:xfrm>
            <a:off x="363173" y="199489"/>
            <a:ext cx="8364791" cy="553998"/>
          </a:xfrm>
        </p:spPr>
        <p:txBody>
          <a:bodyPr/>
          <a:lstStyle/>
          <a:p>
            <a:r>
              <a:rPr lang="en-US" dirty="0"/>
              <a:t>Understanding UBI </a:t>
            </a:r>
            <a:r>
              <a:rPr lang="en-US" dirty="0" smtClean="0"/>
              <a:t>landscape - </a:t>
            </a:r>
            <a:r>
              <a:rPr lang="en-US" dirty="0"/>
              <a:t>m</a:t>
            </a:r>
            <a:r>
              <a:rPr lang="en-US" dirty="0" smtClean="0"/>
              <a:t>ajor </a:t>
            </a:r>
            <a:r>
              <a:rPr lang="en-US" dirty="0"/>
              <a:t>US </a:t>
            </a:r>
            <a:r>
              <a:rPr lang="en-US" dirty="0" smtClean="0"/>
              <a:t>programs</a:t>
            </a:r>
            <a:endParaRPr lang="en-US" dirty="0"/>
          </a:p>
        </p:txBody>
      </p:sp>
    </p:spTree>
    <p:extLst>
      <p:ext uri="{BB962C8B-B14F-4D97-AF65-F5344CB8AC3E}">
        <p14:creationId xmlns:p14="http://schemas.microsoft.com/office/powerpoint/2010/main" val="364646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Types of programs</a:t>
            </a:r>
          </a:p>
          <a:p>
            <a:pPr lvl="1">
              <a:buFont typeface="Arial" panose="020B0604020202020204" pitchFamily="34" charset="0"/>
              <a:buChar char="•"/>
            </a:pPr>
            <a:r>
              <a:rPr lang="en-US" dirty="0"/>
              <a:t>Mileage based</a:t>
            </a:r>
          </a:p>
          <a:p>
            <a:pPr lvl="1">
              <a:buFont typeface="Arial" panose="020B0604020202020204" pitchFamily="34" charset="0"/>
              <a:buChar char="•"/>
            </a:pPr>
            <a:r>
              <a:rPr lang="en-US" dirty="0"/>
              <a:t>Behavior based</a:t>
            </a:r>
          </a:p>
          <a:p>
            <a:pPr lvl="1">
              <a:buFont typeface="Arial" panose="020B0604020202020204" pitchFamily="34" charset="0"/>
              <a:buChar char="•"/>
            </a:pPr>
            <a:r>
              <a:rPr lang="en-US" dirty="0"/>
              <a:t>Value added </a:t>
            </a:r>
            <a:r>
              <a:rPr lang="en-US" dirty="0" smtClean="0"/>
              <a:t>services</a:t>
            </a:r>
          </a:p>
          <a:p>
            <a:pPr marL="457200" lvl="1" indent="0">
              <a:buNone/>
            </a:pPr>
            <a:endParaRPr lang="en-US" dirty="0"/>
          </a:p>
          <a:p>
            <a:r>
              <a:rPr lang="en-US" dirty="0"/>
              <a:t>Discounts</a:t>
            </a:r>
          </a:p>
          <a:p>
            <a:pPr lvl="1">
              <a:buFont typeface="Arial" panose="020B0604020202020204" pitchFamily="34" charset="0"/>
              <a:buChar char="•"/>
            </a:pPr>
            <a:r>
              <a:rPr lang="en-US" dirty="0"/>
              <a:t>Most give enrollment discount of 5 – 10%</a:t>
            </a:r>
          </a:p>
          <a:p>
            <a:pPr lvl="1">
              <a:buFont typeface="Arial" panose="020B0604020202020204" pitchFamily="34" charset="0"/>
              <a:buChar char="•"/>
            </a:pPr>
            <a:r>
              <a:rPr lang="en-US" dirty="0"/>
              <a:t>Usage based discount of up to 50%</a:t>
            </a:r>
          </a:p>
        </p:txBody>
      </p:sp>
      <p:sp>
        <p:nvSpPr>
          <p:cNvPr id="3" name="Title 2"/>
          <p:cNvSpPr>
            <a:spLocks noGrp="1"/>
          </p:cNvSpPr>
          <p:nvPr>
            <p:ph type="ctrTitle"/>
          </p:nvPr>
        </p:nvSpPr>
        <p:spPr/>
        <p:txBody>
          <a:bodyPr/>
          <a:lstStyle/>
          <a:p>
            <a:r>
              <a:rPr lang="en-US" dirty="0"/>
              <a:t>Understanding UBI landscape - major US programs</a:t>
            </a:r>
          </a:p>
        </p:txBody>
      </p:sp>
    </p:spTree>
    <p:extLst>
      <p:ext uri="{BB962C8B-B14F-4D97-AF65-F5344CB8AC3E}">
        <p14:creationId xmlns:p14="http://schemas.microsoft.com/office/powerpoint/2010/main" val="268126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9932" r="1798" b="4401"/>
          <a:stretch/>
        </p:blipFill>
        <p:spPr>
          <a:xfrm>
            <a:off x="381000" y="1066800"/>
            <a:ext cx="8153400" cy="4953000"/>
          </a:xfrm>
        </p:spPr>
      </p:pic>
      <p:sp>
        <p:nvSpPr>
          <p:cNvPr id="18" name="TextBox 17"/>
          <p:cNvSpPr txBox="1"/>
          <p:nvPr/>
        </p:nvSpPr>
        <p:spPr>
          <a:xfrm>
            <a:off x="457200" y="235803"/>
            <a:ext cx="8305800" cy="830997"/>
          </a:xfrm>
          <a:prstGeom prst="rect">
            <a:avLst/>
          </a:prstGeom>
          <a:noFill/>
        </p:spPr>
        <p:txBody>
          <a:bodyPr wrap="square" rtlCol="0">
            <a:spAutoFit/>
          </a:bodyPr>
          <a:lstStyle/>
          <a:p>
            <a:r>
              <a:rPr lang="en-US" sz="3000" b="1" dirty="0">
                <a:latin typeface="Calibri" panose="020F0502020204030204" pitchFamily="34" charset="0"/>
              </a:rPr>
              <a:t>Number of </a:t>
            </a:r>
            <a:r>
              <a:rPr lang="en-US" sz="3000" b="1" dirty="0" smtClean="0">
                <a:latin typeface="Calibri" panose="020F0502020204030204" pitchFamily="34" charset="0"/>
              </a:rPr>
              <a:t>personal </a:t>
            </a:r>
            <a:r>
              <a:rPr lang="en-US" sz="3000" b="1" dirty="0">
                <a:latin typeface="Calibri" panose="020F0502020204030204" pitchFamily="34" charset="0"/>
              </a:rPr>
              <a:t>a</a:t>
            </a:r>
            <a:r>
              <a:rPr lang="en-US" sz="3000" b="1" dirty="0" smtClean="0">
                <a:latin typeface="Calibri" panose="020F0502020204030204" pitchFamily="34" charset="0"/>
              </a:rPr>
              <a:t>uto </a:t>
            </a:r>
            <a:r>
              <a:rPr lang="en-US" sz="3000" b="1" dirty="0">
                <a:latin typeface="Calibri" panose="020F0502020204030204" pitchFamily="34" charset="0"/>
              </a:rPr>
              <a:t>UBI </a:t>
            </a:r>
            <a:r>
              <a:rPr lang="en-US" sz="3000" b="1" dirty="0" smtClean="0">
                <a:latin typeface="Calibri" panose="020F0502020204030204" pitchFamily="34" charset="0"/>
              </a:rPr>
              <a:t>programs </a:t>
            </a:r>
            <a:r>
              <a:rPr lang="en-US" sz="3000" b="1" dirty="0">
                <a:latin typeface="Calibri" panose="020F0502020204030204" pitchFamily="34" charset="0"/>
              </a:rPr>
              <a:t>by s</a:t>
            </a:r>
            <a:r>
              <a:rPr lang="en-US" sz="3000" b="1" dirty="0" smtClean="0">
                <a:latin typeface="Calibri" panose="020F0502020204030204" pitchFamily="34" charset="0"/>
              </a:rPr>
              <a:t>tate</a:t>
            </a:r>
          </a:p>
          <a:p>
            <a:r>
              <a:rPr lang="en-US" dirty="0">
                <a:latin typeface="Calibri" panose="020F0502020204030204" pitchFamily="34" charset="0"/>
              </a:rPr>
              <a:t>Data as of September 2014</a:t>
            </a:r>
            <a:endParaRPr lang="en-US" b="1" dirty="0">
              <a:latin typeface="Calibri" panose="020F0502020204030204" pitchFamily="34" charset="0"/>
            </a:endParaRPr>
          </a:p>
        </p:txBody>
      </p:sp>
      <p:sp>
        <p:nvSpPr>
          <p:cNvPr id="20" name="TextBox 19"/>
          <p:cNvSpPr txBox="1"/>
          <p:nvPr/>
        </p:nvSpPr>
        <p:spPr>
          <a:xfrm>
            <a:off x="193938" y="5943600"/>
            <a:ext cx="8873861" cy="815608"/>
          </a:xfrm>
          <a:prstGeom prst="rect">
            <a:avLst/>
          </a:prstGeom>
          <a:noFill/>
        </p:spPr>
        <p:txBody>
          <a:bodyPr wrap="square" rtlCol="0">
            <a:spAutoFit/>
          </a:bodyPr>
          <a:lstStyle/>
          <a:p>
            <a:pPr lvl="0"/>
            <a:r>
              <a:rPr lang="en-US" sz="1100" dirty="0">
                <a:latin typeface="Calibri" panose="020F0502020204030204" pitchFamily="34" charset="0"/>
              </a:rPr>
              <a:t>Companies included: Progressive, State Farm, Allstate, Hartford, Esurance, Travelers , National General, </a:t>
            </a:r>
            <a:r>
              <a:rPr lang="en-US" sz="1100" dirty="0" smtClean="0">
                <a:latin typeface="Calibri" panose="020F0502020204030204" pitchFamily="34" charset="0"/>
              </a:rPr>
              <a:t>Nationwide</a:t>
            </a:r>
            <a:r>
              <a:rPr lang="en-US" sz="1100" dirty="0">
                <a:latin typeface="Calibri" panose="020F0502020204030204" pitchFamily="34" charset="0"/>
              </a:rPr>
              <a:t>, DTRIC and Metromile</a:t>
            </a:r>
          </a:p>
          <a:p>
            <a:r>
              <a:rPr lang="en-US" dirty="0">
                <a:latin typeface="Calibri" panose="020F0502020204030204" pitchFamily="34" charset="0"/>
              </a:rPr>
              <a:t> </a:t>
            </a:r>
          </a:p>
          <a:p>
            <a:endParaRPr lang="en-US" dirty="0">
              <a:latin typeface="Calibri" panose="020F0502020204030204" pitchFamily="34" charset="0"/>
            </a:endParaRPr>
          </a:p>
        </p:txBody>
      </p:sp>
      <p:sp>
        <p:nvSpPr>
          <p:cNvPr id="2" name="Rectangle 1"/>
          <p:cNvSpPr/>
          <p:nvPr/>
        </p:nvSpPr>
        <p:spPr>
          <a:xfrm>
            <a:off x="8534400" y="1066800"/>
            <a:ext cx="228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85231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38150" y="1066800"/>
            <a:ext cx="7791450" cy="5105400"/>
          </a:xfrm>
        </p:spPr>
        <p:txBody>
          <a:bodyPr/>
          <a:lstStyle/>
          <a:p>
            <a:r>
              <a:rPr lang="en-US" dirty="0"/>
              <a:t>Policies written by insurers in the National General Insurance Group</a:t>
            </a:r>
            <a:endParaRPr lang="en-US" baseline="30000" dirty="0"/>
          </a:p>
          <a:p>
            <a:pPr lvl="1"/>
            <a:endParaRPr lang="en-US" dirty="0"/>
          </a:p>
          <a:p>
            <a:r>
              <a:rPr lang="en-US" dirty="0"/>
              <a:t>Monthly base rate plus cents per mile</a:t>
            </a:r>
          </a:p>
          <a:p>
            <a:pPr lvl="1"/>
            <a:r>
              <a:rPr lang="en-US" dirty="0"/>
              <a:t>Mileage capped</a:t>
            </a:r>
          </a:p>
          <a:p>
            <a:pPr lvl="2"/>
            <a:r>
              <a:rPr lang="en-US" dirty="0"/>
              <a:t>150 miles/day CA, IL and OR</a:t>
            </a:r>
          </a:p>
          <a:p>
            <a:pPr lvl="2"/>
            <a:r>
              <a:rPr lang="en-US" dirty="0"/>
              <a:t>250 miles/day </a:t>
            </a:r>
            <a:r>
              <a:rPr lang="en-US" dirty="0" smtClean="0"/>
              <a:t>WA</a:t>
            </a:r>
            <a:endParaRPr lang="en-US" dirty="0"/>
          </a:p>
        </p:txBody>
      </p:sp>
      <p:sp>
        <p:nvSpPr>
          <p:cNvPr id="3" name="Title 2"/>
          <p:cNvSpPr>
            <a:spLocks noGrp="1"/>
          </p:cNvSpPr>
          <p:nvPr>
            <p:ph type="ctrTitle"/>
          </p:nvPr>
        </p:nvSpPr>
        <p:spPr/>
        <p:txBody>
          <a:bodyPr/>
          <a:lstStyle/>
          <a:p>
            <a:r>
              <a:rPr lang="en-US" dirty="0"/>
              <a:t>Metromile </a:t>
            </a:r>
            <a:r>
              <a:rPr lang="en-US" dirty="0" smtClean="0"/>
              <a:t>per-mile </a:t>
            </a:r>
            <a:r>
              <a:rPr lang="en-US" dirty="0"/>
              <a:t>i</a:t>
            </a:r>
            <a:r>
              <a:rPr lang="en-US" dirty="0" smtClean="0"/>
              <a:t>nsurance </a:t>
            </a:r>
            <a:r>
              <a:rPr lang="en-US" dirty="0"/>
              <a:t>program</a:t>
            </a:r>
          </a:p>
        </p:txBody>
      </p:sp>
    </p:spTree>
    <p:extLst>
      <p:ext uri="{BB962C8B-B14F-4D97-AF65-F5344CB8AC3E}">
        <p14:creationId xmlns:p14="http://schemas.microsoft.com/office/powerpoint/2010/main" val="288295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nvPr>
        </p:nvGraphicFramePr>
        <p:xfrm>
          <a:off x="438150" y="1066800"/>
          <a:ext cx="82677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ctrTitle"/>
          </p:nvPr>
        </p:nvSpPr>
        <p:spPr>
          <a:xfrm>
            <a:off x="363173" y="199489"/>
            <a:ext cx="8364791" cy="553998"/>
          </a:xfrm>
        </p:spPr>
        <p:txBody>
          <a:bodyPr/>
          <a:lstStyle/>
          <a:p>
            <a:r>
              <a:rPr lang="en-US" dirty="0" smtClean="0"/>
              <a:t>Customer segments and behavior</a:t>
            </a:r>
            <a:endParaRPr lang="en-US" dirty="0"/>
          </a:p>
        </p:txBody>
      </p:sp>
    </p:spTree>
    <p:extLst>
      <p:ext uri="{BB962C8B-B14F-4D97-AF65-F5344CB8AC3E}">
        <p14:creationId xmlns:p14="http://schemas.microsoft.com/office/powerpoint/2010/main" val="335719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1710</Words>
  <Application>Microsoft Office PowerPoint</Application>
  <PresentationFormat>On-screen Show (4:3)</PresentationFormat>
  <Paragraphs>320</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Usage Based Insurance: Trends and Considerations in the Current Personal Auto Market </vt:lpstr>
      <vt:lpstr>About the presenters</vt:lpstr>
      <vt:lpstr>Discussion topics</vt:lpstr>
      <vt:lpstr>PowerPoint Presentation</vt:lpstr>
      <vt:lpstr>Understanding UBI landscape - major US programs</vt:lpstr>
      <vt:lpstr>Understanding UBI landscape - major US programs</vt:lpstr>
      <vt:lpstr>PowerPoint Presentation</vt:lpstr>
      <vt:lpstr>Metromile per-mile insurance program</vt:lpstr>
      <vt:lpstr>Customer segments and behavior</vt:lpstr>
      <vt:lpstr>Types of telematics data</vt:lpstr>
      <vt:lpstr>Mobile app solutions</vt:lpstr>
      <vt:lpstr>Mobile app solutions – considerations</vt:lpstr>
      <vt:lpstr>PowerPoint Presentation</vt:lpstr>
      <vt:lpstr>UBI – a strategy for success</vt:lpstr>
      <vt:lpstr>UBI – Strategic Considerations</vt:lpstr>
      <vt:lpstr>Market entry considerations</vt:lpstr>
      <vt:lpstr>Market entry considerations</vt:lpstr>
      <vt:lpstr>Customer Response to Usage Based  Insurance An Analysis of Social Media Sentiments</vt:lpstr>
      <vt:lpstr>Sentiment of comment</vt:lpstr>
      <vt:lpstr>Customer positive responses</vt:lpstr>
      <vt:lpstr>Non-customer negative responses</vt:lpstr>
      <vt:lpstr>Savings</vt:lpstr>
      <vt:lpstr>Urban Traveler – UBI in the City</vt:lpstr>
      <vt:lpstr>Usage-Based Insurance Apps</vt:lpstr>
      <vt:lpstr>Annual Mileage</vt:lpstr>
      <vt:lpstr>In my world….</vt:lpstr>
      <vt:lpstr>How does the Urban Traveler travel?</vt:lpstr>
      <vt:lpstr>Average Driving Scores</vt:lpstr>
      <vt:lpstr>Overall Trip Scores vs. Trip Distance</vt:lpstr>
      <vt:lpstr>Performance vs. Trip Distance</vt:lpstr>
      <vt:lpstr>Overall Trip Score vs. Trip Distance</vt:lpstr>
      <vt:lpstr>Conclusions</vt:lpstr>
      <vt:lpstr>Thank you for your time and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Pinnacle Actuarial Resources Inc</dc:creator>
  <cp:lastModifiedBy>Sophie Uy</cp:lastModifiedBy>
  <cp:revision>67</cp:revision>
  <dcterms:created xsi:type="dcterms:W3CDTF">2012-11-15T15:32:41Z</dcterms:created>
  <dcterms:modified xsi:type="dcterms:W3CDTF">2015-03-31T15:18:06Z</dcterms:modified>
</cp:coreProperties>
</file>