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4"/>
    <p:sldMasterId id="2147483780" r:id="rId5"/>
    <p:sldMasterId id="2147483790" r:id="rId6"/>
  </p:sldMasterIdLst>
  <p:notesMasterIdLst>
    <p:notesMasterId r:id="rId21"/>
  </p:notesMasterIdLst>
  <p:handoutMasterIdLst>
    <p:handoutMasterId r:id="rId22"/>
  </p:handoutMasterIdLst>
  <p:sldIdLst>
    <p:sldId id="256" r:id="rId7"/>
    <p:sldId id="682" r:id="rId8"/>
    <p:sldId id="1376" r:id="rId9"/>
    <p:sldId id="1378" r:id="rId10"/>
    <p:sldId id="934" r:id="rId11"/>
    <p:sldId id="930" r:id="rId12"/>
    <p:sldId id="1379" r:id="rId13"/>
    <p:sldId id="964" r:id="rId14"/>
    <p:sldId id="1380" r:id="rId15"/>
    <p:sldId id="1381" r:id="rId16"/>
    <p:sldId id="1382" r:id="rId17"/>
    <p:sldId id="1383" r:id="rId18"/>
    <p:sldId id="1384" r:id="rId19"/>
    <p:sldId id="550" r:id="rId20"/>
  </p:sldIdLst>
  <p:sldSz cx="12192000" cy="6858000"/>
  <p:notesSz cx="7010400" cy="92964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68" userDrawn="1">
          <p15:clr>
            <a:srgbClr val="A4A3A4"/>
          </p15:clr>
        </p15:guide>
        <p15:guide id="21" pos="3840" userDrawn="1">
          <p15:clr>
            <a:srgbClr val="A4A3A4"/>
          </p15:clr>
        </p15:guide>
        <p15:guide id="23" orient="horz" pos="772" userDrawn="1">
          <p15:clr>
            <a:srgbClr val="A4A3A4"/>
          </p15:clr>
        </p15:guide>
        <p15:guide id="27" orient="horz" pos="2160" userDrawn="1">
          <p15:clr>
            <a:srgbClr val="A4A3A4"/>
          </p15:clr>
        </p15:guide>
        <p15:guide id="28" orient="horz" pos="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8FF"/>
    <a:srgbClr val="BAE7FF"/>
    <a:srgbClr val="00B8E6"/>
    <a:srgbClr val="00AEEF"/>
    <a:srgbClr val="33BEF2"/>
    <a:srgbClr val="E5F6FF"/>
    <a:srgbClr val="006BA6"/>
    <a:srgbClr val="05B8B7"/>
    <a:srgbClr val="055044"/>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5" autoAdjust="0"/>
    <p:restoredTop sz="91348" autoAdjust="0"/>
  </p:normalViewPr>
  <p:slideViewPr>
    <p:cSldViewPr snapToGrid="0">
      <p:cViewPr varScale="1">
        <p:scale>
          <a:sx n="75" d="100"/>
          <a:sy n="75" d="100"/>
        </p:scale>
        <p:origin x="936" y="58"/>
      </p:cViewPr>
      <p:guideLst>
        <p:guide orient="horz" pos="168"/>
        <p:guide pos="3840"/>
        <p:guide orient="horz" pos="772"/>
        <p:guide orient="horz" pos="2160"/>
        <p:guide orient="horz" pos="568"/>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157" d="100"/>
          <a:sy n="157" d="100"/>
        </p:scale>
        <p:origin x="34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D9296"/>
                </a:solidFill>
                <a:latin typeface="+mn-lt"/>
                <a:ea typeface="+mn-ea"/>
                <a:cs typeface="+mn-cs"/>
              </a:defRPr>
            </a:pPr>
            <a:r>
              <a:rPr lang="en-US" dirty="0">
                <a:solidFill>
                  <a:schemeClr val="tx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D9296"/>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004B8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F43-D749-B903-442050B3A9F4}"/>
            </c:ext>
          </c:extLst>
        </c:ser>
        <c:ser>
          <c:idx val="1"/>
          <c:order val="1"/>
          <c:tx>
            <c:strRef>
              <c:f>Sheet1!$C$1</c:f>
              <c:strCache>
                <c:ptCount val="1"/>
                <c:pt idx="0">
                  <c:v>Series 2</c:v>
                </c:pt>
              </c:strCache>
            </c:strRef>
          </c:tx>
          <c:spPr>
            <a:ln w="28575" cap="rnd">
              <a:solidFill>
                <a:srgbClr val="00B8E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F43-D749-B903-442050B3A9F4}"/>
            </c:ext>
          </c:extLst>
        </c:ser>
        <c:ser>
          <c:idx val="2"/>
          <c:order val="2"/>
          <c:tx>
            <c:strRef>
              <c:f>Sheet1!$D$1</c:f>
              <c:strCache>
                <c:ptCount val="1"/>
                <c:pt idx="0">
                  <c:v>Series 3</c:v>
                </c:pt>
              </c:strCache>
            </c:strRef>
          </c:tx>
          <c:spPr>
            <a:ln w="28575" cap="rnd">
              <a:solidFill>
                <a:srgbClr val="40C1A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F43-D749-B903-442050B3A9F4}"/>
            </c:ext>
          </c:extLst>
        </c:ser>
        <c:dLbls>
          <c:showLegendKey val="0"/>
          <c:showVal val="0"/>
          <c:showCatName val="0"/>
          <c:showSerName val="0"/>
          <c:showPercent val="0"/>
          <c:showBubbleSize val="0"/>
        </c:dLbls>
        <c:smooth val="0"/>
        <c:axId val="-1257375088"/>
        <c:axId val="-1257398848"/>
      </c:lineChart>
      <c:catAx>
        <c:axId val="-125737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7398848"/>
        <c:crosses val="autoZero"/>
        <c:auto val="1"/>
        <c:lblAlgn val="ctr"/>
        <c:lblOffset val="100"/>
        <c:noMultiLvlLbl val="0"/>
      </c:catAx>
      <c:valAx>
        <c:axId val="-125739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737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4B8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44-5A4D-893C-63FD85F34451}"/>
            </c:ext>
          </c:extLst>
        </c:ser>
        <c:ser>
          <c:idx val="1"/>
          <c:order val="1"/>
          <c:tx>
            <c:strRef>
              <c:f>Sheet1!$C$1</c:f>
              <c:strCache>
                <c:ptCount val="1"/>
                <c:pt idx="0">
                  <c:v>Series 2</c:v>
                </c:pt>
              </c:strCache>
            </c:strRef>
          </c:tx>
          <c:spPr>
            <a:solidFill>
              <a:srgbClr val="00B8E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44-5A4D-893C-63FD85F34451}"/>
            </c:ext>
          </c:extLst>
        </c:ser>
        <c:ser>
          <c:idx val="2"/>
          <c:order val="2"/>
          <c:tx>
            <c:strRef>
              <c:f>Sheet1!$D$1</c:f>
              <c:strCache>
                <c:ptCount val="1"/>
                <c:pt idx="0">
                  <c:v>Series 3</c:v>
                </c:pt>
              </c:strCache>
            </c:strRef>
          </c:tx>
          <c:spPr>
            <a:solidFill>
              <a:srgbClr val="40C1AC"/>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944-5A4D-893C-63FD85F34451}"/>
            </c:ext>
          </c:extLst>
        </c:ser>
        <c:dLbls>
          <c:showLegendKey val="0"/>
          <c:showVal val="0"/>
          <c:showCatName val="0"/>
          <c:showSerName val="0"/>
          <c:showPercent val="0"/>
          <c:showBubbleSize val="0"/>
        </c:dLbls>
        <c:gapWidth val="219"/>
        <c:overlap val="-27"/>
        <c:axId val="-1257753584"/>
        <c:axId val="-1257760128"/>
      </c:barChart>
      <c:catAx>
        <c:axId val="-125775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7760128"/>
        <c:crosses val="autoZero"/>
        <c:auto val="1"/>
        <c:lblAlgn val="ctr"/>
        <c:lblOffset val="100"/>
        <c:noMultiLvlLbl val="0"/>
      </c:catAx>
      <c:valAx>
        <c:axId val="-125776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775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004B8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02B-E846-B2B9-5CBAA8903F45}"/>
            </c:ext>
          </c:extLst>
        </c:ser>
        <c:ser>
          <c:idx val="1"/>
          <c:order val="1"/>
          <c:tx>
            <c:strRef>
              <c:f>Sheet1!$C$1</c:f>
              <c:strCache>
                <c:ptCount val="1"/>
                <c:pt idx="0">
                  <c:v>Series 2</c:v>
                </c:pt>
              </c:strCache>
            </c:strRef>
          </c:tx>
          <c:spPr>
            <a:ln w="28575" cap="rnd">
              <a:solidFill>
                <a:srgbClr val="00B8E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02B-E846-B2B9-5CBAA8903F45}"/>
            </c:ext>
          </c:extLst>
        </c:ser>
        <c:ser>
          <c:idx val="2"/>
          <c:order val="2"/>
          <c:tx>
            <c:strRef>
              <c:f>Sheet1!$D$1</c:f>
              <c:strCache>
                <c:ptCount val="1"/>
                <c:pt idx="0">
                  <c:v>Series 3</c:v>
                </c:pt>
              </c:strCache>
            </c:strRef>
          </c:tx>
          <c:spPr>
            <a:ln w="28575" cap="rnd">
              <a:solidFill>
                <a:srgbClr val="40C1A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02B-E846-B2B9-5CBAA8903F45}"/>
            </c:ext>
          </c:extLst>
        </c:ser>
        <c:dLbls>
          <c:showLegendKey val="0"/>
          <c:showVal val="0"/>
          <c:showCatName val="0"/>
          <c:showSerName val="0"/>
          <c:showPercent val="0"/>
          <c:showBubbleSize val="0"/>
        </c:dLbls>
        <c:smooth val="0"/>
        <c:axId val="-1250988096"/>
        <c:axId val="-1359301856"/>
      </c:lineChart>
      <c:catAx>
        <c:axId val="-12509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9301856"/>
        <c:crosses val="autoZero"/>
        <c:auto val="1"/>
        <c:lblAlgn val="ctr"/>
        <c:lblOffset val="100"/>
        <c:noMultiLvlLbl val="0"/>
      </c:catAx>
      <c:valAx>
        <c:axId val="-135930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098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r>
              <a:rPr lang="en-US" dirty="0">
                <a:solidFill>
                  <a:srgbClr val="8D9296"/>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004B8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50E-714C-BEE3-AC4EA041E774}"/>
            </c:ext>
          </c:extLst>
        </c:ser>
        <c:ser>
          <c:idx val="1"/>
          <c:order val="1"/>
          <c:tx>
            <c:strRef>
              <c:f>Sheet1!$C$1</c:f>
              <c:strCache>
                <c:ptCount val="1"/>
                <c:pt idx="0">
                  <c:v>Series 2</c:v>
                </c:pt>
              </c:strCache>
            </c:strRef>
          </c:tx>
          <c:spPr>
            <a:ln w="28575" cap="rnd">
              <a:solidFill>
                <a:srgbClr val="00B8E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250E-714C-BEE3-AC4EA041E774}"/>
            </c:ext>
          </c:extLst>
        </c:ser>
        <c:ser>
          <c:idx val="2"/>
          <c:order val="2"/>
          <c:tx>
            <c:strRef>
              <c:f>Sheet1!$D$1</c:f>
              <c:strCache>
                <c:ptCount val="1"/>
                <c:pt idx="0">
                  <c:v>Series 3</c:v>
                </c:pt>
              </c:strCache>
            </c:strRef>
          </c:tx>
          <c:spPr>
            <a:ln w="28575" cap="rnd">
              <a:solidFill>
                <a:srgbClr val="40C1A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50E-714C-BEE3-AC4EA041E774}"/>
            </c:ext>
          </c:extLst>
        </c:ser>
        <c:dLbls>
          <c:showLegendKey val="0"/>
          <c:showVal val="0"/>
          <c:showCatName val="0"/>
          <c:showSerName val="0"/>
          <c:showPercent val="0"/>
          <c:showBubbleSize val="0"/>
        </c:dLbls>
        <c:smooth val="0"/>
        <c:axId val="-1251286080"/>
        <c:axId val="-1251023872"/>
      </c:lineChart>
      <c:catAx>
        <c:axId val="-125128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1023872"/>
        <c:crosses val="autoZero"/>
        <c:auto val="1"/>
        <c:lblAlgn val="ctr"/>
        <c:lblOffset val="100"/>
        <c:noMultiLvlLbl val="0"/>
      </c:catAx>
      <c:valAx>
        <c:axId val="-125102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128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4B8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93C-074E-8BE6-BF0FC444A383}"/>
            </c:ext>
          </c:extLst>
        </c:ser>
        <c:ser>
          <c:idx val="1"/>
          <c:order val="1"/>
          <c:tx>
            <c:strRef>
              <c:f>Sheet1!$C$1</c:f>
              <c:strCache>
                <c:ptCount val="1"/>
                <c:pt idx="0">
                  <c:v>Series 2</c:v>
                </c:pt>
              </c:strCache>
            </c:strRef>
          </c:tx>
          <c:spPr>
            <a:solidFill>
              <a:srgbClr val="00B8E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93C-074E-8BE6-BF0FC444A383}"/>
            </c:ext>
          </c:extLst>
        </c:ser>
        <c:ser>
          <c:idx val="2"/>
          <c:order val="2"/>
          <c:tx>
            <c:strRef>
              <c:f>Sheet1!$D$1</c:f>
              <c:strCache>
                <c:ptCount val="1"/>
                <c:pt idx="0">
                  <c:v>Series 3</c:v>
                </c:pt>
              </c:strCache>
            </c:strRef>
          </c:tx>
          <c:spPr>
            <a:solidFill>
              <a:srgbClr val="40C1AC"/>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93C-074E-8BE6-BF0FC444A383}"/>
            </c:ext>
          </c:extLst>
        </c:ser>
        <c:dLbls>
          <c:showLegendKey val="0"/>
          <c:showVal val="0"/>
          <c:showCatName val="0"/>
          <c:showSerName val="0"/>
          <c:showPercent val="0"/>
          <c:showBubbleSize val="0"/>
        </c:dLbls>
        <c:gapWidth val="219"/>
        <c:overlap val="-27"/>
        <c:axId val="-1251015104"/>
        <c:axId val="-1335152224"/>
      </c:barChart>
      <c:catAx>
        <c:axId val="-125101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5152224"/>
        <c:crosses val="autoZero"/>
        <c:auto val="1"/>
        <c:lblAlgn val="ctr"/>
        <c:lblOffset val="100"/>
        <c:noMultiLvlLbl val="0"/>
      </c:catAx>
      <c:valAx>
        <c:axId val="-133515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01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r>
              <a:rPr lang="en-US" dirty="0">
                <a:solidFill>
                  <a:srgbClr val="8D9296"/>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3575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4B8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E2-7A4F-83F5-7F2CF44BDA50}"/>
            </c:ext>
          </c:extLst>
        </c:ser>
        <c:ser>
          <c:idx val="1"/>
          <c:order val="1"/>
          <c:tx>
            <c:strRef>
              <c:f>Sheet1!$C$1</c:f>
              <c:strCache>
                <c:ptCount val="1"/>
                <c:pt idx="0">
                  <c:v>Series 2</c:v>
                </c:pt>
              </c:strCache>
            </c:strRef>
          </c:tx>
          <c:spPr>
            <a:solidFill>
              <a:srgbClr val="00B8E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2E2-7A4F-83F5-7F2CF44BDA50}"/>
            </c:ext>
          </c:extLst>
        </c:ser>
        <c:ser>
          <c:idx val="2"/>
          <c:order val="2"/>
          <c:tx>
            <c:strRef>
              <c:f>Sheet1!$D$1</c:f>
              <c:strCache>
                <c:ptCount val="1"/>
                <c:pt idx="0">
                  <c:v>Series 3</c:v>
                </c:pt>
              </c:strCache>
            </c:strRef>
          </c:tx>
          <c:spPr>
            <a:solidFill>
              <a:srgbClr val="40C1AC"/>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2E2-7A4F-83F5-7F2CF44BDA50}"/>
            </c:ext>
          </c:extLst>
        </c:ser>
        <c:dLbls>
          <c:showLegendKey val="0"/>
          <c:showVal val="0"/>
          <c:showCatName val="0"/>
          <c:showSerName val="0"/>
          <c:showPercent val="0"/>
          <c:showBubbleSize val="0"/>
        </c:dLbls>
        <c:gapWidth val="219"/>
        <c:overlap val="-27"/>
        <c:axId val="-1251019392"/>
        <c:axId val="-1251489824"/>
      </c:barChart>
      <c:catAx>
        <c:axId val="-125101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1489824"/>
        <c:crosses val="autoZero"/>
        <c:auto val="1"/>
        <c:lblAlgn val="ctr"/>
        <c:lblOffset val="100"/>
        <c:noMultiLvlLbl val="0"/>
      </c:catAx>
      <c:valAx>
        <c:axId val="-125148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1019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33" tIns="45717" rIns="91433" bIns="45717" rtlCol="0"/>
          <a:lstStyle>
            <a:lvl1pPr algn="r">
              <a:defRPr sz="1200"/>
            </a:lvl1pPr>
          </a:lstStyle>
          <a:p>
            <a:fld id="{BD3A0C50-E1CA-4E77-96B0-27DAD85BB38C}" type="datetimeFigureOut">
              <a:rPr lang="en-US" smtClean="0"/>
              <a:pPr/>
              <a:t>5/6/2021</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33" tIns="45717" rIns="91433" bIns="45717" rtlCol="0" anchor="b"/>
          <a:lstStyle>
            <a:lvl1pPr algn="r">
              <a:defRPr sz="1200"/>
            </a:lvl1pPr>
          </a:lstStyle>
          <a:p>
            <a:fld id="{AD858600-E446-4665-9473-F6CFB70F902B}" type="slidenum">
              <a:rPr lang="en-US" smtClean="0"/>
              <a:pPr/>
              <a:t>‹#›</a:t>
            </a:fld>
            <a:endParaRPr lang="en-US" dirty="0"/>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33" tIns="45717" rIns="91433" bIns="45717" rtlCol="0"/>
          <a:lstStyle>
            <a:lvl1pPr algn="r">
              <a:defRPr sz="1200"/>
            </a:lvl1pPr>
          </a:lstStyle>
          <a:p>
            <a:fld id="{0A0830D5-D02C-4E49-82E3-D6B36F6B1F59}" type="datetimeFigureOut">
              <a:rPr lang="en-US" smtClean="0"/>
              <a:pPr/>
              <a:t>5/6/2021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3" tIns="45717" rIns="91433" bIns="4571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33" tIns="45717" rIns="91433" bIns="45717" rtlCol="0" anchor="b"/>
          <a:lstStyle>
            <a:lvl1pPr algn="r">
              <a:defRPr sz="1200"/>
            </a:lvl1pPr>
          </a:lstStyle>
          <a:p>
            <a:fld id="{D7435F94-B76E-4C4F-9CC1-16C116738A31}" type="slidenum">
              <a:rPr lang="en-US" smtClean="0"/>
              <a:pPr/>
              <a:t>‹#›</a:t>
            </a:fld>
            <a:endParaRPr lang="en-US" dirty="0"/>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35F94-B76E-4C4F-9CC1-16C116738A31}" type="slidenum">
              <a:rPr lang="en-US" smtClean="0"/>
              <a:pPr/>
              <a:t>10</a:t>
            </a:fld>
            <a:endParaRPr lang="en-US" dirty="0"/>
          </a:p>
        </p:txBody>
      </p:sp>
    </p:spTree>
    <p:extLst>
      <p:ext uri="{BB962C8B-B14F-4D97-AF65-F5344CB8AC3E}">
        <p14:creationId xmlns:p14="http://schemas.microsoft.com/office/powerpoint/2010/main" val="212527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35F94-B76E-4C4F-9CC1-16C116738A31}" type="slidenum">
              <a:rPr lang="en-US" smtClean="0"/>
              <a:pPr/>
              <a:t>11</a:t>
            </a:fld>
            <a:endParaRPr lang="en-US" dirty="0"/>
          </a:p>
        </p:txBody>
      </p:sp>
    </p:spTree>
    <p:extLst>
      <p:ext uri="{BB962C8B-B14F-4D97-AF65-F5344CB8AC3E}">
        <p14:creationId xmlns:p14="http://schemas.microsoft.com/office/powerpoint/2010/main" val="368903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35F94-B76E-4C4F-9CC1-16C116738A31}" type="slidenum">
              <a:rPr lang="en-US" smtClean="0"/>
              <a:pPr/>
              <a:t>12</a:t>
            </a:fld>
            <a:endParaRPr lang="en-US" dirty="0"/>
          </a:p>
        </p:txBody>
      </p:sp>
    </p:spTree>
    <p:extLst>
      <p:ext uri="{BB962C8B-B14F-4D97-AF65-F5344CB8AC3E}">
        <p14:creationId xmlns:p14="http://schemas.microsoft.com/office/powerpoint/2010/main" val="28398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6" name="Text Placeholder 12"/>
          <p:cNvSpPr>
            <a:spLocks noGrp="1"/>
          </p:cNvSpPr>
          <p:nvPr>
            <p:ph type="body" sz="quarter" idx="11" hasCustomPrompt="1"/>
          </p:nvPr>
        </p:nvSpPr>
        <p:spPr>
          <a:xfrm>
            <a:off x="384156" y="100584"/>
            <a:ext cx="49539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7" name="Title 1"/>
          <p:cNvSpPr>
            <a:spLocks noGrp="1"/>
          </p:cNvSpPr>
          <p:nvPr>
            <p:ph type="title"/>
          </p:nvPr>
        </p:nvSpPr>
        <p:spPr>
          <a:xfrm>
            <a:off x="384156" y="685800"/>
            <a:ext cx="11318406" cy="302580"/>
          </a:xfrm>
        </p:spPr>
        <p:txBody>
          <a:bodyPr wrap="square"/>
          <a:lstStyle/>
          <a:p>
            <a:r>
              <a:rPr lang="en-US" dirty="0"/>
              <a:t>Click to edit Master title style</a:t>
            </a:r>
          </a:p>
        </p:txBody>
      </p:sp>
      <p:sp>
        <p:nvSpPr>
          <p:cNvPr id="8" name="Content Placeholder 2"/>
          <p:cNvSpPr>
            <a:spLocks noGrp="1"/>
          </p:cNvSpPr>
          <p:nvPr>
            <p:ph idx="1"/>
          </p:nvPr>
        </p:nvSpPr>
        <p:spPr>
          <a:xfrm>
            <a:off x="384155" y="1643711"/>
            <a:ext cx="11503045"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0"/>
          </p:nvPr>
        </p:nvSpPr>
        <p:spPr>
          <a:xfrm>
            <a:off x="381000" y="1005840"/>
            <a:ext cx="11321562" cy="319090"/>
          </a:xfrm>
        </p:spPr>
        <p:txBody>
          <a:bodyPr/>
          <a:lstStyle>
            <a:lvl1pPr marL="0" indent="0">
              <a:buNone/>
              <a:defRPr sz="1800" b="1">
                <a:solidFill>
                  <a:srgbClr val="006BA6"/>
                </a:solidFill>
              </a:defRPr>
            </a:lvl1pPr>
          </a:lstStyle>
          <a:p>
            <a:pPr lvl="0"/>
            <a:r>
              <a:rPr lang="en-US" dirty="0"/>
              <a:t>Click to edit Master text styles</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Callout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380"/>
          </a:xfrm>
          <a:prstGeom prst="rect">
            <a:avLst/>
          </a:prstGeom>
        </p:spPr>
      </p:pic>
      <p:sp>
        <p:nvSpPr>
          <p:cNvPr id="14" name="Title 1"/>
          <p:cNvSpPr>
            <a:spLocks noGrp="1"/>
          </p:cNvSpPr>
          <p:nvPr>
            <p:ph type="title" hasCustomPrompt="1"/>
          </p:nvPr>
        </p:nvSpPr>
        <p:spPr>
          <a:xfrm>
            <a:off x="381000" y="2658094"/>
            <a:ext cx="11512924" cy="1541817"/>
          </a:xfrm>
          <a:prstGeom prst="rect">
            <a:avLst/>
          </a:prstGeom>
        </p:spPr>
        <p:txBody>
          <a:bodyPr wrap="square" anchor="ctr" anchorCtr="0"/>
          <a:lstStyle>
            <a:lvl1pPr algn="ctr">
              <a:defRPr sz="4400" b="0">
                <a:solidFill>
                  <a:schemeClr val="bg1"/>
                </a:solidFill>
              </a:defRPr>
            </a:lvl1pPr>
          </a:lstStyle>
          <a:p>
            <a:r>
              <a:rPr lang="en-US" dirty="0"/>
              <a:t>Click to edit </a:t>
            </a:r>
            <a:br>
              <a:rPr lang="en-US" dirty="0"/>
            </a:br>
            <a:r>
              <a:rPr lang="en-US" dirty="0"/>
              <a:t>Bold message/chapter</a:t>
            </a:r>
          </a:p>
        </p:txBody>
      </p:sp>
      <p:pic>
        <p:nvPicPr>
          <p:cNvPr id="8" name="Picture 7"/>
          <p:cNvPicPr>
            <a:picLocks noChangeAspect="1"/>
          </p:cNvPicPr>
          <p:nvPr/>
        </p:nvPicPr>
        <p:blipFill>
          <a:blip r:embed="rId3"/>
          <a:stretch>
            <a:fillRect/>
          </a:stretch>
        </p:blipFill>
        <p:spPr>
          <a:xfrm>
            <a:off x="394841" y="6113321"/>
            <a:ext cx="1575816" cy="590931"/>
          </a:xfrm>
          <a:prstGeom prst="rect">
            <a:avLst/>
          </a:prstGeom>
        </p:spPr>
      </p:pic>
      <p:sp>
        <p:nvSpPr>
          <p:cNvPr id="9" name="Rectangle 8"/>
          <p:cNvSpPr/>
          <p:nvPr/>
        </p:nvSpPr>
        <p:spPr>
          <a:xfrm>
            <a:off x="8784855" y="6601701"/>
            <a:ext cx="2905869" cy="107722"/>
          </a:xfrm>
          <a:prstGeom prst="rect">
            <a:avLst/>
          </a:prstGeom>
        </p:spPr>
        <p:txBody>
          <a:bodyPr wrap="square" lIns="0" tIns="0" rIns="0" bIns="0" anchor="t">
            <a:spAutoFit/>
          </a:bodyPr>
          <a:lstStyle/>
          <a:p>
            <a:pPr algn="r"/>
            <a:r>
              <a:rPr lang="en-US" sz="700" b="0" i="0" kern="1200" dirty="0">
                <a:solidFill>
                  <a:schemeClr val="bg1"/>
                </a:solidFill>
                <a:latin typeface="Arial" charset="0"/>
                <a:ea typeface="+mn-ea"/>
                <a:cs typeface="Arial" charset="0"/>
              </a:rPr>
              <a:t>© 2020 Verisk Analytics, Inc. All rights reserved.</a:t>
            </a:r>
            <a:endParaRPr lang="en-US" sz="700" b="0" i="0" kern="1200" dirty="0">
              <a:solidFill>
                <a:schemeClr val="bg1"/>
              </a:solidFill>
              <a:effectLst/>
              <a:latin typeface="Arial" charset="0"/>
              <a:ea typeface="+mn-ea"/>
              <a:cs typeface="Arial" charset="0"/>
            </a:endParaRPr>
          </a:p>
        </p:txBody>
      </p:sp>
      <p:sp>
        <p:nvSpPr>
          <p:cNvPr id="10" name="Rectangle 9"/>
          <p:cNvSpPr/>
          <p:nvPr/>
        </p:nvSpPr>
        <p:spPr>
          <a:xfrm>
            <a:off x="11719299" y="6601701"/>
            <a:ext cx="174625" cy="107722"/>
          </a:xfrm>
          <a:prstGeom prst="rect">
            <a:avLst/>
          </a:prstGeom>
        </p:spPr>
        <p:txBody>
          <a:bodyPr wrap="square" lIns="0" tIns="0" rIns="0" bIns="0" anchor="t">
            <a:spAutoFit/>
          </a:bodyPr>
          <a:lstStyle/>
          <a:p>
            <a:pPr algn="r"/>
            <a:fld id="{794AB575-7986-1741-A4D9-8B601F7D4868}" type="slidenum">
              <a:rPr lang="en-US" sz="700" b="1" smtClean="0">
                <a:solidFill>
                  <a:schemeClr val="bg1"/>
                </a:solidFill>
              </a:rPr>
              <a:t>‹#›</a:t>
            </a:fld>
            <a:endParaRPr lang="en-US" sz="700" b="1" dirty="0">
              <a:solidFill>
                <a:schemeClr val="bg1"/>
              </a:solidFill>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a:extLst>
              <a:ext uri="{FF2B5EF4-FFF2-40B4-BE49-F238E27FC236}">
                <a16:creationId xmlns:a16="http://schemas.microsoft.com/office/drawing/2014/main" id="{2D6CFC40-50D5-194A-BC33-1E92EA8EF2AB}"/>
              </a:ext>
            </a:extLst>
          </p:cNvPr>
          <p:cNvSpPr/>
          <p:nvPr userDrawn="1"/>
        </p:nvSpPr>
        <p:spPr>
          <a:xfrm>
            <a:off x="0" y="6500730"/>
            <a:ext cx="12192000" cy="357271"/>
          </a:xfrm>
          <a:prstGeom prst="rect">
            <a:avLst/>
          </a:prstGeom>
          <a:gradFill>
            <a:gsLst>
              <a:gs pos="41000">
                <a:srgbClr val="1F8DBE"/>
              </a:gs>
              <a:gs pos="0">
                <a:srgbClr val="0078AE"/>
              </a:gs>
              <a:gs pos="100000">
                <a:srgbClr val="47A8D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013D42CB-7443-D842-9DF0-8417BCB5BEB3}"/>
              </a:ext>
            </a:extLst>
          </p:cNvPr>
          <p:cNvSpPr txBox="1"/>
          <p:nvPr userDrawn="1"/>
        </p:nvSpPr>
        <p:spPr>
          <a:xfrm>
            <a:off x="426064" y="6538427"/>
            <a:ext cx="11088603" cy="256545"/>
          </a:xfrm>
          <a:prstGeom prst="rect">
            <a:avLst/>
          </a:prstGeom>
          <a:noFill/>
        </p:spPr>
        <p:txBody>
          <a:bodyPr wrap="square" rtlCol="0">
            <a:spAutoFit/>
          </a:bodyPr>
          <a:lstStyle/>
          <a:p>
            <a:pPr algn="l"/>
            <a:fld id="{98C1AAA7-3584-431F-B171-B6E97BC46D50}" type="slidenum">
              <a:rPr lang="en-US" sz="1067" smtClean="0">
                <a:solidFill>
                  <a:srgbClr val="FFFFFF"/>
                </a:solidFill>
                <a:latin typeface="Arial"/>
                <a:cs typeface="Arial"/>
              </a:rPr>
              <a:pPr algn="l"/>
              <a:t>‹#›</a:t>
            </a:fld>
            <a:endParaRPr lang="en-US" sz="1067" dirty="0">
              <a:solidFill>
                <a:srgbClr val="FFFFFF"/>
              </a:solidFill>
              <a:latin typeface="Arial"/>
              <a:cs typeface="Arial"/>
            </a:endParaRPr>
          </a:p>
        </p:txBody>
      </p:sp>
      <p:sp>
        <p:nvSpPr>
          <p:cNvPr id="6" name="TextBox 5">
            <a:extLst>
              <a:ext uri="{FF2B5EF4-FFF2-40B4-BE49-F238E27FC236}">
                <a16:creationId xmlns:a16="http://schemas.microsoft.com/office/drawing/2014/main" id="{F1C5F217-78D2-FB43-BE32-2905D5D85DE4}"/>
              </a:ext>
            </a:extLst>
          </p:cNvPr>
          <p:cNvSpPr txBox="1"/>
          <p:nvPr userDrawn="1"/>
        </p:nvSpPr>
        <p:spPr>
          <a:xfrm>
            <a:off x="7024603" y="6521455"/>
            <a:ext cx="4599311" cy="276999"/>
          </a:xfrm>
          <a:prstGeom prst="rect">
            <a:avLst/>
          </a:prstGeom>
          <a:noFill/>
        </p:spPr>
        <p:txBody>
          <a:bodyPr wrap="square" rtlCol="0">
            <a:spAutoFit/>
          </a:bodyPr>
          <a:lstStyle/>
          <a:p>
            <a:pPr algn="r"/>
            <a:r>
              <a:rPr lang="en-US" sz="1200" dirty="0">
                <a:solidFill>
                  <a:srgbClr val="FFFFFF"/>
                </a:solidFill>
              </a:rPr>
              <a:t>Verisk Velocity 2020</a:t>
            </a:r>
          </a:p>
        </p:txBody>
      </p:sp>
    </p:spTree>
    <p:extLst>
      <p:ext uri="{BB962C8B-B14F-4D97-AF65-F5344CB8AC3E}">
        <p14:creationId xmlns:p14="http://schemas.microsoft.com/office/powerpoint/2010/main" val="37755993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1">
    <p:spTree>
      <p:nvGrpSpPr>
        <p:cNvPr id="1" name=""/>
        <p:cNvGrpSpPr/>
        <p:nvPr/>
      </p:nvGrpSpPr>
      <p:grpSpPr>
        <a:xfrm>
          <a:off x="0" y="0"/>
          <a:ext cx="0" cy="0"/>
          <a:chOff x="0" y="0"/>
          <a:chExt cx="0" cy="0"/>
        </a:xfrm>
      </p:grpSpPr>
      <p:sp>
        <p:nvSpPr>
          <p:cNvPr id="4" name="Content Placeholder 2"/>
          <p:cNvSpPr>
            <a:spLocks noGrp="1"/>
          </p:cNvSpPr>
          <p:nvPr>
            <p:ph idx="1"/>
          </p:nvPr>
        </p:nvSpPr>
        <p:spPr>
          <a:xfrm>
            <a:off x="527981" y="1641475"/>
            <a:ext cx="11333819" cy="4845050"/>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527982" y="1005840"/>
            <a:ext cx="6620933" cy="319090"/>
          </a:xfrm>
        </p:spPr>
        <p:txBody>
          <a:bodyPr/>
          <a:lstStyle>
            <a:lvl1pPr marL="0" indent="0">
              <a:buNone/>
              <a:defRPr sz="1800" b="1">
                <a:solidFill>
                  <a:srgbClr val="006BA6"/>
                </a:solidFill>
              </a:defRPr>
            </a:lvl1pPr>
          </a:lstStyle>
          <a:p>
            <a:pPr lvl="0"/>
            <a:r>
              <a:rPr lang="en-US" dirty="0"/>
              <a:t>Click to edit Master text styles</a:t>
            </a:r>
          </a:p>
        </p:txBody>
      </p:sp>
      <p:sp>
        <p:nvSpPr>
          <p:cNvPr id="14" name="Text Placeholder 12"/>
          <p:cNvSpPr>
            <a:spLocks noGrp="1"/>
          </p:cNvSpPr>
          <p:nvPr>
            <p:ph type="body" sz="quarter" idx="11" hasCustomPrompt="1"/>
          </p:nvPr>
        </p:nvSpPr>
        <p:spPr>
          <a:xfrm>
            <a:off x="530341" y="100584"/>
            <a:ext cx="6620933"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Tree>
    <p:extLst>
      <p:ext uri="{BB962C8B-B14F-4D97-AF65-F5344CB8AC3E}">
        <p14:creationId xmlns:p14="http://schemas.microsoft.com/office/powerpoint/2010/main" val="341854321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4" name="TextBox 3"/>
          <p:cNvSpPr txBox="1"/>
          <p:nvPr/>
        </p:nvSpPr>
        <p:spPr>
          <a:xfrm>
            <a:off x="7092778" y="-675503"/>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12" name="TextBox 11"/>
          <p:cNvSpPr txBox="1"/>
          <p:nvPr userDrawn="1"/>
        </p:nvSpPr>
        <p:spPr>
          <a:xfrm>
            <a:off x="7092778" y="-675503"/>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2320" y="2631439"/>
            <a:ext cx="4135124" cy="1503681"/>
          </a:xfrm>
          <a:prstGeom prst="rect">
            <a:avLst/>
          </a:prstGeom>
        </p:spPr>
      </p:pic>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2">
    <p:spTree>
      <p:nvGrpSpPr>
        <p:cNvPr id="1" name=""/>
        <p:cNvGrpSpPr/>
        <p:nvPr/>
      </p:nvGrpSpPr>
      <p:grpSpPr>
        <a:xfrm>
          <a:off x="0" y="0"/>
          <a:ext cx="0" cy="0"/>
          <a:chOff x="0" y="0"/>
          <a:chExt cx="0" cy="0"/>
        </a:xfrm>
      </p:grpSpPr>
      <p:sp>
        <p:nvSpPr>
          <p:cNvPr id="9" name="Title 1"/>
          <p:cNvSpPr>
            <a:spLocks noGrp="1"/>
          </p:cNvSpPr>
          <p:nvPr>
            <p:ph type="title"/>
          </p:nvPr>
        </p:nvSpPr>
        <p:spPr>
          <a:xfrm>
            <a:off x="381000" y="685800"/>
            <a:ext cx="11506200" cy="302580"/>
          </a:xfrm>
        </p:spPr>
        <p:txBody>
          <a:bodyPr wrap="square"/>
          <a:lstStyle/>
          <a:p>
            <a:r>
              <a:rPr lang="en-US" dirty="0"/>
              <a:t>Click to edit Master title style</a:t>
            </a:r>
          </a:p>
        </p:txBody>
      </p:sp>
      <p:sp>
        <p:nvSpPr>
          <p:cNvPr id="10" name="Content Placeholder 2"/>
          <p:cNvSpPr>
            <a:spLocks noGrp="1"/>
          </p:cNvSpPr>
          <p:nvPr>
            <p:ph idx="1"/>
          </p:nvPr>
        </p:nvSpPr>
        <p:spPr>
          <a:xfrm>
            <a:off x="384155" y="1643711"/>
            <a:ext cx="5517023"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1" hasCustomPrompt="1"/>
          </p:nvPr>
        </p:nvSpPr>
        <p:spPr>
          <a:xfrm>
            <a:off x="381000" y="100584"/>
            <a:ext cx="4957056" cy="238760"/>
          </a:xfrm>
        </p:spPr>
        <p:txBody>
          <a:bodyPr/>
          <a:lstStyle>
            <a:lvl1pPr marL="0" indent="0">
              <a:buNone/>
              <a:defRPr sz="1400" b="0">
                <a:solidFill>
                  <a:srgbClr val="00A9E0"/>
                </a:solidFill>
              </a:defRPr>
            </a:lvl1pPr>
          </a:lstStyle>
          <a:p>
            <a:pPr lvl="0"/>
            <a:r>
              <a:rPr lang="en-US" dirty="0"/>
              <a:t>Optional Section Header</a:t>
            </a:r>
          </a:p>
        </p:txBody>
      </p:sp>
      <p:sp>
        <p:nvSpPr>
          <p:cNvPr id="6" name="Content Placeholder 2">
            <a:extLst>
              <a:ext uri="{FF2B5EF4-FFF2-40B4-BE49-F238E27FC236}">
                <a16:creationId xmlns:a16="http://schemas.microsoft.com/office/drawing/2014/main" id="{35BCD7AB-F269-8C4F-AFF7-0DF781CFD68F}"/>
              </a:ext>
            </a:extLst>
          </p:cNvPr>
          <p:cNvSpPr>
            <a:spLocks noGrp="1"/>
          </p:cNvSpPr>
          <p:nvPr>
            <p:ph idx="12"/>
          </p:nvPr>
        </p:nvSpPr>
        <p:spPr>
          <a:xfrm>
            <a:off x="6370176" y="1643711"/>
            <a:ext cx="5517023"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243937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6" name="Text Placeholder 12"/>
          <p:cNvSpPr>
            <a:spLocks noGrp="1"/>
          </p:cNvSpPr>
          <p:nvPr>
            <p:ph type="body" sz="quarter" idx="11" hasCustomPrompt="1"/>
          </p:nvPr>
        </p:nvSpPr>
        <p:spPr>
          <a:xfrm>
            <a:off x="384156" y="100584"/>
            <a:ext cx="49539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7" name="Title 1"/>
          <p:cNvSpPr>
            <a:spLocks noGrp="1"/>
          </p:cNvSpPr>
          <p:nvPr>
            <p:ph type="title"/>
          </p:nvPr>
        </p:nvSpPr>
        <p:spPr>
          <a:xfrm>
            <a:off x="384156" y="685800"/>
            <a:ext cx="11503044" cy="302580"/>
          </a:xfrm>
        </p:spPr>
        <p:txBody>
          <a:bodyPr wrap="square"/>
          <a:lstStyle/>
          <a:p>
            <a:r>
              <a:rPr lang="en-US" dirty="0"/>
              <a:t>Click to edit Master title style</a:t>
            </a:r>
          </a:p>
        </p:txBody>
      </p:sp>
      <p:sp>
        <p:nvSpPr>
          <p:cNvPr id="8" name="Content Placeholder 2"/>
          <p:cNvSpPr>
            <a:spLocks noGrp="1"/>
          </p:cNvSpPr>
          <p:nvPr>
            <p:ph idx="1"/>
          </p:nvPr>
        </p:nvSpPr>
        <p:spPr>
          <a:xfrm>
            <a:off x="384155" y="1643711"/>
            <a:ext cx="11503045"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0"/>
          </p:nvPr>
        </p:nvSpPr>
        <p:spPr>
          <a:xfrm>
            <a:off x="381000" y="1005840"/>
            <a:ext cx="11506200" cy="319090"/>
          </a:xfrm>
        </p:spPr>
        <p:txBody>
          <a:bodyPr/>
          <a:lstStyle>
            <a:lvl1pPr marL="0" indent="0">
              <a:buNone/>
              <a:defRPr sz="1800" b="1">
                <a:solidFill>
                  <a:srgbClr val="006BA6"/>
                </a:solidFill>
              </a:defRPr>
            </a:lvl1pPr>
          </a:lstStyle>
          <a:p>
            <a:pPr lvl="0"/>
            <a:r>
              <a:rPr lang="en-US" dirty="0"/>
              <a:t>Click to edit Master text styles</a:t>
            </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itle 1"/>
          <p:cNvSpPr>
            <a:spLocks noGrp="1"/>
          </p:cNvSpPr>
          <p:nvPr>
            <p:ph type="title"/>
          </p:nvPr>
        </p:nvSpPr>
        <p:spPr>
          <a:xfrm>
            <a:off x="381000" y="685800"/>
            <a:ext cx="11506200" cy="302580"/>
          </a:xfrm>
        </p:spPr>
        <p:txBody>
          <a:bodyPr wrap="square"/>
          <a:lstStyle/>
          <a:p>
            <a:r>
              <a:rPr lang="en-US" dirty="0"/>
              <a:t>Click to edit Master title style</a:t>
            </a:r>
          </a:p>
        </p:txBody>
      </p:sp>
      <p:sp>
        <p:nvSpPr>
          <p:cNvPr id="10" name="Content Placeholder 2"/>
          <p:cNvSpPr>
            <a:spLocks noGrp="1"/>
          </p:cNvSpPr>
          <p:nvPr>
            <p:ph idx="1"/>
          </p:nvPr>
        </p:nvSpPr>
        <p:spPr>
          <a:xfrm>
            <a:off x="384156" y="1643711"/>
            <a:ext cx="11503044"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1" hasCustomPrompt="1"/>
          </p:nvPr>
        </p:nvSpPr>
        <p:spPr>
          <a:xfrm>
            <a:off x="381000" y="100584"/>
            <a:ext cx="4957056" cy="238760"/>
          </a:xfrm>
        </p:spPr>
        <p:txBody>
          <a:bodyPr/>
          <a:lstStyle>
            <a:lvl1pPr marL="0" indent="0">
              <a:buNone/>
              <a:defRPr sz="1400" b="0">
                <a:solidFill>
                  <a:srgbClr val="00A9E0"/>
                </a:solidFill>
              </a:defRPr>
            </a:lvl1pPr>
          </a:lstStyle>
          <a:p>
            <a:pPr lvl="0"/>
            <a:r>
              <a:rPr lang="en-US" dirty="0"/>
              <a:t>Optional Section Header</a:t>
            </a: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10" name="Title 1"/>
          <p:cNvSpPr>
            <a:spLocks noGrp="1"/>
          </p:cNvSpPr>
          <p:nvPr>
            <p:ph type="title" hasCustomPrompt="1"/>
          </p:nvPr>
        </p:nvSpPr>
        <p:spPr>
          <a:xfrm>
            <a:off x="380999" y="2149370"/>
            <a:ext cx="8020051" cy="1541817"/>
          </a:xfrm>
        </p:spPr>
        <p:txBody>
          <a:bodyPr/>
          <a:lstStyle>
            <a:lvl1pPr>
              <a:defRPr sz="6000" b="0">
                <a:solidFill>
                  <a:srgbClr val="004B87"/>
                </a:solidFill>
              </a:defRPr>
            </a:lvl1pPr>
          </a:lstStyle>
          <a:p>
            <a:r>
              <a:rPr lang="en-US" dirty="0"/>
              <a:t>Click to edit </a:t>
            </a:r>
            <a:br>
              <a:rPr lang="en-US" dirty="0"/>
            </a:br>
            <a:r>
              <a:rPr lang="en-US" dirty="0"/>
              <a:t>Master title</a:t>
            </a:r>
          </a:p>
        </p:txBody>
      </p:sp>
      <p:sp>
        <p:nvSpPr>
          <p:cNvPr id="11" name="Subtitle 2"/>
          <p:cNvSpPr>
            <a:spLocks noGrp="1"/>
          </p:cNvSpPr>
          <p:nvPr>
            <p:ph type="subTitle" idx="1"/>
          </p:nvPr>
        </p:nvSpPr>
        <p:spPr>
          <a:xfrm>
            <a:off x="380999" y="4700759"/>
            <a:ext cx="5715001" cy="424486"/>
          </a:xfrm>
          <a:prstGeom prst="rect">
            <a:avLst/>
          </a:prstGeom>
        </p:spPr>
        <p:txBody>
          <a:bodyPr/>
          <a:lstStyle>
            <a:lvl1pPr marL="0" indent="0" algn="l">
              <a:spcBef>
                <a:spcPts val="0"/>
              </a:spcBef>
              <a:buNone/>
              <a:defRPr sz="2000" b="0" i="0">
                <a:solidFill>
                  <a:srgbClr val="00A9E0"/>
                </a:solidFill>
                <a:latin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3" name="Picture 2">
            <a:extLst>
              <a:ext uri="{FF2B5EF4-FFF2-40B4-BE49-F238E27FC236}">
                <a16:creationId xmlns:a16="http://schemas.microsoft.com/office/drawing/2014/main" id="{9AC81CE5-CF96-2847-9972-D1281D1D2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99" y="6345536"/>
            <a:ext cx="3175001" cy="167909"/>
          </a:xfrm>
          <a:prstGeom prst="rect">
            <a:avLst/>
          </a:prstGeom>
        </p:spPr>
      </p:pic>
      <p:pic>
        <p:nvPicPr>
          <p:cNvPr id="8" name="Picture 7">
            <a:extLst>
              <a:ext uri="{FF2B5EF4-FFF2-40B4-BE49-F238E27FC236}">
                <a16:creationId xmlns:a16="http://schemas.microsoft.com/office/drawing/2014/main" id="{12F5CEB0-9FEE-BD45-AA69-5A1B8E81DF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176" y="421069"/>
            <a:ext cx="1149627" cy="424995"/>
          </a:xfrm>
          <a:prstGeom prst="rect">
            <a:avLst/>
          </a:prstGeom>
        </p:spPr>
      </p:pic>
    </p:spTree>
  </p:cSld>
  <p:clrMapOvr>
    <a:masterClrMapping/>
  </p:clrMapOvr>
  <p:transition spd="slow"/>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2" name="Title 1"/>
          <p:cNvSpPr>
            <a:spLocks noGrp="1"/>
          </p:cNvSpPr>
          <p:nvPr>
            <p:ph type="title"/>
          </p:nvPr>
        </p:nvSpPr>
        <p:spPr>
          <a:xfrm>
            <a:off x="527985" y="685800"/>
            <a:ext cx="11036329" cy="302580"/>
          </a:xfrm>
        </p:spPr>
        <p:txBody>
          <a:bodyPr wrap="square"/>
          <a:lstStyle/>
          <a:p>
            <a:r>
              <a:rPr lang="en-US" dirty="0"/>
              <a:t>Click to edit Master title style</a:t>
            </a:r>
          </a:p>
        </p:txBody>
      </p:sp>
      <p:sp>
        <p:nvSpPr>
          <p:cNvPr id="4" name="Content Placeholder 2"/>
          <p:cNvSpPr>
            <a:spLocks noGrp="1"/>
          </p:cNvSpPr>
          <p:nvPr>
            <p:ph idx="1"/>
          </p:nvPr>
        </p:nvSpPr>
        <p:spPr>
          <a:xfrm>
            <a:off x="527981" y="1641475"/>
            <a:ext cx="11333819" cy="4845050"/>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527982" y="1005840"/>
            <a:ext cx="6620933" cy="319090"/>
          </a:xfrm>
        </p:spPr>
        <p:txBody>
          <a:bodyPr/>
          <a:lstStyle>
            <a:lvl1pPr marL="0" indent="0">
              <a:buNone/>
              <a:defRPr sz="1800" b="1">
                <a:solidFill>
                  <a:srgbClr val="006BA6"/>
                </a:solidFill>
              </a:defRPr>
            </a:lvl1pPr>
          </a:lstStyle>
          <a:p>
            <a:pPr lvl="0"/>
            <a:r>
              <a:rPr lang="en-US" dirty="0"/>
              <a:t>Click to edit Master text styles</a:t>
            </a:r>
          </a:p>
        </p:txBody>
      </p:sp>
      <p:sp>
        <p:nvSpPr>
          <p:cNvPr id="14" name="Text Placeholder 12"/>
          <p:cNvSpPr>
            <a:spLocks noGrp="1"/>
          </p:cNvSpPr>
          <p:nvPr>
            <p:ph type="body" sz="quarter" idx="11" hasCustomPrompt="1"/>
          </p:nvPr>
        </p:nvSpPr>
        <p:spPr>
          <a:xfrm>
            <a:off x="530341" y="100584"/>
            <a:ext cx="6620933"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Tree>
    <p:extLst>
      <p:ext uri="{BB962C8B-B14F-4D97-AF65-F5344CB8AC3E}">
        <p14:creationId xmlns:p14="http://schemas.microsoft.com/office/powerpoint/2010/main" val="1494435216"/>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slide 2">
    <p:spTree>
      <p:nvGrpSpPr>
        <p:cNvPr id="1" name=""/>
        <p:cNvGrpSpPr/>
        <p:nvPr/>
      </p:nvGrpSpPr>
      <p:grpSpPr>
        <a:xfrm>
          <a:off x="0" y="0"/>
          <a:ext cx="0" cy="0"/>
          <a:chOff x="0" y="0"/>
          <a:chExt cx="0" cy="0"/>
        </a:xfrm>
      </p:grpSpPr>
      <p:sp>
        <p:nvSpPr>
          <p:cNvPr id="12" name="Title 1"/>
          <p:cNvSpPr>
            <a:spLocks noGrp="1"/>
          </p:cNvSpPr>
          <p:nvPr>
            <p:ph type="title"/>
          </p:nvPr>
        </p:nvSpPr>
        <p:spPr>
          <a:xfrm>
            <a:off x="527985" y="685800"/>
            <a:ext cx="11036329" cy="302580"/>
          </a:xfrm>
        </p:spPr>
        <p:txBody>
          <a:bodyPr wrap="square"/>
          <a:lstStyle/>
          <a:p>
            <a:r>
              <a:rPr lang="en-US" dirty="0"/>
              <a:t>Click to edit Master title style</a:t>
            </a:r>
          </a:p>
        </p:txBody>
      </p:sp>
      <p:sp>
        <p:nvSpPr>
          <p:cNvPr id="13" name="Content Placeholder 2"/>
          <p:cNvSpPr>
            <a:spLocks noGrp="1"/>
          </p:cNvSpPr>
          <p:nvPr>
            <p:ph idx="1"/>
          </p:nvPr>
        </p:nvSpPr>
        <p:spPr>
          <a:xfrm>
            <a:off x="527984" y="1641475"/>
            <a:ext cx="11333819" cy="4848225"/>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1" hasCustomPrompt="1"/>
          </p:nvPr>
        </p:nvSpPr>
        <p:spPr>
          <a:xfrm>
            <a:off x="530341" y="100584"/>
            <a:ext cx="6620933" cy="238760"/>
          </a:xfrm>
        </p:spPr>
        <p:txBody>
          <a:bodyPr/>
          <a:lstStyle>
            <a:lvl1pPr marL="0" indent="0">
              <a:buNone/>
              <a:defRPr sz="1400" b="0">
                <a:solidFill>
                  <a:srgbClr val="00A9E0"/>
                </a:solidFill>
              </a:defRPr>
            </a:lvl1pPr>
          </a:lstStyle>
          <a:p>
            <a:pPr lvl="0"/>
            <a:r>
              <a:rPr lang="en-US" dirty="0"/>
              <a:t>Optional Section Header</a:t>
            </a:r>
          </a:p>
        </p:txBody>
      </p:sp>
    </p:spTree>
    <p:extLst>
      <p:ext uri="{BB962C8B-B14F-4D97-AF65-F5344CB8AC3E}">
        <p14:creationId xmlns:p14="http://schemas.microsoft.com/office/powerpoint/2010/main" val="157261556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itle 1"/>
          <p:cNvSpPr>
            <a:spLocks noGrp="1"/>
          </p:cNvSpPr>
          <p:nvPr>
            <p:ph type="title"/>
          </p:nvPr>
        </p:nvSpPr>
        <p:spPr>
          <a:xfrm>
            <a:off x="381000" y="685800"/>
            <a:ext cx="11488613" cy="302580"/>
          </a:xfrm>
        </p:spPr>
        <p:txBody>
          <a:bodyPr wrap="square"/>
          <a:lstStyle/>
          <a:p>
            <a:r>
              <a:rPr lang="en-US" dirty="0"/>
              <a:t>Click to edit Master title style</a:t>
            </a:r>
          </a:p>
        </p:txBody>
      </p:sp>
      <p:sp>
        <p:nvSpPr>
          <p:cNvPr id="10" name="Content Placeholder 2"/>
          <p:cNvSpPr>
            <a:spLocks noGrp="1"/>
          </p:cNvSpPr>
          <p:nvPr>
            <p:ph idx="1"/>
          </p:nvPr>
        </p:nvSpPr>
        <p:spPr>
          <a:xfrm>
            <a:off x="384156" y="1643711"/>
            <a:ext cx="11503044"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1" hasCustomPrompt="1"/>
          </p:nvPr>
        </p:nvSpPr>
        <p:spPr>
          <a:xfrm>
            <a:off x="381000" y="100584"/>
            <a:ext cx="4957056" cy="238760"/>
          </a:xfrm>
        </p:spPr>
        <p:txBody>
          <a:bodyPr/>
          <a:lstStyle>
            <a:lvl1pPr marL="0" indent="0">
              <a:buNone/>
              <a:defRPr sz="1400" b="0">
                <a:solidFill>
                  <a:srgbClr val="00A9E0"/>
                </a:solidFill>
              </a:defRPr>
            </a:lvl1pPr>
          </a:lstStyle>
          <a:p>
            <a:pPr lvl="0"/>
            <a:r>
              <a:rPr lang="en-US" dirty="0"/>
              <a:t>Optional Section Header</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ontent slide 2">
    <p:spTree>
      <p:nvGrpSpPr>
        <p:cNvPr id="1" name=""/>
        <p:cNvGrpSpPr/>
        <p:nvPr/>
      </p:nvGrpSpPr>
      <p:grpSpPr>
        <a:xfrm>
          <a:off x="0" y="0"/>
          <a:ext cx="0" cy="0"/>
          <a:chOff x="0" y="0"/>
          <a:chExt cx="0" cy="0"/>
        </a:xfrm>
      </p:grpSpPr>
      <p:sp>
        <p:nvSpPr>
          <p:cNvPr id="12" name="Title 1"/>
          <p:cNvSpPr>
            <a:spLocks noGrp="1"/>
          </p:cNvSpPr>
          <p:nvPr>
            <p:ph type="title"/>
          </p:nvPr>
        </p:nvSpPr>
        <p:spPr>
          <a:xfrm>
            <a:off x="527981" y="685800"/>
            <a:ext cx="11277600" cy="302580"/>
          </a:xfrm>
        </p:spPr>
        <p:txBody>
          <a:bodyPr wrap="square"/>
          <a:lstStyle/>
          <a:p>
            <a:r>
              <a:rPr lang="en-US" dirty="0"/>
              <a:t>Click to edit Master title style</a:t>
            </a:r>
          </a:p>
        </p:txBody>
      </p:sp>
      <p:sp>
        <p:nvSpPr>
          <p:cNvPr id="13" name="Content Placeholder 2"/>
          <p:cNvSpPr>
            <a:spLocks noGrp="1"/>
          </p:cNvSpPr>
          <p:nvPr>
            <p:ph idx="1"/>
          </p:nvPr>
        </p:nvSpPr>
        <p:spPr>
          <a:xfrm>
            <a:off x="527981" y="1641475"/>
            <a:ext cx="5486400" cy="4848225"/>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1" hasCustomPrompt="1"/>
          </p:nvPr>
        </p:nvSpPr>
        <p:spPr>
          <a:xfrm>
            <a:off x="530341" y="100584"/>
            <a:ext cx="6620933" cy="238760"/>
          </a:xfrm>
        </p:spPr>
        <p:txBody>
          <a:bodyPr/>
          <a:lstStyle>
            <a:lvl1pPr marL="0" indent="0">
              <a:buNone/>
              <a:defRPr sz="1400" b="0">
                <a:solidFill>
                  <a:srgbClr val="00A9E0"/>
                </a:solidFill>
              </a:defRPr>
            </a:lvl1pPr>
          </a:lstStyle>
          <a:p>
            <a:pPr lvl="0"/>
            <a:r>
              <a:rPr lang="en-US" dirty="0"/>
              <a:t>Optional Section Header</a:t>
            </a:r>
          </a:p>
        </p:txBody>
      </p:sp>
      <p:sp>
        <p:nvSpPr>
          <p:cNvPr id="5" name="Content Placeholder 2"/>
          <p:cNvSpPr>
            <a:spLocks noGrp="1"/>
          </p:cNvSpPr>
          <p:nvPr>
            <p:ph idx="12"/>
          </p:nvPr>
        </p:nvSpPr>
        <p:spPr>
          <a:xfrm>
            <a:off x="6327648" y="1638300"/>
            <a:ext cx="5486400" cy="4848225"/>
          </a:xfrm>
        </p:spPr>
        <p:txBody>
          <a:bodyPr wrap="square"/>
          <a:lstStyle>
            <a:lvl1pPr>
              <a:buClr>
                <a:srgbClr val="006BA6"/>
              </a:buClr>
              <a:defRPr>
                <a:solidFill>
                  <a:srgbClr val="53575A"/>
                </a:solidFill>
              </a:defRPr>
            </a:lvl1pPr>
            <a:lvl2pPr>
              <a:buClr>
                <a:srgbClr val="006BA6"/>
              </a:buClr>
              <a:defRPr>
                <a:solidFill>
                  <a:srgbClr val="53575A"/>
                </a:solidFill>
              </a:defRPr>
            </a:lvl2pPr>
            <a:lvl3pPr>
              <a:buClr>
                <a:srgbClr val="006BA6"/>
              </a:buClr>
              <a:defRPr>
                <a:solidFill>
                  <a:srgbClr val="53575A"/>
                </a:solidFill>
              </a:defRPr>
            </a:lvl3pPr>
            <a:lvl4pPr>
              <a:buClr>
                <a:srgbClr val="006BA6"/>
              </a:buClr>
              <a:defRPr>
                <a:solidFill>
                  <a:srgbClr val="53575A"/>
                </a:solidFill>
              </a:defRPr>
            </a:lvl4pPr>
            <a:lvl5pPr>
              <a:buClr>
                <a:srgbClr val="006BA6"/>
              </a:buClr>
              <a:defRPr>
                <a:solidFill>
                  <a:srgbClr val="53575A"/>
                </a:solidFill>
              </a:defRPr>
            </a:lvl5pPr>
            <a:lvl6pPr>
              <a:buClr>
                <a:srgbClr val="007FB5"/>
              </a:buCl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798290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49" y="685800"/>
            <a:ext cx="11363452" cy="778934"/>
          </a:xfrm>
        </p:spPr>
        <p:txBody>
          <a:bodyPr/>
          <a:lstStyle>
            <a:lvl1pPr>
              <a:defRPr baseline="0"/>
            </a:lvl1pPr>
          </a:lstStyle>
          <a:p>
            <a:r>
              <a:rPr lang="en-US" dirty="0"/>
              <a:t>Copy And Paste This Table From The Master Into</a:t>
            </a:r>
            <a:br>
              <a:rPr lang="en-US" dirty="0"/>
            </a:br>
            <a:r>
              <a:rPr lang="en-US" dirty="0"/>
              <a:t>Your Presentation </a:t>
            </a:r>
          </a:p>
        </p:txBody>
      </p:sp>
      <p:graphicFrame>
        <p:nvGraphicFramePr>
          <p:cNvPr id="3" name="Table 2"/>
          <p:cNvGraphicFramePr>
            <a:graphicFrameLocks noGrp="1"/>
          </p:cNvGraphicFramePr>
          <p:nvPr>
            <p:extLst>
              <p:ext uri="{D42A27DB-BD31-4B8C-83A1-F6EECF244321}">
                <p14:modId xmlns:p14="http://schemas.microsoft.com/office/powerpoint/2010/main" val="2567520723"/>
              </p:ext>
            </p:extLst>
          </p:nvPr>
        </p:nvGraphicFramePr>
        <p:xfrm>
          <a:off x="536447" y="1638300"/>
          <a:ext cx="11363452" cy="4450080"/>
        </p:xfrm>
        <a:graphic>
          <a:graphicData uri="http://schemas.openxmlformats.org/drawingml/2006/table">
            <a:tbl>
              <a:tblPr firstRow="1" bandRow="1">
                <a:tableStyleId>{5C22544A-7EE6-4342-B048-85BDC9FD1C3A}</a:tableStyleId>
              </a:tblPr>
              <a:tblGrid>
                <a:gridCol w="3787817">
                  <a:extLst>
                    <a:ext uri="{9D8B030D-6E8A-4147-A177-3AD203B41FA5}">
                      <a16:colId xmlns:a16="http://schemas.microsoft.com/office/drawing/2014/main" val="20000"/>
                    </a:ext>
                  </a:extLst>
                </a:gridCol>
                <a:gridCol w="3787817">
                  <a:extLst>
                    <a:ext uri="{9D8B030D-6E8A-4147-A177-3AD203B41FA5}">
                      <a16:colId xmlns:a16="http://schemas.microsoft.com/office/drawing/2014/main" val="20001"/>
                    </a:ext>
                  </a:extLst>
                </a:gridCol>
                <a:gridCol w="3787817">
                  <a:extLst>
                    <a:ext uri="{9D8B030D-6E8A-4147-A177-3AD203B41FA5}">
                      <a16:colId xmlns:a16="http://schemas.microsoft.com/office/drawing/2014/main" val="20002"/>
                    </a:ext>
                  </a:extLst>
                </a:gridCol>
              </a:tblGrid>
              <a:tr h="370840">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t>Place Text Here</a:t>
                      </a:r>
                      <a:r>
                        <a:rPr lang="mr-IN" sz="1600" dirty="0"/>
                        <a:t>…</a:t>
                      </a:r>
                      <a:endParaRPr lang="en-US" sz="1600" dirty="0"/>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solidFill>
                      <a:srgbClr val="004B87"/>
                    </a:solidFill>
                  </a:tcPr>
                </a:tc>
                <a:extLst>
                  <a:ext uri="{0D108BD9-81ED-4DB2-BD59-A6C34878D82A}">
                    <a16:rowId xmlns:a16="http://schemas.microsoft.com/office/drawing/2014/main" val="10000"/>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8"/>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09"/>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10"/>
                  </a:ext>
                </a:extLst>
              </a:tr>
              <a:tr h="370840">
                <a:tc>
                  <a:txBody>
                    <a:bodyPr/>
                    <a:lstStyle/>
                    <a:p>
                      <a:r>
                        <a:rPr lang="en-US" sz="1200" dirty="0">
                          <a:solidFill>
                            <a:schemeClr val="tx1">
                              <a:lumMod val="65000"/>
                              <a:lumOff val="35000"/>
                            </a:schemeClr>
                          </a:solidFill>
                        </a:rPr>
                        <a:t>xxx</a:t>
                      </a:r>
                    </a:p>
                  </a:txBody>
                  <a:tcPr marL="24384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n-lt"/>
                          <a:ea typeface="+mn-ea"/>
                          <a:cs typeface="+mn-cs"/>
                        </a:rPr>
                        <a:t>xxx</a:t>
                      </a:r>
                    </a:p>
                  </a:txBody>
                  <a:tcPr marL="243840" marR="12192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4" name="Text Placeholder 12"/>
          <p:cNvSpPr>
            <a:spLocks noGrp="1"/>
          </p:cNvSpPr>
          <p:nvPr>
            <p:ph type="body" sz="quarter" idx="11" hasCustomPrompt="1"/>
          </p:nvPr>
        </p:nvSpPr>
        <p:spPr>
          <a:xfrm>
            <a:off x="496475" y="100584"/>
            <a:ext cx="6620933" cy="238760"/>
          </a:xfrm>
        </p:spPr>
        <p:txBody>
          <a:bodyPr/>
          <a:lstStyle>
            <a:lvl1pPr marL="0" indent="0">
              <a:buNone/>
              <a:defRPr sz="1400" b="0">
                <a:solidFill>
                  <a:srgbClr val="00A9E0"/>
                </a:solidFill>
              </a:defRPr>
            </a:lvl1pPr>
          </a:lstStyle>
          <a:p>
            <a:pPr lvl="0"/>
            <a:r>
              <a:rPr lang="en-US" dirty="0"/>
              <a:t>Optional Section Header</a:t>
            </a:r>
          </a:p>
        </p:txBody>
      </p:sp>
      <p:sp>
        <p:nvSpPr>
          <p:cNvPr id="6" name="10-Point Star 5"/>
          <p:cNvSpPr/>
          <p:nvPr userDrawn="1"/>
        </p:nvSpPr>
        <p:spPr>
          <a:xfrm>
            <a:off x="536448" y="4720168"/>
            <a:ext cx="2359377"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116564681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p:extLst>
              <p:ext uri="{D42A27DB-BD31-4B8C-83A1-F6EECF244321}">
                <p14:modId xmlns:p14="http://schemas.microsoft.com/office/powerpoint/2010/main" val="3096649125"/>
              </p:ext>
            </p:extLst>
          </p:nvPr>
        </p:nvGraphicFramePr>
        <p:xfrm>
          <a:off x="1286933" y="1397000"/>
          <a:ext cx="9618135" cy="48090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496475" y="100584"/>
            <a:ext cx="6620933" cy="238760"/>
          </a:xfrm>
        </p:spPr>
        <p:txBody>
          <a:bodyPr/>
          <a:lstStyle>
            <a:lvl1pPr marL="0" indent="0">
              <a:buNone/>
              <a:defRPr sz="1400" b="0">
                <a:solidFill>
                  <a:srgbClr val="00A9E0"/>
                </a:solidFill>
              </a:defRPr>
            </a:lvl1pPr>
          </a:lstStyle>
          <a:p>
            <a:pPr lvl="0"/>
            <a:r>
              <a:rPr lang="en-US" dirty="0"/>
              <a:t>Optional Section Header</a:t>
            </a:r>
          </a:p>
        </p:txBody>
      </p:sp>
      <p:graphicFrame>
        <p:nvGraphicFramePr>
          <p:cNvPr id="5" name="Chart 4"/>
          <p:cNvGraphicFramePr/>
          <p:nvPr userDrawn="1">
            <p:extLst>
              <p:ext uri="{D42A27DB-BD31-4B8C-83A1-F6EECF244321}">
                <p14:modId xmlns:p14="http://schemas.microsoft.com/office/powerpoint/2010/main" val="1874679807"/>
              </p:ext>
            </p:extLst>
          </p:nvPr>
        </p:nvGraphicFramePr>
        <p:xfrm>
          <a:off x="1286933" y="1397000"/>
          <a:ext cx="9618135" cy="4809067"/>
        </p:xfrm>
        <a:graphic>
          <a:graphicData uri="http://schemas.openxmlformats.org/drawingml/2006/chart">
            <c:chart xmlns:c="http://schemas.openxmlformats.org/drawingml/2006/chart" xmlns:r="http://schemas.openxmlformats.org/officeDocument/2006/relationships" r:id="rId3"/>
          </a:graphicData>
        </a:graphic>
      </p:graphicFrame>
      <p:sp>
        <p:nvSpPr>
          <p:cNvPr id="6" name="10-Point Star 5"/>
          <p:cNvSpPr/>
          <p:nvPr userDrawn="1"/>
        </p:nvSpPr>
        <p:spPr>
          <a:xfrm>
            <a:off x="536449" y="4720168"/>
            <a:ext cx="2359377"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832137045"/>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p:extLst>
              <p:ext uri="{D42A27DB-BD31-4B8C-83A1-F6EECF244321}">
                <p14:modId xmlns:p14="http://schemas.microsoft.com/office/powerpoint/2010/main" val="1847787795"/>
              </p:ext>
            </p:extLst>
          </p:nvPr>
        </p:nvGraphicFramePr>
        <p:xfrm>
          <a:off x="1281290" y="1396999"/>
          <a:ext cx="9635067" cy="48175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496475" y="100584"/>
            <a:ext cx="6620933" cy="238760"/>
          </a:xfrm>
        </p:spPr>
        <p:txBody>
          <a:bodyPr/>
          <a:lstStyle>
            <a:lvl1pPr marL="0" indent="0">
              <a:buNone/>
              <a:defRPr sz="1400" b="0">
                <a:solidFill>
                  <a:srgbClr val="00A9E0"/>
                </a:solidFill>
              </a:defRPr>
            </a:lvl1pPr>
          </a:lstStyle>
          <a:p>
            <a:pPr lvl="0"/>
            <a:r>
              <a:rPr lang="en-US" dirty="0"/>
              <a:t>Optional Section Header</a:t>
            </a:r>
          </a:p>
        </p:txBody>
      </p:sp>
      <p:graphicFrame>
        <p:nvGraphicFramePr>
          <p:cNvPr id="5" name="Chart 4"/>
          <p:cNvGraphicFramePr/>
          <p:nvPr userDrawn="1">
            <p:extLst>
              <p:ext uri="{D42A27DB-BD31-4B8C-83A1-F6EECF244321}">
                <p14:modId xmlns:p14="http://schemas.microsoft.com/office/powerpoint/2010/main" val="3252228607"/>
              </p:ext>
            </p:extLst>
          </p:nvPr>
        </p:nvGraphicFramePr>
        <p:xfrm>
          <a:off x="1281290" y="1396999"/>
          <a:ext cx="9635067" cy="4817533"/>
        </p:xfrm>
        <a:graphic>
          <a:graphicData uri="http://schemas.openxmlformats.org/drawingml/2006/chart">
            <c:chart xmlns:c="http://schemas.openxmlformats.org/drawingml/2006/chart" xmlns:r="http://schemas.openxmlformats.org/officeDocument/2006/relationships" r:id="rId3"/>
          </a:graphicData>
        </a:graphic>
      </p:graphicFrame>
      <p:sp>
        <p:nvSpPr>
          <p:cNvPr id="6" name="10-Point Star 5"/>
          <p:cNvSpPr/>
          <p:nvPr userDrawn="1"/>
        </p:nvSpPr>
        <p:spPr>
          <a:xfrm>
            <a:off x="536449" y="4720168"/>
            <a:ext cx="2359377"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300727935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6449" y="685801"/>
            <a:ext cx="11363452" cy="305637"/>
          </a:xfrm>
        </p:spPr>
        <p:txBody>
          <a:bodyPr/>
          <a:lstStyle/>
          <a:p>
            <a:r>
              <a:rPr lang="en-US" dirty="0"/>
              <a:t>Name Surname</a:t>
            </a:r>
          </a:p>
        </p:txBody>
      </p:sp>
      <p:sp>
        <p:nvSpPr>
          <p:cNvPr id="4" name="Text Placeholder 46"/>
          <p:cNvSpPr>
            <a:spLocks noGrp="1"/>
          </p:cNvSpPr>
          <p:nvPr>
            <p:ph type="body" sz="quarter" idx="22" hasCustomPrompt="1"/>
          </p:nvPr>
        </p:nvSpPr>
        <p:spPr>
          <a:xfrm>
            <a:off x="8047786" y="4998947"/>
            <a:ext cx="2952284" cy="184666"/>
          </a:xfrm>
        </p:spPr>
        <p:txBody>
          <a:bodyPr/>
          <a:lstStyle>
            <a:lvl1pPr marL="0" indent="0">
              <a:buNone/>
              <a:defRPr sz="1200">
                <a:solidFill>
                  <a:srgbClr val="53575A"/>
                </a:solidFill>
              </a:defRPr>
            </a:lvl1pPr>
          </a:lstStyle>
          <a:p>
            <a:pPr lvl="0"/>
            <a:r>
              <a:rPr lang="en-GB" dirty="0"/>
              <a:t>+X XXX XXX XXXX</a:t>
            </a:r>
          </a:p>
        </p:txBody>
      </p:sp>
      <p:sp>
        <p:nvSpPr>
          <p:cNvPr id="5" name="Text Placeholder 47"/>
          <p:cNvSpPr>
            <a:spLocks noGrp="1"/>
          </p:cNvSpPr>
          <p:nvPr>
            <p:ph type="body" sz="quarter" idx="23" hasCustomPrompt="1"/>
          </p:nvPr>
        </p:nvSpPr>
        <p:spPr>
          <a:xfrm>
            <a:off x="8047786" y="4165281"/>
            <a:ext cx="2952284" cy="184666"/>
          </a:xfrm>
        </p:spPr>
        <p:txBody>
          <a:bodyPr/>
          <a:lstStyle>
            <a:lvl1pPr marL="0" marR="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sz="1200" baseline="0">
                <a:solidFill>
                  <a:srgbClr val="53575A"/>
                </a:solidFill>
              </a:defRPr>
            </a:lvl1pPr>
          </a:lstStyle>
          <a:p>
            <a:pPr lvl="0"/>
            <a:r>
              <a:rPr lang="en-GB" dirty="0"/>
              <a:t>+X XXX XXX XXXX</a:t>
            </a:r>
          </a:p>
          <a:p>
            <a:endParaRPr lang="en-GB" dirty="0"/>
          </a:p>
        </p:txBody>
      </p:sp>
      <p:sp>
        <p:nvSpPr>
          <p:cNvPr id="6" name="Text Placeholder 48"/>
          <p:cNvSpPr>
            <a:spLocks noGrp="1"/>
          </p:cNvSpPr>
          <p:nvPr>
            <p:ph type="body" sz="quarter" idx="24" hasCustomPrompt="1"/>
          </p:nvPr>
        </p:nvSpPr>
        <p:spPr>
          <a:xfrm>
            <a:off x="8047786" y="5735150"/>
            <a:ext cx="2952284" cy="184666"/>
          </a:xfrm>
        </p:spPr>
        <p:txBody>
          <a:bodyPr/>
          <a:lstStyle>
            <a:lvl1pPr marL="0" indent="0">
              <a:buNone/>
              <a:defRPr sz="1200">
                <a:solidFill>
                  <a:srgbClr val="53575A"/>
                </a:solidFill>
              </a:defRPr>
            </a:lvl1pPr>
          </a:lstStyle>
          <a:p>
            <a:r>
              <a:rPr lang="en-GB" dirty="0"/>
              <a:t>@XXXXXXX</a:t>
            </a:r>
          </a:p>
        </p:txBody>
      </p:sp>
      <p:sp>
        <p:nvSpPr>
          <p:cNvPr id="7" name="Text Placeholder 45"/>
          <p:cNvSpPr>
            <a:spLocks noGrp="1"/>
          </p:cNvSpPr>
          <p:nvPr>
            <p:ph type="body" sz="quarter" idx="21" hasCustomPrompt="1"/>
          </p:nvPr>
        </p:nvSpPr>
        <p:spPr>
          <a:xfrm>
            <a:off x="8047785" y="3384834"/>
            <a:ext cx="3024696" cy="184666"/>
          </a:xfrm>
        </p:spPr>
        <p:txBody>
          <a:bodyPr/>
          <a:lstStyle>
            <a:lvl1pPr marL="0" indent="0">
              <a:buFont typeface="Arial" charset="0"/>
              <a:buNone/>
              <a:defRPr sz="1200">
                <a:solidFill>
                  <a:srgbClr val="53575A"/>
                </a:solidFill>
              </a:defRPr>
            </a:lvl1pPr>
          </a:lstStyle>
          <a:p>
            <a:pPr lvl="0"/>
            <a:r>
              <a:rPr lang="en-GB" dirty="0" err="1"/>
              <a:t>Name@verisk.com</a:t>
            </a:r>
            <a:endParaRPr lang="en-GB" dirty="0"/>
          </a:p>
        </p:txBody>
      </p:sp>
      <p:sp>
        <p:nvSpPr>
          <p:cNvPr id="8" name="Freeform 153"/>
          <p:cNvSpPr>
            <a:spLocks/>
          </p:cNvSpPr>
          <p:nvPr/>
        </p:nvSpPr>
        <p:spPr bwMode="auto">
          <a:xfrm>
            <a:off x="8047785" y="5372494"/>
            <a:ext cx="480256"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sp>
        <p:nvSpPr>
          <p:cNvPr id="10" name="Text Placeholder 14"/>
          <p:cNvSpPr>
            <a:spLocks noGrp="1"/>
          </p:cNvSpPr>
          <p:nvPr>
            <p:ph type="body" sz="quarter" idx="10"/>
          </p:nvPr>
        </p:nvSpPr>
        <p:spPr>
          <a:xfrm>
            <a:off x="536448" y="1137395"/>
            <a:ext cx="5953776" cy="558000"/>
          </a:xfrm>
        </p:spPr>
        <p:txBody>
          <a:bodyPr/>
          <a:lstStyle>
            <a:lvl1pPr marL="0" indent="0">
              <a:buNone/>
              <a:defRPr>
                <a:solidFill>
                  <a:srgbClr val="00A9E0"/>
                </a:solidFill>
              </a:defRPr>
            </a:lvl1pPr>
          </a:lstStyle>
          <a:p>
            <a:pPr lvl="0"/>
            <a:r>
              <a:rPr lang="en-US"/>
              <a:t>Click to edit Master text styles</a:t>
            </a:r>
          </a:p>
        </p:txBody>
      </p:sp>
      <p:sp>
        <p:nvSpPr>
          <p:cNvPr id="11" name="Content Placeholder 13"/>
          <p:cNvSpPr>
            <a:spLocks noGrp="1"/>
          </p:cNvSpPr>
          <p:nvPr>
            <p:ph idx="1"/>
          </p:nvPr>
        </p:nvSpPr>
        <p:spPr>
          <a:xfrm>
            <a:off x="536449" y="1548001"/>
            <a:ext cx="6641751" cy="328691"/>
          </a:xfrm>
        </p:spPr>
        <p:txBody>
          <a:bodyPr/>
          <a:lstStyle>
            <a:lvl1pPr marL="0" indent="0">
              <a:buNone/>
              <a:defRPr b="1">
                <a:solidFill>
                  <a:srgbClr val="004B87"/>
                </a:solidFill>
              </a:defRPr>
            </a:lvl1pPr>
          </a:lstStyle>
          <a:p>
            <a:pPr lvl="0"/>
            <a:r>
              <a:rPr lang="en-US"/>
              <a:t>Click to edit Master text styles</a:t>
            </a:r>
          </a:p>
        </p:txBody>
      </p:sp>
      <p:sp>
        <p:nvSpPr>
          <p:cNvPr id="12" name="Content Placeholder 19"/>
          <p:cNvSpPr>
            <a:spLocks noGrp="1"/>
          </p:cNvSpPr>
          <p:nvPr>
            <p:ph idx="20"/>
          </p:nvPr>
        </p:nvSpPr>
        <p:spPr>
          <a:xfrm>
            <a:off x="536449" y="1908000"/>
            <a:ext cx="6918660" cy="4608000"/>
          </a:xfrm>
        </p:spPr>
        <p:txBody>
          <a:bodyPr/>
          <a:lstStyle/>
          <a:p>
            <a:pPr marL="0" lvl="0" indent="0">
              <a:buNone/>
            </a:pPr>
            <a:r>
              <a:rPr lang="en-US"/>
              <a:t>Click to edit Master text styles</a:t>
            </a:r>
          </a:p>
        </p:txBody>
      </p:sp>
      <p:sp>
        <p:nvSpPr>
          <p:cNvPr id="13" name="Text Placeholder 12"/>
          <p:cNvSpPr>
            <a:spLocks noGrp="1"/>
          </p:cNvSpPr>
          <p:nvPr>
            <p:ph type="body" sz="quarter" idx="11" hasCustomPrompt="1"/>
          </p:nvPr>
        </p:nvSpPr>
        <p:spPr>
          <a:xfrm>
            <a:off x="496475" y="100584"/>
            <a:ext cx="6620933" cy="238760"/>
          </a:xfrm>
        </p:spPr>
        <p:txBody>
          <a:bodyPr/>
          <a:lstStyle>
            <a:lvl1pPr marL="0" indent="0">
              <a:buNone/>
              <a:defRPr sz="1400" b="0">
                <a:solidFill>
                  <a:srgbClr val="00A9E0"/>
                </a:solidFill>
              </a:defRPr>
            </a:lvl1pPr>
          </a:lstStyle>
          <a:p>
            <a:pPr lvl="0"/>
            <a:r>
              <a:rPr lang="en-US" dirty="0"/>
              <a:t>Optional Section Header</a:t>
            </a:r>
          </a:p>
        </p:txBody>
      </p:sp>
      <p:sp>
        <p:nvSpPr>
          <p:cNvPr id="15" name="Freeform 46"/>
          <p:cNvSpPr>
            <a:spLocks noEditPoints="1"/>
          </p:cNvSpPr>
          <p:nvPr/>
        </p:nvSpPr>
        <p:spPr bwMode="auto">
          <a:xfrm>
            <a:off x="8047786" y="3681738"/>
            <a:ext cx="481657"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sp>
        <p:nvSpPr>
          <p:cNvPr id="16" name="Freeform 47"/>
          <p:cNvSpPr>
            <a:spLocks noEditPoints="1"/>
          </p:cNvSpPr>
          <p:nvPr/>
        </p:nvSpPr>
        <p:spPr bwMode="auto">
          <a:xfrm>
            <a:off x="8047786" y="4495794"/>
            <a:ext cx="407356"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sp>
        <p:nvSpPr>
          <p:cNvPr id="17" name="Freeform 41"/>
          <p:cNvSpPr>
            <a:spLocks noEditPoints="1"/>
          </p:cNvSpPr>
          <p:nvPr/>
        </p:nvSpPr>
        <p:spPr bwMode="auto">
          <a:xfrm>
            <a:off x="8047785" y="3035275"/>
            <a:ext cx="574448"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pic>
        <p:nvPicPr>
          <p:cNvPr id="18"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541" r="12037" b="12578"/>
          <a:stretch/>
        </p:blipFill>
        <p:spPr>
          <a:xfrm>
            <a:off x="8033733" y="1542974"/>
            <a:ext cx="15264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19" name="Freeform 153"/>
          <p:cNvSpPr>
            <a:spLocks/>
          </p:cNvSpPr>
          <p:nvPr userDrawn="1"/>
        </p:nvSpPr>
        <p:spPr bwMode="auto">
          <a:xfrm>
            <a:off x="8047785" y="5372494"/>
            <a:ext cx="480256"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chemeClr val="accent1"/>
            </a:solidFill>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sp>
        <p:nvSpPr>
          <p:cNvPr id="20" name="Freeform 46"/>
          <p:cNvSpPr>
            <a:spLocks noEditPoints="1"/>
          </p:cNvSpPr>
          <p:nvPr userDrawn="1"/>
        </p:nvSpPr>
        <p:spPr bwMode="auto">
          <a:xfrm>
            <a:off x="8047786" y="3681738"/>
            <a:ext cx="481657"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sp>
        <p:nvSpPr>
          <p:cNvPr id="21" name="Freeform 47"/>
          <p:cNvSpPr>
            <a:spLocks noEditPoints="1"/>
          </p:cNvSpPr>
          <p:nvPr userDrawn="1"/>
        </p:nvSpPr>
        <p:spPr bwMode="auto">
          <a:xfrm>
            <a:off x="8047786" y="4495794"/>
            <a:ext cx="407356"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sp>
        <p:nvSpPr>
          <p:cNvPr id="22" name="Freeform 41"/>
          <p:cNvSpPr>
            <a:spLocks noEditPoints="1"/>
          </p:cNvSpPr>
          <p:nvPr userDrawn="1"/>
        </p:nvSpPr>
        <p:spPr bwMode="auto">
          <a:xfrm>
            <a:off x="8047785" y="3035275"/>
            <a:ext cx="574448"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latin typeface="Arial" panose="020B0604020202020204" pitchFamily="34" charset="0"/>
              <a:cs typeface="Arial" panose="020B0604020202020204" pitchFamily="34" charset="0"/>
            </a:endParaRPr>
          </a:p>
        </p:txBody>
      </p:sp>
      <p:pic>
        <p:nvPicPr>
          <p:cNvPr id="23" name="Content Placeholder 2"/>
          <p:cNvPicPr>
            <a:picLocks noChangeAspect="1"/>
          </p:cNvPicPr>
          <p:nvPr userDrawn="1"/>
        </p:nvPicPr>
        <p:blipFill rotWithShape="1">
          <a:blip r:embed="rId2">
            <a:extLst>
              <a:ext uri="{28A0092B-C50C-407E-A947-70E740481C1C}">
                <a14:useLocalDpi xmlns:a14="http://schemas.microsoft.com/office/drawing/2010/main" val="0"/>
              </a:ext>
            </a:extLst>
          </a:blip>
          <a:srcRect t="-541" r="12037" b="12578"/>
          <a:stretch/>
        </p:blipFill>
        <p:spPr>
          <a:xfrm>
            <a:off x="8033733" y="1542974"/>
            <a:ext cx="15264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24" name="10-Point Star 23"/>
          <p:cNvSpPr/>
          <p:nvPr userDrawn="1"/>
        </p:nvSpPr>
        <p:spPr>
          <a:xfrm>
            <a:off x="536449" y="4715315"/>
            <a:ext cx="2359377"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extLst>
      <p:ext uri="{BB962C8B-B14F-4D97-AF65-F5344CB8AC3E}">
        <p14:creationId xmlns:p14="http://schemas.microsoft.com/office/powerpoint/2010/main" val="156153383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680" y="0"/>
            <a:ext cx="6624320" cy="6858000"/>
          </a:xfrm>
          <a:prstGeom prst="rect">
            <a:avLst/>
          </a:prstGeom>
        </p:spPr>
      </p:pic>
      <p:sp>
        <p:nvSpPr>
          <p:cNvPr id="2" name="Title 1"/>
          <p:cNvSpPr>
            <a:spLocks noGrp="1"/>
          </p:cNvSpPr>
          <p:nvPr>
            <p:ph type="title" hasCustomPrompt="1"/>
          </p:nvPr>
        </p:nvSpPr>
        <p:spPr>
          <a:xfrm>
            <a:off x="528040" y="2142178"/>
            <a:ext cx="7388352" cy="1541817"/>
          </a:xfrm>
        </p:spPr>
        <p:txBody>
          <a:bodyPr/>
          <a:lstStyle>
            <a:lvl1pPr>
              <a:defRPr sz="6000" b="0">
                <a:solidFill>
                  <a:srgbClr val="004B87"/>
                </a:solidFill>
              </a:defRPr>
            </a:lvl1pPr>
          </a:lstStyle>
          <a:p>
            <a:r>
              <a:rPr lang="en-US" dirty="0"/>
              <a:t>Click to edit </a:t>
            </a:r>
            <a:br>
              <a:rPr lang="en-US" dirty="0"/>
            </a:br>
            <a:r>
              <a:rPr lang="en-US" dirty="0"/>
              <a:t>Master title</a:t>
            </a:r>
          </a:p>
        </p:txBody>
      </p:sp>
      <p:sp>
        <p:nvSpPr>
          <p:cNvPr id="6" name="Subtitle 2"/>
          <p:cNvSpPr>
            <a:spLocks noGrp="1"/>
          </p:cNvSpPr>
          <p:nvPr>
            <p:ph type="subTitle" idx="1"/>
          </p:nvPr>
        </p:nvSpPr>
        <p:spPr>
          <a:xfrm>
            <a:off x="528040" y="4700759"/>
            <a:ext cx="5559552" cy="424486"/>
          </a:xfrm>
          <a:prstGeom prst="rect">
            <a:avLst/>
          </a:prstGeom>
        </p:spPr>
        <p:txBody>
          <a:bodyPr/>
          <a:lstStyle>
            <a:lvl1pPr marL="0" indent="0" algn="l">
              <a:spcBef>
                <a:spcPts val="0"/>
              </a:spcBef>
              <a:buNone/>
              <a:defRPr sz="2000" b="0" i="0">
                <a:solidFill>
                  <a:srgbClr val="00A9E0"/>
                </a:solidFill>
                <a:latin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8" name="Picture 7">
            <a:extLst>
              <a:ext uri="{FF2B5EF4-FFF2-40B4-BE49-F238E27FC236}">
                <a16:creationId xmlns:a16="http://schemas.microsoft.com/office/drawing/2014/main" id="{D649DEB0-7CC5-174A-86CC-4AB7B063AB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166" y="6345537"/>
            <a:ext cx="4233335" cy="167909"/>
          </a:xfrm>
          <a:prstGeom prst="rect">
            <a:avLst/>
          </a:prstGeom>
        </p:spPr>
      </p:pic>
      <p:pic>
        <p:nvPicPr>
          <p:cNvPr id="10" name="Picture 9">
            <a:extLst>
              <a:ext uri="{FF2B5EF4-FFF2-40B4-BE49-F238E27FC236}">
                <a16:creationId xmlns:a16="http://schemas.microsoft.com/office/drawing/2014/main" id="{DBC3934A-389C-A149-8177-06991304857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1488" y="410910"/>
            <a:ext cx="1539017" cy="426709"/>
          </a:xfrm>
          <a:prstGeom prst="rect">
            <a:avLst/>
          </a:prstGeom>
        </p:spPr>
      </p:pic>
    </p:spTree>
    <p:extLst>
      <p:ext uri="{BB962C8B-B14F-4D97-AF65-F5344CB8AC3E}">
        <p14:creationId xmlns:p14="http://schemas.microsoft.com/office/powerpoint/2010/main" val="562934503"/>
      </p:ext>
    </p:extLst>
  </p:cSld>
  <p:clrMapOvr>
    <a:masterClrMapping/>
  </p:clrMapOvr>
  <p:transition spd="slow"/>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End slide 1">
    <p:spTree>
      <p:nvGrpSpPr>
        <p:cNvPr id="1" name=""/>
        <p:cNvGrpSpPr/>
        <p:nvPr/>
      </p:nvGrpSpPr>
      <p:grpSpPr>
        <a:xfrm>
          <a:off x="0" y="0"/>
          <a:ext cx="0" cy="0"/>
          <a:chOff x="0" y="0"/>
          <a:chExt cx="0" cy="0"/>
        </a:xfrm>
      </p:grpSpPr>
      <p:sp>
        <p:nvSpPr>
          <p:cNvPr id="5" name="Rectangle 4"/>
          <p:cNvSpPr/>
          <p:nvPr/>
        </p:nvSpPr>
        <p:spPr>
          <a:xfrm>
            <a:off x="524933" y="0"/>
            <a:ext cx="116670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192" y="0"/>
            <a:ext cx="5575808" cy="6858000"/>
          </a:xfrm>
          <a:prstGeom prst="rect">
            <a:avLst/>
          </a:prstGeom>
        </p:spPr>
      </p:pic>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16192" y="0"/>
            <a:ext cx="5575808" cy="6858000"/>
          </a:xfrm>
          <a:prstGeom prst="rect">
            <a:avLst/>
          </a:prstGeom>
        </p:spPr>
      </p:pic>
      <p:pic>
        <p:nvPicPr>
          <p:cNvPr id="10" name="Picture 9">
            <a:extLst>
              <a:ext uri="{FF2B5EF4-FFF2-40B4-BE49-F238E27FC236}">
                <a16:creationId xmlns:a16="http://schemas.microsoft.com/office/drawing/2014/main" id="{C4FEBAD8-788E-C344-9359-92BEA88380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5210" y="2785155"/>
            <a:ext cx="4533876" cy="1236511"/>
          </a:xfrm>
          <a:prstGeom prst="rect">
            <a:avLst/>
          </a:prstGeom>
        </p:spPr>
      </p:pic>
    </p:spTree>
    <p:extLst>
      <p:ext uri="{BB962C8B-B14F-4D97-AF65-F5344CB8AC3E}">
        <p14:creationId xmlns:p14="http://schemas.microsoft.com/office/powerpoint/2010/main" val="77821090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pter/Callout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hasCustomPrompt="1"/>
          </p:nvPr>
        </p:nvSpPr>
        <p:spPr>
          <a:xfrm>
            <a:off x="526455" y="2658092"/>
            <a:ext cx="11369212" cy="1541817"/>
          </a:xfrm>
        </p:spPr>
        <p:txBody>
          <a:bodyPr wrap="square" anchor="ctr" anchorCtr="0"/>
          <a:lstStyle>
            <a:lvl1pPr algn="ctr">
              <a:defRPr sz="4400" b="0">
                <a:solidFill>
                  <a:schemeClr val="bg1"/>
                </a:solidFill>
              </a:defRPr>
            </a:lvl1pPr>
          </a:lstStyle>
          <a:p>
            <a:r>
              <a:rPr lang="en-US" dirty="0"/>
              <a:t>Click to edit </a:t>
            </a:r>
            <a:br>
              <a:rPr lang="en-US" dirty="0"/>
            </a:br>
            <a:r>
              <a:rPr lang="en-US" dirty="0"/>
              <a:t>Bold message/chapter</a:t>
            </a:r>
          </a:p>
        </p:txBody>
      </p:sp>
      <p:sp>
        <p:nvSpPr>
          <p:cNvPr id="15" name="Rectangle 14"/>
          <p:cNvSpPr/>
          <p:nvPr/>
        </p:nvSpPr>
        <p:spPr>
          <a:xfrm>
            <a:off x="7750242" y="6601701"/>
            <a:ext cx="3874492" cy="107722"/>
          </a:xfrm>
          <a:prstGeom prst="rect">
            <a:avLst/>
          </a:prstGeom>
        </p:spPr>
        <p:txBody>
          <a:bodyPr wrap="square" lIns="0" tIns="0" rIns="0" bIns="0" anchor="t">
            <a:spAutoFit/>
          </a:bodyPr>
          <a:lstStyle/>
          <a:p>
            <a:pPr algn="r"/>
            <a:r>
              <a:rPr lang="en-US" sz="700" b="0" i="0" kern="1200" dirty="0">
                <a:solidFill>
                  <a:schemeClr val="bg1"/>
                </a:solidFill>
                <a:latin typeface="Arial" charset="0"/>
                <a:ea typeface="+mn-ea"/>
                <a:cs typeface="Arial" charset="0"/>
              </a:rPr>
              <a:t>© 2020 Insurance Services Office, Inc. All rights reserved.</a:t>
            </a:r>
          </a:p>
        </p:txBody>
      </p:sp>
      <p:sp>
        <p:nvSpPr>
          <p:cNvPr id="16" name="Rectangle 15"/>
          <p:cNvSpPr/>
          <p:nvPr userDrawn="1"/>
        </p:nvSpPr>
        <p:spPr>
          <a:xfrm>
            <a:off x="11662834" y="6601701"/>
            <a:ext cx="232833" cy="107722"/>
          </a:xfrm>
          <a:prstGeom prst="rect">
            <a:avLst/>
          </a:prstGeom>
        </p:spPr>
        <p:txBody>
          <a:bodyPr wrap="square" lIns="0" tIns="0" rIns="0" bIns="0" anchor="t">
            <a:spAutoFit/>
          </a:bodyPr>
          <a:lstStyle/>
          <a:p>
            <a:pPr algn="r"/>
            <a:fld id="{794AB575-7986-1741-A4D9-8B601F7D4868}" type="slidenum">
              <a:rPr lang="en-US" sz="700" b="1" smtClean="0">
                <a:solidFill>
                  <a:schemeClr val="bg1"/>
                </a:solidFill>
              </a:rPr>
              <a:t>‹#›</a:t>
            </a:fld>
            <a:endParaRPr lang="en-US" sz="700" b="1" dirty="0">
              <a:solidFill>
                <a:schemeClr val="bg1"/>
              </a:solidFill>
            </a:endParaRPr>
          </a:p>
        </p:txBody>
      </p:sp>
      <p:pic>
        <p:nvPicPr>
          <p:cNvPr id="7" name="Picture 6">
            <a:extLst>
              <a:ext uri="{FF2B5EF4-FFF2-40B4-BE49-F238E27FC236}">
                <a16:creationId xmlns:a16="http://schemas.microsoft.com/office/drawing/2014/main" id="{6E6AF7C6-E483-EB43-AD29-516716EE5E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933" y="6110689"/>
            <a:ext cx="1510795" cy="418884"/>
          </a:xfrm>
          <a:prstGeom prst="rect">
            <a:avLst/>
          </a:prstGeom>
        </p:spPr>
      </p:pic>
    </p:spTree>
    <p:extLst>
      <p:ext uri="{BB962C8B-B14F-4D97-AF65-F5344CB8AC3E}">
        <p14:creationId xmlns:p14="http://schemas.microsoft.com/office/powerpoint/2010/main" val="265589773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D869-9ABC-184B-8CE2-1135EF66205B}"/>
              </a:ext>
            </a:extLst>
          </p:cNvPr>
          <p:cNvSpPr>
            <a:spLocks noGrp="1"/>
          </p:cNvSpPr>
          <p:nvPr>
            <p:ph type="title"/>
          </p:nvPr>
        </p:nvSpPr>
        <p:spPr/>
        <p:txBody>
          <a:bodyPr/>
          <a:lstStyle/>
          <a:p>
            <a:r>
              <a:rPr lang="en-US"/>
              <a:t>Click to edit Master title style</a:t>
            </a:r>
          </a:p>
        </p:txBody>
      </p:sp>
      <p:sp>
        <p:nvSpPr>
          <p:cNvPr id="3" name="Text Placeholder 12">
            <a:extLst>
              <a:ext uri="{FF2B5EF4-FFF2-40B4-BE49-F238E27FC236}">
                <a16:creationId xmlns:a16="http://schemas.microsoft.com/office/drawing/2014/main" id="{40029A2C-1FE4-6C4B-AAF3-B42BE9F8DF3D}"/>
              </a:ext>
            </a:extLst>
          </p:cNvPr>
          <p:cNvSpPr>
            <a:spLocks noGrp="1"/>
          </p:cNvSpPr>
          <p:nvPr>
            <p:ph type="body" sz="quarter" idx="11" hasCustomPrompt="1"/>
          </p:nvPr>
        </p:nvSpPr>
        <p:spPr>
          <a:xfrm>
            <a:off x="384156" y="100584"/>
            <a:ext cx="49539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4" name="Content Placeholder 2">
            <a:extLst>
              <a:ext uri="{FF2B5EF4-FFF2-40B4-BE49-F238E27FC236}">
                <a16:creationId xmlns:a16="http://schemas.microsoft.com/office/drawing/2014/main" id="{E448170B-2E74-2045-8819-ED010B75B7C2}"/>
              </a:ext>
            </a:extLst>
          </p:cNvPr>
          <p:cNvSpPr>
            <a:spLocks noGrp="1"/>
          </p:cNvSpPr>
          <p:nvPr>
            <p:ph idx="1"/>
          </p:nvPr>
        </p:nvSpPr>
        <p:spPr>
          <a:xfrm>
            <a:off x="384155" y="1643711"/>
            <a:ext cx="5427365"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AECED70-CF53-6841-B0CB-42F1ACECFF50}"/>
              </a:ext>
            </a:extLst>
          </p:cNvPr>
          <p:cNvSpPr>
            <a:spLocks noGrp="1"/>
          </p:cNvSpPr>
          <p:nvPr>
            <p:ph idx="12"/>
          </p:nvPr>
        </p:nvSpPr>
        <p:spPr>
          <a:xfrm>
            <a:off x="6459835" y="1643711"/>
            <a:ext cx="5427365" cy="4845989"/>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364811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685800"/>
            <a:ext cx="11506200" cy="305637"/>
          </a:xfrm>
        </p:spPr>
        <p:txBody>
          <a:bodyPr/>
          <a:lstStyle>
            <a:lvl1pPr>
              <a:defRPr baseline="0"/>
            </a:lvl1pPr>
          </a:lstStyle>
          <a:p>
            <a:r>
              <a:rPr lang="en-US" dirty="0"/>
              <a:t>Copy And Paste This Table From The Master Into Your Presentation</a:t>
            </a:r>
          </a:p>
        </p:txBody>
      </p:sp>
      <p:graphicFrame>
        <p:nvGraphicFramePr>
          <p:cNvPr id="4" name="Table 3"/>
          <p:cNvGraphicFramePr>
            <a:graphicFrameLocks noGrp="1"/>
          </p:cNvGraphicFramePr>
          <p:nvPr>
            <p:extLst>
              <p:ext uri="{D42A27DB-BD31-4B8C-83A1-F6EECF244321}">
                <p14:modId xmlns:p14="http://schemas.microsoft.com/office/powerpoint/2010/main" val="1347983455"/>
              </p:ext>
            </p:extLst>
          </p:nvPr>
        </p:nvGraphicFramePr>
        <p:xfrm>
          <a:off x="391407" y="1638300"/>
          <a:ext cx="11495793" cy="4851396"/>
        </p:xfrm>
        <a:graphic>
          <a:graphicData uri="http://schemas.openxmlformats.org/drawingml/2006/table">
            <a:tbl>
              <a:tblPr firstRow="1" bandRow="1"/>
              <a:tblGrid>
                <a:gridCol w="3831931">
                  <a:extLst>
                    <a:ext uri="{9D8B030D-6E8A-4147-A177-3AD203B41FA5}">
                      <a16:colId xmlns:a16="http://schemas.microsoft.com/office/drawing/2014/main" val="20000"/>
                    </a:ext>
                  </a:extLst>
                </a:gridCol>
                <a:gridCol w="3831931">
                  <a:extLst>
                    <a:ext uri="{9D8B030D-6E8A-4147-A177-3AD203B41FA5}">
                      <a16:colId xmlns:a16="http://schemas.microsoft.com/office/drawing/2014/main" val="20001"/>
                    </a:ext>
                  </a:extLst>
                </a:gridCol>
                <a:gridCol w="3831931">
                  <a:extLst>
                    <a:ext uri="{9D8B030D-6E8A-4147-A177-3AD203B41FA5}">
                      <a16:colId xmlns:a16="http://schemas.microsoft.com/office/drawing/2014/main" val="20002"/>
                    </a:ext>
                  </a:extLst>
                </a:gridCol>
              </a:tblGrid>
              <a:tr h="404283">
                <a:tc>
                  <a:txBody>
                    <a:bodyPr/>
                    <a:lstStyle>
                      <a:lvl1pPr marL="0" algn="l" defTabSz="914377" rtl="0" eaLnBrk="1" latinLnBrk="0" hangingPunct="1">
                        <a:defRPr sz="1800" b="1" kern="1200">
                          <a:solidFill>
                            <a:schemeClr val="lt1"/>
                          </a:solidFill>
                          <a:latin typeface="Arial" panose="020B0604020202020204"/>
                          <a:ea typeface=""/>
                          <a:cs typeface=""/>
                        </a:defRPr>
                      </a:lvl1pPr>
                      <a:lvl2pPr marL="457189" algn="l" defTabSz="914377" rtl="0" eaLnBrk="1" latinLnBrk="0" hangingPunct="1">
                        <a:defRPr sz="1800" b="1" kern="1200">
                          <a:solidFill>
                            <a:schemeClr val="lt1"/>
                          </a:solidFill>
                          <a:latin typeface="Arial" panose="020B0604020202020204"/>
                          <a:ea typeface=""/>
                          <a:cs typeface=""/>
                        </a:defRPr>
                      </a:lvl2pPr>
                      <a:lvl3pPr marL="914377" algn="l" defTabSz="914377" rtl="0" eaLnBrk="1" latinLnBrk="0" hangingPunct="1">
                        <a:defRPr sz="1800" b="1" kern="1200">
                          <a:solidFill>
                            <a:schemeClr val="lt1"/>
                          </a:solidFill>
                          <a:latin typeface="Arial" panose="020B0604020202020204"/>
                          <a:ea typeface=""/>
                          <a:cs typeface=""/>
                        </a:defRPr>
                      </a:lvl3pPr>
                      <a:lvl4pPr marL="1371566" algn="l" defTabSz="914377" rtl="0" eaLnBrk="1" latinLnBrk="0" hangingPunct="1">
                        <a:defRPr sz="1800" b="1" kern="1200">
                          <a:solidFill>
                            <a:schemeClr val="lt1"/>
                          </a:solidFill>
                          <a:latin typeface="Arial" panose="020B0604020202020204"/>
                          <a:ea typeface=""/>
                          <a:cs typeface=""/>
                        </a:defRPr>
                      </a:lvl4pPr>
                      <a:lvl5pPr marL="1828754" algn="l" defTabSz="914377" rtl="0" eaLnBrk="1" latinLnBrk="0" hangingPunct="1">
                        <a:defRPr sz="1800" b="1" kern="1200">
                          <a:solidFill>
                            <a:schemeClr val="lt1"/>
                          </a:solidFill>
                          <a:latin typeface="Arial" panose="020B0604020202020204"/>
                          <a:ea typeface=""/>
                          <a:cs typeface=""/>
                        </a:defRPr>
                      </a:lvl5pPr>
                      <a:lvl6pPr marL="2285943" algn="l" defTabSz="914377" rtl="0" eaLnBrk="1" latinLnBrk="0" hangingPunct="1">
                        <a:defRPr sz="1800" b="1" kern="1200">
                          <a:solidFill>
                            <a:schemeClr val="lt1"/>
                          </a:solidFill>
                          <a:latin typeface="Arial" panose="020B0604020202020204"/>
                          <a:ea typeface=""/>
                          <a:cs typeface=""/>
                        </a:defRPr>
                      </a:lvl6pPr>
                      <a:lvl7pPr marL="2743131" algn="l" defTabSz="914377" rtl="0" eaLnBrk="1" latinLnBrk="0" hangingPunct="1">
                        <a:defRPr sz="1800" b="1" kern="1200">
                          <a:solidFill>
                            <a:schemeClr val="lt1"/>
                          </a:solidFill>
                          <a:latin typeface="Arial" panose="020B0604020202020204"/>
                          <a:ea typeface=""/>
                          <a:cs typeface=""/>
                        </a:defRPr>
                      </a:lvl7pPr>
                      <a:lvl8pPr marL="3200320" algn="l" defTabSz="914377" rtl="0" eaLnBrk="1" latinLnBrk="0" hangingPunct="1">
                        <a:defRPr sz="1800" b="1" kern="1200">
                          <a:solidFill>
                            <a:schemeClr val="lt1"/>
                          </a:solidFill>
                          <a:latin typeface="Arial" panose="020B0604020202020204"/>
                          <a:ea typeface=""/>
                          <a:cs typeface=""/>
                        </a:defRPr>
                      </a:lvl8pPr>
                      <a:lvl9pPr marL="3657509" algn="l" defTabSz="914377" rtl="0" eaLnBrk="1" latinLnBrk="0" hangingPunct="1">
                        <a:defRPr sz="1800" b="1" kern="1200">
                          <a:solidFill>
                            <a:schemeClr val="lt1"/>
                          </a:solidFill>
                          <a:latin typeface="Arial" panose="020B0604020202020204"/>
                          <a:ea typeface=""/>
                          <a:cs typeface=""/>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t>Place Text Here</a:t>
                      </a:r>
                      <a:r>
                        <a:rPr lang="mr-IN" sz="1600" dirty="0"/>
                        <a:t>…</a:t>
                      </a:r>
                      <a:endParaRPr lang="en-US" sz="16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lvl1pPr marL="0" algn="l" defTabSz="914377" rtl="0" eaLnBrk="1" latinLnBrk="0" hangingPunct="1">
                        <a:defRPr sz="1800" b="1" kern="1200">
                          <a:solidFill>
                            <a:schemeClr val="lt1"/>
                          </a:solidFill>
                          <a:latin typeface="Arial" panose="020B0604020202020204"/>
                          <a:ea typeface=""/>
                          <a:cs typeface=""/>
                        </a:defRPr>
                      </a:lvl1pPr>
                      <a:lvl2pPr marL="457189" algn="l" defTabSz="914377" rtl="0" eaLnBrk="1" latinLnBrk="0" hangingPunct="1">
                        <a:defRPr sz="1800" b="1" kern="1200">
                          <a:solidFill>
                            <a:schemeClr val="lt1"/>
                          </a:solidFill>
                          <a:latin typeface="Arial" panose="020B0604020202020204"/>
                          <a:ea typeface=""/>
                          <a:cs typeface=""/>
                        </a:defRPr>
                      </a:lvl2pPr>
                      <a:lvl3pPr marL="914377" algn="l" defTabSz="914377" rtl="0" eaLnBrk="1" latinLnBrk="0" hangingPunct="1">
                        <a:defRPr sz="1800" b="1" kern="1200">
                          <a:solidFill>
                            <a:schemeClr val="lt1"/>
                          </a:solidFill>
                          <a:latin typeface="Arial" panose="020B0604020202020204"/>
                          <a:ea typeface=""/>
                          <a:cs typeface=""/>
                        </a:defRPr>
                      </a:lvl3pPr>
                      <a:lvl4pPr marL="1371566" algn="l" defTabSz="914377" rtl="0" eaLnBrk="1" latinLnBrk="0" hangingPunct="1">
                        <a:defRPr sz="1800" b="1" kern="1200">
                          <a:solidFill>
                            <a:schemeClr val="lt1"/>
                          </a:solidFill>
                          <a:latin typeface="Arial" panose="020B0604020202020204"/>
                          <a:ea typeface=""/>
                          <a:cs typeface=""/>
                        </a:defRPr>
                      </a:lvl4pPr>
                      <a:lvl5pPr marL="1828754" algn="l" defTabSz="914377" rtl="0" eaLnBrk="1" latinLnBrk="0" hangingPunct="1">
                        <a:defRPr sz="1800" b="1" kern="1200">
                          <a:solidFill>
                            <a:schemeClr val="lt1"/>
                          </a:solidFill>
                          <a:latin typeface="Arial" panose="020B0604020202020204"/>
                          <a:ea typeface=""/>
                          <a:cs typeface=""/>
                        </a:defRPr>
                      </a:lvl5pPr>
                      <a:lvl6pPr marL="2285943" algn="l" defTabSz="914377" rtl="0" eaLnBrk="1" latinLnBrk="0" hangingPunct="1">
                        <a:defRPr sz="1800" b="1" kern="1200">
                          <a:solidFill>
                            <a:schemeClr val="lt1"/>
                          </a:solidFill>
                          <a:latin typeface="Arial" panose="020B0604020202020204"/>
                          <a:ea typeface=""/>
                          <a:cs typeface=""/>
                        </a:defRPr>
                      </a:lvl6pPr>
                      <a:lvl7pPr marL="2743131" algn="l" defTabSz="914377" rtl="0" eaLnBrk="1" latinLnBrk="0" hangingPunct="1">
                        <a:defRPr sz="1800" b="1" kern="1200">
                          <a:solidFill>
                            <a:schemeClr val="lt1"/>
                          </a:solidFill>
                          <a:latin typeface="Arial" panose="020B0604020202020204"/>
                          <a:ea typeface=""/>
                          <a:cs typeface=""/>
                        </a:defRPr>
                      </a:lvl7pPr>
                      <a:lvl8pPr marL="3200320" algn="l" defTabSz="914377" rtl="0" eaLnBrk="1" latinLnBrk="0" hangingPunct="1">
                        <a:defRPr sz="1800" b="1" kern="1200">
                          <a:solidFill>
                            <a:schemeClr val="lt1"/>
                          </a:solidFill>
                          <a:latin typeface="Arial" panose="020B0604020202020204"/>
                          <a:ea typeface=""/>
                          <a:cs typeface=""/>
                        </a:defRPr>
                      </a:lvl8pPr>
                      <a:lvl9pPr marL="3657509" algn="l" defTabSz="914377" rtl="0" eaLnBrk="1" latinLnBrk="0" hangingPunct="1">
                        <a:defRPr sz="1800" b="1" kern="1200">
                          <a:solidFill>
                            <a:schemeClr val="lt1"/>
                          </a:solidFill>
                          <a:latin typeface="Arial" panose="020B0604020202020204"/>
                          <a:ea typeface=""/>
                          <a:cs typeface=""/>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lvl1pPr marL="0" algn="l" defTabSz="914377" rtl="0" eaLnBrk="1" latinLnBrk="0" hangingPunct="1">
                        <a:defRPr sz="1800" b="1" kern="1200">
                          <a:solidFill>
                            <a:schemeClr val="lt1"/>
                          </a:solidFill>
                          <a:latin typeface="Arial" panose="020B0604020202020204"/>
                          <a:ea typeface=""/>
                          <a:cs typeface=""/>
                        </a:defRPr>
                      </a:lvl1pPr>
                      <a:lvl2pPr marL="457189" algn="l" defTabSz="914377" rtl="0" eaLnBrk="1" latinLnBrk="0" hangingPunct="1">
                        <a:defRPr sz="1800" b="1" kern="1200">
                          <a:solidFill>
                            <a:schemeClr val="lt1"/>
                          </a:solidFill>
                          <a:latin typeface="Arial" panose="020B0604020202020204"/>
                          <a:ea typeface=""/>
                          <a:cs typeface=""/>
                        </a:defRPr>
                      </a:lvl2pPr>
                      <a:lvl3pPr marL="914377" algn="l" defTabSz="914377" rtl="0" eaLnBrk="1" latinLnBrk="0" hangingPunct="1">
                        <a:defRPr sz="1800" b="1" kern="1200">
                          <a:solidFill>
                            <a:schemeClr val="lt1"/>
                          </a:solidFill>
                          <a:latin typeface="Arial" panose="020B0604020202020204"/>
                          <a:ea typeface=""/>
                          <a:cs typeface=""/>
                        </a:defRPr>
                      </a:lvl3pPr>
                      <a:lvl4pPr marL="1371566" algn="l" defTabSz="914377" rtl="0" eaLnBrk="1" latinLnBrk="0" hangingPunct="1">
                        <a:defRPr sz="1800" b="1" kern="1200">
                          <a:solidFill>
                            <a:schemeClr val="lt1"/>
                          </a:solidFill>
                          <a:latin typeface="Arial" panose="020B0604020202020204"/>
                          <a:ea typeface=""/>
                          <a:cs typeface=""/>
                        </a:defRPr>
                      </a:lvl4pPr>
                      <a:lvl5pPr marL="1828754" algn="l" defTabSz="914377" rtl="0" eaLnBrk="1" latinLnBrk="0" hangingPunct="1">
                        <a:defRPr sz="1800" b="1" kern="1200">
                          <a:solidFill>
                            <a:schemeClr val="lt1"/>
                          </a:solidFill>
                          <a:latin typeface="Arial" panose="020B0604020202020204"/>
                          <a:ea typeface=""/>
                          <a:cs typeface=""/>
                        </a:defRPr>
                      </a:lvl5pPr>
                      <a:lvl6pPr marL="2285943" algn="l" defTabSz="914377" rtl="0" eaLnBrk="1" latinLnBrk="0" hangingPunct="1">
                        <a:defRPr sz="1800" b="1" kern="1200">
                          <a:solidFill>
                            <a:schemeClr val="lt1"/>
                          </a:solidFill>
                          <a:latin typeface="Arial" panose="020B0604020202020204"/>
                          <a:ea typeface=""/>
                          <a:cs typeface=""/>
                        </a:defRPr>
                      </a:lvl6pPr>
                      <a:lvl7pPr marL="2743131" algn="l" defTabSz="914377" rtl="0" eaLnBrk="1" latinLnBrk="0" hangingPunct="1">
                        <a:defRPr sz="1800" b="1" kern="1200">
                          <a:solidFill>
                            <a:schemeClr val="lt1"/>
                          </a:solidFill>
                          <a:latin typeface="Arial" panose="020B0604020202020204"/>
                          <a:ea typeface=""/>
                          <a:cs typeface=""/>
                        </a:defRPr>
                      </a:lvl7pPr>
                      <a:lvl8pPr marL="3200320" algn="l" defTabSz="914377" rtl="0" eaLnBrk="1" latinLnBrk="0" hangingPunct="1">
                        <a:defRPr sz="1800" b="1" kern="1200">
                          <a:solidFill>
                            <a:schemeClr val="lt1"/>
                          </a:solidFill>
                          <a:latin typeface="Arial" panose="020B0604020202020204"/>
                          <a:ea typeface=""/>
                          <a:cs typeface=""/>
                        </a:defRPr>
                      </a:lvl8pPr>
                      <a:lvl9pPr marL="3657509" algn="l" defTabSz="914377" rtl="0" eaLnBrk="1" latinLnBrk="0" hangingPunct="1">
                        <a:defRPr sz="1800" b="1" kern="1200">
                          <a:solidFill>
                            <a:schemeClr val="lt1"/>
                          </a:solidFill>
                          <a:latin typeface="Arial" panose="020B0604020202020204"/>
                          <a:ea typeface=""/>
                          <a:cs typeface=""/>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 name="Text Placeholder 12"/>
          <p:cNvSpPr>
            <a:spLocks noGrp="1"/>
          </p:cNvSpPr>
          <p:nvPr>
            <p:ph type="body" sz="quarter" idx="11" hasCustomPrompt="1"/>
          </p:nvPr>
        </p:nvSpPr>
        <p:spPr>
          <a:xfrm>
            <a:off x="381000" y="100584"/>
            <a:ext cx="4957055"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6" name="10-Point Star 5"/>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p:extLst>
              <p:ext uri="{D42A27DB-BD31-4B8C-83A1-F6EECF244321}">
                <p14:modId xmlns:p14="http://schemas.microsoft.com/office/powerpoint/2010/main" val="2254161216"/>
              </p:ext>
            </p:extLst>
          </p:nvPr>
        </p:nvGraphicFramePr>
        <p:xfrm>
          <a:off x="944880" y="1396999"/>
          <a:ext cx="10505440" cy="48090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378746" y="100584"/>
            <a:ext cx="495931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5" name="10-Point Star 4"/>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userDrawn="1">
            <p:extLst>
              <p:ext uri="{D42A27DB-BD31-4B8C-83A1-F6EECF244321}">
                <p14:modId xmlns:p14="http://schemas.microsoft.com/office/powerpoint/2010/main" val="2495455976"/>
              </p:ext>
            </p:extLst>
          </p:nvPr>
        </p:nvGraphicFramePr>
        <p:xfrm>
          <a:off x="960968" y="1396999"/>
          <a:ext cx="10357272" cy="48175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384156" y="100584"/>
            <a:ext cx="49539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5" name="10-Point Star 4"/>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Name Surname</a:t>
            </a:r>
          </a:p>
        </p:txBody>
      </p:sp>
      <p:sp>
        <p:nvSpPr>
          <p:cNvPr id="20" name="Text Placeholder 46"/>
          <p:cNvSpPr txBox="1">
            <a:spLocks/>
          </p:cNvSpPr>
          <p:nvPr/>
        </p:nvSpPr>
        <p:spPr>
          <a:xfrm>
            <a:off x="6716559" y="4998947"/>
            <a:ext cx="2214213" cy="184666"/>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2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GB" sz="1200" b="0" i="0" u="none" strike="noStrike" kern="1200" cap="none" spc="0" normalizeH="0" baseline="0" noProof="0">
                <a:ln>
                  <a:noFill/>
                </a:ln>
                <a:solidFill>
                  <a:srgbClr val="53575A"/>
                </a:solidFill>
                <a:effectLst/>
                <a:uLnTx/>
                <a:uFillTx/>
                <a:latin typeface="Arial" charset="0"/>
                <a:ea typeface=""/>
                <a:cs typeface=""/>
              </a:rPr>
              <a:t>+X XXX XXX XXXX</a:t>
            </a:r>
            <a:endParaRPr kumimoji="0" lang="en-GB" sz="1200" b="0" i="0" u="none" strike="noStrike" kern="1200" cap="none" spc="0" normalizeH="0" baseline="0" noProof="0" dirty="0">
              <a:ln>
                <a:noFill/>
              </a:ln>
              <a:solidFill>
                <a:srgbClr val="53575A"/>
              </a:solidFill>
              <a:effectLst/>
              <a:uLnTx/>
              <a:uFillTx/>
              <a:latin typeface="Arial" charset="0"/>
              <a:ea typeface=""/>
              <a:cs typeface=""/>
            </a:endParaRPr>
          </a:p>
        </p:txBody>
      </p:sp>
      <p:sp>
        <p:nvSpPr>
          <p:cNvPr id="21" name="Text Placeholder 47"/>
          <p:cNvSpPr txBox="1">
            <a:spLocks/>
          </p:cNvSpPr>
          <p:nvPr/>
        </p:nvSpPr>
        <p:spPr>
          <a:xfrm>
            <a:off x="6716559" y="4165281"/>
            <a:ext cx="2214213" cy="184666"/>
          </a:xfrm>
          <a:prstGeom prst="rect">
            <a:avLst/>
          </a:prstGeom>
        </p:spPr>
        <p:txBody>
          <a:bodyPr vert="horz" wrap="square" lIns="0" tIns="0" rIns="0" bIns="0" rtlCol="0">
            <a:noAutofit/>
          </a:bodyPr>
          <a:lstStyle>
            <a:lvl1pPr marL="0" marR="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sz="1200" b="0" i="0" kern="1200" baseline="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GB" sz="1200" b="0" i="0" u="none" strike="noStrike" kern="1200" cap="none" spc="0" normalizeH="0" baseline="0" noProof="0">
                <a:ln>
                  <a:noFill/>
                </a:ln>
                <a:solidFill>
                  <a:srgbClr val="53575A"/>
                </a:solidFill>
                <a:effectLst/>
                <a:uLnTx/>
                <a:uFillTx/>
                <a:latin typeface="Arial" charset="0"/>
                <a:ea typeface=""/>
                <a:cs typeface=""/>
              </a:rPr>
              <a:t>+X XXX XXX XXXX</a:t>
            </a:r>
          </a:p>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endParaRPr kumimoji="0" lang="en-GB" sz="1200" b="0" i="0" u="none" strike="noStrike" kern="1200" cap="none" spc="0" normalizeH="0" baseline="0" noProof="0" dirty="0">
              <a:ln>
                <a:noFill/>
              </a:ln>
              <a:solidFill>
                <a:srgbClr val="53575A"/>
              </a:solidFill>
              <a:effectLst/>
              <a:uLnTx/>
              <a:uFillTx/>
              <a:latin typeface="Arial" charset="0"/>
              <a:ea typeface=""/>
              <a:cs typeface=""/>
            </a:endParaRPr>
          </a:p>
        </p:txBody>
      </p:sp>
      <p:sp>
        <p:nvSpPr>
          <p:cNvPr id="22" name="Text Placeholder 48"/>
          <p:cNvSpPr txBox="1">
            <a:spLocks/>
          </p:cNvSpPr>
          <p:nvPr/>
        </p:nvSpPr>
        <p:spPr>
          <a:xfrm>
            <a:off x="6716559" y="5735150"/>
            <a:ext cx="2214213" cy="184666"/>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2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GB" sz="1200" b="0" i="0" u="none" strike="noStrike" kern="1200" cap="none" spc="0" normalizeH="0" baseline="0" noProof="0">
                <a:ln>
                  <a:noFill/>
                </a:ln>
                <a:solidFill>
                  <a:srgbClr val="53575A"/>
                </a:solidFill>
                <a:effectLst/>
                <a:uLnTx/>
                <a:uFillTx/>
                <a:latin typeface="Arial" charset="0"/>
                <a:ea typeface=""/>
                <a:cs typeface=""/>
              </a:rPr>
              <a:t>@XXXXXXX</a:t>
            </a:r>
            <a:endParaRPr kumimoji="0" lang="en-GB" sz="1200" b="0" i="0" u="none" strike="noStrike" kern="1200" cap="none" spc="0" normalizeH="0" baseline="0" noProof="0" dirty="0">
              <a:ln>
                <a:noFill/>
              </a:ln>
              <a:solidFill>
                <a:srgbClr val="53575A"/>
              </a:solidFill>
              <a:effectLst/>
              <a:uLnTx/>
              <a:uFillTx/>
              <a:latin typeface="Arial" charset="0"/>
              <a:ea typeface=""/>
              <a:cs typeface=""/>
            </a:endParaRPr>
          </a:p>
        </p:txBody>
      </p:sp>
      <p:sp>
        <p:nvSpPr>
          <p:cNvPr id="23" name="Text Placeholder 45"/>
          <p:cNvSpPr txBox="1">
            <a:spLocks/>
          </p:cNvSpPr>
          <p:nvPr/>
        </p:nvSpPr>
        <p:spPr>
          <a:xfrm>
            <a:off x="6716559" y="3384834"/>
            <a:ext cx="2268522" cy="184666"/>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charset="0"/>
              <a:buNone/>
              <a:tabLst/>
              <a:defRPr sz="12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charset="0"/>
              <a:buNone/>
              <a:tabLst/>
              <a:defRPr/>
            </a:pPr>
            <a:r>
              <a:rPr kumimoji="0" lang="en-GB" sz="1200" b="0" i="0" u="none" strike="noStrike" kern="1200" cap="none" spc="0" normalizeH="0" baseline="0" noProof="0">
                <a:ln>
                  <a:noFill/>
                </a:ln>
                <a:solidFill>
                  <a:srgbClr val="53575A"/>
                </a:solidFill>
                <a:effectLst/>
                <a:uLnTx/>
                <a:uFillTx/>
                <a:latin typeface="Arial" charset="0"/>
                <a:ea typeface=""/>
                <a:cs typeface=""/>
              </a:rPr>
              <a:t>Name@verisk.com</a:t>
            </a:r>
            <a:endParaRPr kumimoji="0" lang="en-GB" sz="1200" b="0" i="0" u="none" strike="noStrike" kern="1200" cap="none" spc="0" normalizeH="0" baseline="0" noProof="0" dirty="0">
              <a:ln>
                <a:noFill/>
              </a:ln>
              <a:solidFill>
                <a:srgbClr val="53575A"/>
              </a:solidFill>
              <a:effectLst/>
              <a:uLnTx/>
              <a:uFillTx/>
              <a:latin typeface="Arial" charset="0"/>
              <a:ea typeface=""/>
              <a:cs typeface=""/>
            </a:endParaRPr>
          </a:p>
        </p:txBody>
      </p:sp>
      <p:sp>
        <p:nvSpPr>
          <p:cNvPr id="25" name="Text Placeholder 14"/>
          <p:cNvSpPr txBox="1">
            <a:spLocks/>
          </p:cNvSpPr>
          <p:nvPr/>
        </p:nvSpPr>
        <p:spPr>
          <a:xfrm>
            <a:off x="402336" y="1137395"/>
            <a:ext cx="4465332" cy="558000"/>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600" b="0" i="0" kern="1200">
                <a:solidFill>
                  <a:srgbClr val="00A9E0"/>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US" sz="1600" b="0" i="0" u="none" strike="noStrike" kern="1200" cap="none" spc="0" normalizeH="0" baseline="0" noProof="0" dirty="0">
                <a:ln>
                  <a:noFill/>
                </a:ln>
                <a:solidFill>
                  <a:srgbClr val="00A9E0"/>
                </a:solidFill>
                <a:effectLst/>
                <a:uLnTx/>
                <a:uFillTx/>
                <a:latin typeface="Arial" charset="0"/>
                <a:ea typeface=""/>
                <a:cs typeface=""/>
              </a:rPr>
              <a:t>Click to edit Master text styles</a:t>
            </a:r>
          </a:p>
        </p:txBody>
      </p:sp>
      <p:sp>
        <p:nvSpPr>
          <p:cNvPr id="26" name="Content Placeholder 13"/>
          <p:cNvSpPr txBox="1">
            <a:spLocks/>
          </p:cNvSpPr>
          <p:nvPr/>
        </p:nvSpPr>
        <p:spPr>
          <a:xfrm>
            <a:off x="402336" y="1548000"/>
            <a:ext cx="4981313" cy="328691"/>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600" b="1" i="0" kern="1200">
                <a:solidFill>
                  <a:srgbClr val="004B87"/>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US" sz="1600" b="1" i="0" u="none" strike="noStrike" kern="1200" cap="none" spc="0" normalizeH="0" baseline="0" noProof="0" dirty="0">
                <a:ln>
                  <a:noFill/>
                </a:ln>
                <a:solidFill>
                  <a:srgbClr val="004B87"/>
                </a:solidFill>
                <a:effectLst/>
                <a:uLnTx/>
                <a:uFillTx/>
                <a:latin typeface="Arial" charset="0"/>
                <a:ea typeface=""/>
                <a:cs typeface=""/>
              </a:rPr>
              <a:t>Click to edit Master text styles</a:t>
            </a:r>
          </a:p>
        </p:txBody>
      </p:sp>
      <p:sp>
        <p:nvSpPr>
          <p:cNvPr id="27" name="Content Placeholder 19"/>
          <p:cNvSpPr txBox="1">
            <a:spLocks/>
          </p:cNvSpPr>
          <p:nvPr/>
        </p:nvSpPr>
        <p:spPr>
          <a:xfrm>
            <a:off x="402336" y="1908000"/>
            <a:ext cx="5188995" cy="4608000"/>
          </a:xfrm>
          <a:prstGeom prst="rect">
            <a:avLst/>
          </a:prstGeom>
        </p:spPr>
        <p:txBody>
          <a:bodyPr vert="horz" wrap="square" lIns="0" tIns="0" rIns="0" bIns="0" rtlCol="0">
            <a:noAutofit/>
          </a:bodyPr>
          <a:lstStyle>
            <a:lvl1pPr marL="171450" indent="-17145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US" sz="1600" b="0" i="0" u="none" strike="noStrike" kern="1200" cap="none" spc="0" normalizeH="0" baseline="0" noProof="0" dirty="0">
                <a:ln>
                  <a:noFill/>
                </a:ln>
                <a:solidFill>
                  <a:srgbClr val="53575A"/>
                </a:solidFill>
                <a:effectLst/>
                <a:uLnTx/>
                <a:uFillTx/>
                <a:latin typeface="Arial" charset="0"/>
                <a:ea typeface=""/>
                <a:cs typeface=""/>
              </a:rPr>
              <a:t>Click to edit Master text styles</a:t>
            </a:r>
          </a:p>
        </p:txBody>
      </p:sp>
      <p:sp>
        <p:nvSpPr>
          <p:cNvPr id="30" name="Freeform 41"/>
          <p:cNvSpPr>
            <a:spLocks noEditPoints="1"/>
          </p:cNvSpPr>
          <p:nvPr/>
        </p:nvSpPr>
        <p:spPr bwMode="auto">
          <a:xfrm>
            <a:off x="671655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rgbClr val="0026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pic>
        <p:nvPicPr>
          <p:cNvPr id="31"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541" r="12037" b="12578"/>
          <a:stretch/>
        </p:blipFill>
        <p:spPr>
          <a:xfrm>
            <a:off x="6706020" y="1542974"/>
            <a:ext cx="11448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32" name="Freeform 153"/>
          <p:cNvSpPr>
            <a:spLocks/>
          </p:cNvSpPr>
          <p:nvPr/>
        </p:nvSpPr>
        <p:spPr bwMode="auto">
          <a:xfrm>
            <a:off x="671655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rgbClr val="00263A"/>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33" name="Freeform 46"/>
          <p:cNvSpPr>
            <a:spLocks noEditPoints="1"/>
          </p:cNvSpPr>
          <p:nvPr/>
        </p:nvSpPr>
        <p:spPr bwMode="auto">
          <a:xfrm>
            <a:off x="671655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34" name="Freeform 47"/>
          <p:cNvSpPr>
            <a:spLocks noEditPoints="1"/>
          </p:cNvSpPr>
          <p:nvPr/>
        </p:nvSpPr>
        <p:spPr bwMode="auto">
          <a:xfrm>
            <a:off x="671655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35" name="Freeform 41"/>
          <p:cNvSpPr>
            <a:spLocks noEditPoints="1"/>
          </p:cNvSpPr>
          <p:nvPr/>
        </p:nvSpPr>
        <p:spPr bwMode="auto">
          <a:xfrm>
            <a:off x="671655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rgbClr val="0026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pic>
        <p:nvPicPr>
          <p:cNvPr id="36"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541" r="12037" b="12578"/>
          <a:stretch/>
        </p:blipFill>
        <p:spPr>
          <a:xfrm>
            <a:off x="6706020" y="1542974"/>
            <a:ext cx="11448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37" name="Text Placeholder 12"/>
          <p:cNvSpPr>
            <a:spLocks noGrp="1"/>
          </p:cNvSpPr>
          <p:nvPr>
            <p:ph type="body" sz="quarter" idx="11" hasCustomPrompt="1"/>
          </p:nvPr>
        </p:nvSpPr>
        <p:spPr>
          <a:xfrm>
            <a:off x="378746" y="100584"/>
            <a:ext cx="4959309"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42" name="Freeform 153"/>
          <p:cNvSpPr>
            <a:spLocks/>
          </p:cNvSpPr>
          <p:nvPr userDrawn="1"/>
        </p:nvSpPr>
        <p:spPr bwMode="auto">
          <a:xfrm>
            <a:off x="671655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rgbClr val="00263A"/>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46" name="Freeform 46"/>
          <p:cNvSpPr>
            <a:spLocks noEditPoints="1"/>
          </p:cNvSpPr>
          <p:nvPr userDrawn="1"/>
        </p:nvSpPr>
        <p:spPr bwMode="auto">
          <a:xfrm>
            <a:off x="671655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47" name="Freeform 47"/>
          <p:cNvSpPr>
            <a:spLocks noEditPoints="1"/>
          </p:cNvSpPr>
          <p:nvPr userDrawn="1"/>
        </p:nvSpPr>
        <p:spPr bwMode="auto">
          <a:xfrm>
            <a:off x="671655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48" name="Freeform 41"/>
          <p:cNvSpPr>
            <a:spLocks noEditPoints="1"/>
          </p:cNvSpPr>
          <p:nvPr userDrawn="1"/>
        </p:nvSpPr>
        <p:spPr bwMode="auto">
          <a:xfrm>
            <a:off x="671655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rgbClr val="0026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50" name="Freeform 153"/>
          <p:cNvSpPr>
            <a:spLocks/>
          </p:cNvSpPr>
          <p:nvPr userDrawn="1"/>
        </p:nvSpPr>
        <p:spPr bwMode="auto">
          <a:xfrm>
            <a:off x="671655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rgbClr val="00263A"/>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51" name="Freeform 46"/>
          <p:cNvSpPr>
            <a:spLocks noEditPoints="1"/>
          </p:cNvSpPr>
          <p:nvPr userDrawn="1"/>
        </p:nvSpPr>
        <p:spPr bwMode="auto">
          <a:xfrm>
            <a:off x="671655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52" name="Freeform 47"/>
          <p:cNvSpPr>
            <a:spLocks noEditPoints="1"/>
          </p:cNvSpPr>
          <p:nvPr userDrawn="1"/>
        </p:nvSpPr>
        <p:spPr bwMode="auto">
          <a:xfrm>
            <a:off x="671655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53575A"/>
              </a:solidFill>
              <a:effectLst/>
              <a:uLnTx/>
              <a:uFillTx/>
              <a:cs typeface="Arial" panose="020B0604020202020204" pitchFamily="34" charset="0"/>
            </a:endParaRPr>
          </a:p>
        </p:txBody>
      </p:sp>
      <p:sp>
        <p:nvSpPr>
          <p:cNvPr id="28" name="10-Point Star 27"/>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10" name="Title 1"/>
          <p:cNvSpPr>
            <a:spLocks noGrp="1"/>
          </p:cNvSpPr>
          <p:nvPr>
            <p:ph type="title" hasCustomPrompt="1"/>
          </p:nvPr>
        </p:nvSpPr>
        <p:spPr>
          <a:xfrm>
            <a:off x="380999" y="2149370"/>
            <a:ext cx="8020051" cy="1541817"/>
          </a:xfrm>
        </p:spPr>
        <p:txBody>
          <a:bodyPr/>
          <a:lstStyle>
            <a:lvl1pPr>
              <a:defRPr sz="6000" b="0">
                <a:solidFill>
                  <a:srgbClr val="004B87"/>
                </a:solidFill>
              </a:defRPr>
            </a:lvl1pPr>
          </a:lstStyle>
          <a:p>
            <a:r>
              <a:rPr lang="en-US" dirty="0"/>
              <a:t>Click to edit </a:t>
            </a:r>
            <a:br>
              <a:rPr lang="en-US" dirty="0"/>
            </a:br>
            <a:r>
              <a:rPr lang="en-US" dirty="0"/>
              <a:t>Master title</a:t>
            </a:r>
          </a:p>
        </p:txBody>
      </p:sp>
      <p:sp>
        <p:nvSpPr>
          <p:cNvPr id="11" name="Subtitle 2"/>
          <p:cNvSpPr>
            <a:spLocks noGrp="1"/>
          </p:cNvSpPr>
          <p:nvPr>
            <p:ph type="subTitle" idx="1"/>
          </p:nvPr>
        </p:nvSpPr>
        <p:spPr>
          <a:xfrm>
            <a:off x="380999" y="4700759"/>
            <a:ext cx="5715001" cy="424486"/>
          </a:xfrm>
          <a:prstGeom prst="rect">
            <a:avLst/>
          </a:prstGeom>
        </p:spPr>
        <p:txBody>
          <a:bodyPr/>
          <a:lstStyle>
            <a:lvl1pPr marL="0" indent="0" algn="l">
              <a:spcBef>
                <a:spcPts val="0"/>
              </a:spcBef>
              <a:buNone/>
              <a:defRPr sz="2000" b="0" i="0">
                <a:solidFill>
                  <a:srgbClr val="00A9E0"/>
                </a:solidFill>
                <a:latin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92" y="423463"/>
            <a:ext cx="1577157" cy="419435"/>
          </a:xfrm>
          <a:prstGeom prst="rect">
            <a:avLst/>
          </a:prstGeom>
        </p:spPr>
      </p:pic>
      <p:pic>
        <p:nvPicPr>
          <p:cNvPr id="3" name="Picture 2">
            <a:extLst>
              <a:ext uri="{FF2B5EF4-FFF2-40B4-BE49-F238E27FC236}">
                <a16:creationId xmlns:a16="http://schemas.microsoft.com/office/drawing/2014/main" id="{9AC81CE5-CF96-2847-9972-D1281D1D26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999" y="6345536"/>
            <a:ext cx="3175001" cy="167909"/>
          </a:xfrm>
          <a:prstGeom prst="rect">
            <a:avLst/>
          </a:prstGeom>
        </p:spPr>
      </p:pic>
    </p:spTree>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4" name="TextBox 3"/>
          <p:cNvSpPr txBox="1"/>
          <p:nvPr/>
        </p:nvSpPr>
        <p:spPr>
          <a:xfrm>
            <a:off x="7092778" y="-675503"/>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12" name="TextBox 11"/>
          <p:cNvSpPr txBox="1"/>
          <p:nvPr userDrawn="1"/>
        </p:nvSpPr>
        <p:spPr>
          <a:xfrm>
            <a:off x="7092778" y="-675503"/>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23572" y="2062804"/>
            <a:ext cx="5857053" cy="2128195"/>
          </a:xfrm>
          <a:prstGeom prst="rect">
            <a:avLst/>
          </a:prstGeom>
        </p:spPr>
      </p:pic>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em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62398" y="88107"/>
            <a:ext cx="231526" cy="228783"/>
          </a:xfrm>
          <a:prstGeom prst="rect">
            <a:avLst/>
          </a:prstGeom>
        </p:spPr>
      </p:pic>
      <p:cxnSp>
        <p:nvCxnSpPr>
          <p:cNvPr id="6" name="Straight Connector 5"/>
          <p:cNvCxnSpPr/>
          <p:nvPr/>
        </p:nvCxnSpPr>
        <p:spPr>
          <a:xfrm>
            <a:off x="365759" y="411480"/>
            <a:ext cx="11521441"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784855" y="6601702"/>
            <a:ext cx="2905869" cy="107722"/>
          </a:xfrm>
          <a:prstGeom prst="rect">
            <a:avLst/>
          </a:prstGeom>
        </p:spPr>
        <p:txBody>
          <a:bodyPr wrap="square" lIns="0" tIns="0" rIns="0" bIns="0" anchor="t">
            <a:spAutoFit/>
          </a:bodyPr>
          <a:lstStyle/>
          <a:p>
            <a:pPr algn="r"/>
            <a:r>
              <a:rPr lang="en-US" sz="700" b="0" i="0" kern="1200" dirty="0">
                <a:solidFill>
                  <a:schemeClr val="bg1">
                    <a:lumMod val="50000"/>
                  </a:schemeClr>
                </a:solidFill>
                <a:latin typeface="Arial" charset="0"/>
                <a:ea typeface="+mn-ea"/>
                <a:cs typeface="Arial" charset="0"/>
              </a:rPr>
              <a:t>© 2020 Verisk Analytics, Inc. All rights reserved.</a:t>
            </a:r>
            <a:endParaRPr lang="en-US" sz="700" b="0" i="0" kern="1200" dirty="0">
              <a:solidFill>
                <a:schemeClr val="bg1">
                  <a:lumMod val="50000"/>
                </a:schemeClr>
              </a:solidFill>
              <a:effectLst/>
              <a:latin typeface="Arial" charset="0"/>
              <a:ea typeface="+mn-ea"/>
              <a:cs typeface="Arial" charset="0"/>
            </a:endParaRPr>
          </a:p>
        </p:txBody>
      </p:sp>
      <p:sp>
        <p:nvSpPr>
          <p:cNvPr id="13" name="Rectangle 12"/>
          <p:cNvSpPr/>
          <p:nvPr/>
        </p:nvSpPr>
        <p:spPr>
          <a:xfrm>
            <a:off x="11719299" y="6601702"/>
            <a:ext cx="174625" cy="107722"/>
          </a:xfrm>
          <a:prstGeom prst="rect">
            <a:avLst/>
          </a:prstGeom>
        </p:spPr>
        <p:txBody>
          <a:bodyPr wrap="square" lIns="0" tIns="0" rIns="0" bIns="0" anchor="t">
            <a:spAutoFit/>
          </a:bodyPr>
          <a:lstStyle/>
          <a:p>
            <a:pPr algn="r"/>
            <a:fld id="{794AB575-7986-1741-A4D9-8B601F7D4868}" type="slidenum">
              <a:rPr lang="en-US" sz="700" b="1" smtClean="0">
                <a:solidFill>
                  <a:srgbClr val="006BA6"/>
                </a:solidFill>
              </a:rPr>
              <a:t>‹#›</a:t>
            </a:fld>
            <a:endParaRPr lang="en-US" sz="700" b="1" dirty="0">
              <a:solidFill>
                <a:srgbClr val="006BA6"/>
              </a:solidFill>
            </a:endParaRPr>
          </a:p>
        </p:txBody>
      </p:sp>
      <p:sp>
        <p:nvSpPr>
          <p:cNvPr id="17" name="Text Placeholder 2"/>
          <p:cNvSpPr>
            <a:spLocks noGrp="1"/>
          </p:cNvSpPr>
          <p:nvPr>
            <p:ph type="body" idx="1"/>
          </p:nvPr>
        </p:nvSpPr>
        <p:spPr>
          <a:xfrm>
            <a:off x="386411" y="1643711"/>
            <a:ext cx="11499056" cy="4845989"/>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388144" y="685800"/>
            <a:ext cx="11499056" cy="305637"/>
          </a:xfrm>
          <a:prstGeom prst="rect">
            <a:avLst/>
          </a:prstGeom>
        </p:spPr>
        <p:txBody>
          <a:bodyPr vert="horz" wrap="none" lIns="0" tIns="0" rIns="0" bIns="0" rtlCol="0" anchor="t" anchorCtr="0">
            <a:noAutofit/>
          </a:bodyPr>
          <a:lstStyle/>
          <a:p>
            <a:r>
              <a:rPr lang="en-US" dirty="0"/>
              <a:t>Click to edit Master title style</a:t>
            </a:r>
          </a:p>
        </p:txBody>
      </p:sp>
      <p:sp>
        <p:nvSpPr>
          <p:cNvPr id="19" name="Triangle 18"/>
          <p:cNvSpPr/>
          <p:nvPr/>
        </p:nvSpPr>
        <p:spPr>
          <a:xfrm rot="10800000">
            <a:off x="365760" y="411480"/>
            <a:ext cx="100584"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C4938F8-27D5-214E-B698-57D3E8124ECF}"/>
              </a:ext>
            </a:extLst>
          </p:cNvPr>
          <p:cNvPicPr>
            <a:picLocks noChangeAspect="1"/>
          </p:cNvPicPr>
          <p:nvPr userDrawn="1"/>
        </p:nvPicPr>
        <p:blipFill>
          <a:blip r:embed="rId15"/>
          <a:stretch>
            <a:fillRect/>
          </a:stretch>
        </p:blipFill>
        <p:spPr>
          <a:xfrm>
            <a:off x="383286" y="6617462"/>
            <a:ext cx="1673352" cy="82489"/>
          </a:xfrm>
          <a:prstGeom prst="rect">
            <a:avLst/>
          </a:prstGeom>
        </p:spPr>
      </p:pic>
    </p:spTree>
    <p:extLst>
      <p:ext uri="{BB962C8B-B14F-4D97-AF65-F5344CB8AC3E}">
        <p14:creationId xmlns:p14="http://schemas.microsoft.com/office/powerpoint/2010/main" val="89239832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84" r:id="rId3"/>
    <p:sldLayoutId id="2147483768" r:id="rId4"/>
    <p:sldLayoutId id="2147483769" r:id="rId5"/>
    <p:sldLayoutId id="2147483770" r:id="rId6"/>
    <p:sldLayoutId id="2147483772" r:id="rId7"/>
    <p:sldLayoutId id="2147483773" r:id="rId8"/>
    <p:sldLayoutId id="2147483774" r:id="rId9"/>
    <p:sldLayoutId id="2147483775" r:id="rId10"/>
    <p:sldLayoutId id="2147483786" r:id="rId11"/>
    <p:sldLayoutId id="2147483789" r:id="rId12"/>
  </p:sldLayoutIdLst>
  <p:transition spd="slow"/>
  <p:hf hdr="0" ftr="0" dt="0"/>
  <p:txStyles>
    <p:title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p:titleStyle>
    <p:bodyStyle>
      <a:lvl1pPr marL="171450" indent="-17145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88" userDrawn="1">
          <p15:clr>
            <a:srgbClr val="F26B43"/>
          </p15:clr>
        </p15:guide>
        <p15:guide id="16" orient="horz" pos="4088" userDrawn="1">
          <p15:clr>
            <a:srgbClr val="F26B43"/>
          </p15:clr>
        </p15:guide>
        <p15:guide id="17" orient="horz" pos="288" userDrawn="1">
          <p15:clr>
            <a:srgbClr val="F26B43"/>
          </p15:clr>
        </p15:guide>
        <p15:guide id="18" orient="horz" pos="1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62398" y="88107"/>
            <a:ext cx="231526" cy="228783"/>
          </a:xfrm>
          <a:prstGeom prst="rect">
            <a:avLst/>
          </a:prstGeom>
        </p:spPr>
      </p:pic>
      <p:cxnSp>
        <p:nvCxnSpPr>
          <p:cNvPr id="6" name="Straight Connector 5"/>
          <p:cNvCxnSpPr/>
          <p:nvPr/>
        </p:nvCxnSpPr>
        <p:spPr>
          <a:xfrm>
            <a:off x="365759" y="411480"/>
            <a:ext cx="11521441"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9676" y="1861751"/>
            <a:ext cx="12192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12" name="Rectangle 11"/>
          <p:cNvSpPr/>
          <p:nvPr/>
        </p:nvSpPr>
        <p:spPr>
          <a:xfrm>
            <a:off x="8784855" y="6601702"/>
            <a:ext cx="2905869" cy="107722"/>
          </a:xfrm>
          <a:prstGeom prst="rect">
            <a:avLst/>
          </a:prstGeom>
        </p:spPr>
        <p:txBody>
          <a:bodyPr wrap="square" lIns="0" tIns="0" rIns="0" bIns="0" anchor="t">
            <a:spAutoFit/>
          </a:bodyPr>
          <a:lstStyle/>
          <a:p>
            <a:pPr algn="r"/>
            <a:r>
              <a:rPr lang="en-US" sz="700" b="0" i="0" kern="1200" dirty="0">
                <a:solidFill>
                  <a:schemeClr val="bg1">
                    <a:lumMod val="50000"/>
                  </a:schemeClr>
                </a:solidFill>
                <a:latin typeface="Arial" charset="0"/>
                <a:ea typeface="+mn-ea"/>
                <a:cs typeface="Arial" charset="0"/>
              </a:rPr>
              <a:t>© 2020 Insurance Services Office, Inc. All rights reserved.</a:t>
            </a:r>
          </a:p>
        </p:txBody>
      </p:sp>
      <p:sp>
        <p:nvSpPr>
          <p:cNvPr id="13" name="Rectangle 12"/>
          <p:cNvSpPr/>
          <p:nvPr/>
        </p:nvSpPr>
        <p:spPr>
          <a:xfrm>
            <a:off x="11719299" y="6601702"/>
            <a:ext cx="174625" cy="107722"/>
          </a:xfrm>
          <a:prstGeom prst="rect">
            <a:avLst/>
          </a:prstGeom>
        </p:spPr>
        <p:txBody>
          <a:bodyPr wrap="square" lIns="0" tIns="0" rIns="0" bIns="0" anchor="t">
            <a:spAutoFit/>
          </a:bodyPr>
          <a:lstStyle/>
          <a:p>
            <a:pPr algn="r"/>
            <a:fld id="{794AB575-7986-1741-A4D9-8B601F7D4868}" type="slidenum">
              <a:rPr lang="en-US" sz="700" b="1" smtClean="0">
                <a:solidFill>
                  <a:srgbClr val="006BA6"/>
                </a:solidFill>
              </a:rPr>
              <a:t>‹#›</a:t>
            </a:fld>
            <a:endParaRPr lang="en-US" sz="700" b="1" dirty="0">
              <a:solidFill>
                <a:srgbClr val="006BA6"/>
              </a:solidFill>
            </a:endParaRPr>
          </a:p>
        </p:txBody>
      </p:sp>
      <p:sp>
        <p:nvSpPr>
          <p:cNvPr id="17" name="Text Placeholder 2"/>
          <p:cNvSpPr>
            <a:spLocks noGrp="1"/>
          </p:cNvSpPr>
          <p:nvPr>
            <p:ph type="body" idx="1"/>
          </p:nvPr>
        </p:nvSpPr>
        <p:spPr>
          <a:xfrm>
            <a:off x="381001" y="1643711"/>
            <a:ext cx="11506200" cy="4845985"/>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381000" y="685800"/>
            <a:ext cx="11506200" cy="305637"/>
          </a:xfrm>
          <a:prstGeom prst="rect">
            <a:avLst/>
          </a:prstGeom>
        </p:spPr>
        <p:txBody>
          <a:bodyPr vert="horz" wrap="none" lIns="0" tIns="0" rIns="0" bIns="0" rtlCol="0" anchor="t" anchorCtr="0">
            <a:noAutofit/>
          </a:bodyPr>
          <a:lstStyle/>
          <a:p>
            <a:r>
              <a:rPr lang="en-US" dirty="0"/>
              <a:t>Click to edit Master title style</a:t>
            </a:r>
          </a:p>
        </p:txBody>
      </p:sp>
      <p:sp>
        <p:nvSpPr>
          <p:cNvPr id="19" name="Triangle 18"/>
          <p:cNvSpPr/>
          <p:nvPr/>
        </p:nvSpPr>
        <p:spPr>
          <a:xfrm rot="10800000">
            <a:off x="365760" y="411480"/>
            <a:ext cx="100584"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19676" y="1861751"/>
            <a:ext cx="12192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pic>
        <p:nvPicPr>
          <p:cNvPr id="14" name="Picture 13">
            <a:extLst>
              <a:ext uri="{FF2B5EF4-FFF2-40B4-BE49-F238E27FC236}">
                <a16:creationId xmlns:a16="http://schemas.microsoft.com/office/drawing/2014/main" id="{5C4938F8-27D5-214E-B698-57D3E8124ECF}"/>
              </a:ext>
            </a:extLst>
          </p:cNvPr>
          <p:cNvPicPr>
            <a:picLocks noChangeAspect="1"/>
          </p:cNvPicPr>
          <p:nvPr userDrawn="1"/>
        </p:nvPicPr>
        <p:blipFill>
          <a:blip r:embed="rId8"/>
          <a:stretch>
            <a:fillRect/>
          </a:stretch>
        </p:blipFill>
        <p:spPr>
          <a:xfrm>
            <a:off x="383286" y="6617462"/>
            <a:ext cx="1673352" cy="82489"/>
          </a:xfrm>
          <a:prstGeom prst="rect">
            <a:avLst/>
          </a:prstGeom>
        </p:spPr>
      </p:pic>
    </p:spTree>
    <p:extLst>
      <p:ext uri="{BB962C8B-B14F-4D97-AF65-F5344CB8AC3E}">
        <p14:creationId xmlns:p14="http://schemas.microsoft.com/office/powerpoint/2010/main" val="892398327"/>
      </p:ext>
    </p:extLst>
  </p:cSld>
  <p:clrMap bg1="lt1" tx1="dk1" bg2="lt2" tx2="dk2" accent1="accent1" accent2="accent2" accent3="accent3" accent4="accent4" accent5="accent5" accent6="accent6" hlink="hlink" folHlink="folHlink"/>
  <p:sldLayoutIdLst>
    <p:sldLayoutId id="2147483785" r:id="rId1"/>
    <p:sldLayoutId id="2147483776" r:id="rId2"/>
    <p:sldLayoutId id="2147483783" r:id="rId3"/>
    <p:sldLayoutId id="2147483782" r:id="rId4"/>
    <p:sldLayoutId id="2147483781" r:id="rId5"/>
  </p:sldLayoutIdLst>
  <p:transition spd="slow"/>
  <p:hf hdr="0" ftr="0" dt="0"/>
  <p:txStyles>
    <p:title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p:titleStyle>
    <p:bodyStyle>
      <a:lvl1pPr marL="171450" indent="-17145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88" userDrawn="1">
          <p15:clr>
            <a:srgbClr val="F26B43"/>
          </p15:clr>
        </p15:guide>
        <p15:guide id="16" orient="horz" pos="4088" userDrawn="1">
          <p15:clr>
            <a:srgbClr val="F26B43"/>
          </p15:clr>
        </p15:guide>
        <p15:guide id="17" orient="horz" pos="288" userDrawn="1">
          <p15:clr>
            <a:srgbClr val="F26B43"/>
          </p15:clr>
        </p15:guide>
        <p15:guide id="18" orient="horz" pos="1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750242" y="6601701"/>
            <a:ext cx="3874492" cy="107722"/>
          </a:xfrm>
          <a:prstGeom prst="rect">
            <a:avLst/>
          </a:prstGeom>
        </p:spPr>
        <p:txBody>
          <a:bodyPr wrap="square" lIns="0" tIns="0" rIns="0" bIns="0" anchor="t">
            <a:spAutoFit/>
          </a:bodyPr>
          <a:lstStyle/>
          <a:p>
            <a:pPr algn="r"/>
            <a:r>
              <a:rPr lang="en-US" sz="700" b="0" i="0" kern="1200" dirty="0">
                <a:solidFill>
                  <a:schemeClr val="bg1">
                    <a:lumMod val="50000"/>
                  </a:schemeClr>
                </a:solidFill>
                <a:latin typeface="Arial" charset="0"/>
                <a:ea typeface="+mn-ea"/>
                <a:cs typeface="Arial" charset="0"/>
              </a:rPr>
              <a:t>© 2020 Insurance Services Office, Inc. All rights reserved.</a:t>
            </a:r>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83212" y="88107"/>
            <a:ext cx="308453" cy="228600"/>
          </a:xfrm>
          <a:prstGeom prst="rect">
            <a:avLst/>
          </a:prstGeom>
        </p:spPr>
      </p:pic>
      <p:sp>
        <p:nvSpPr>
          <p:cNvPr id="3" name="Text Placeholder 2"/>
          <p:cNvSpPr>
            <a:spLocks noGrp="1"/>
          </p:cNvSpPr>
          <p:nvPr>
            <p:ph type="body" idx="1"/>
          </p:nvPr>
        </p:nvSpPr>
        <p:spPr>
          <a:xfrm>
            <a:off x="527981" y="1641476"/>
            <a:ext cx="11359219" cy="4848225"/>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527982" y="685801"/>
            <a:ext cx="11363452" cy="305637"/>
          </a:xfrm>
          <a:prstGeom prst="rect">
            <a:avLst/>
          </a:prstGeom>
        </p:spPr>
        <p:txBody>
          <a:bodyPr vert="horz" wrap="none" lIns="0" tIns="0" rIns="0" bIns="0" rtlCol="0" anchor="t" anchorCtr="0">
            <a:noAutofit/>
          </a:bodyPr>
          <a:lstStyle/>
          <a:p>
            <a:r>
              <a:rPr lang="en-US" dirty="0"/>
              <a:t>Click to edit Master title style</a:t>
            </a:r>
          </a:p>
        </p:txBody>
      </p:sp>
      <p:cxnSp>
        <p:nvCxnSpPr>
          <p:cNvPr id="6" name="Straight Connector 5"/>
          <p:cNvCxnSpPr/>
          <p:nvPr/>
        </p:nvCxnSpPr>
        <p:spPr>
          <a:xfrm>
            <a:off x="487680" y="411480"/>
            <a:ext cx="11399520"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7" name="Triangle 6"/>
          <p:cNvSpPr/>
          <p:nvPr/>
        </p:nvSpPr>
        <p:spPr>
          <a:xfrm rot="10800000">
            <a:off x="487680" y="411481"/>
            <a:ext cx="134112"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5" name="Picture 14"/>
          <p:cNvPicPr>
            <a:picLocks noChangeAspect="1"/>
          </p:cNvPicPr>
          <p:nvPr/>
        </p:nvPicPr>
        <p:blipFill>
          <a:blip r:embed="rId13"/>
          <a:stretch>
            <a:fillRect/>
          </a:stretch>
        </p:blipFill>
        <p:spPr>
          <a:xfrm>
            <a:off x="527981" y="6617463"/>
            <a:ext cx="2231136" cy="82489"/>
          </a:xfrm>
          <a:prstGeom prst="rect">
            <a:avLst/>
          </a:prstGeom>
        </p:spPr>
      </p:pic>
      <p:sp>
        <p:nvSpPr>
          <p:cNvPr id="16" name="Rectangle 15"/>
          <p:cNvSpPr/>
          <p:nvPr/>
        </p:nvSpPr>
        <p:spPr>
          <a:xfrm>
            <a:off x="11662834" y="6601701"/>
            <a:ext cx="232833" cy="107722"/>
          </a:xfrm>
          <a:prstGeom prst="rect">
            <a:avLst/>
          </a:prstGeom>
        </p:spPr>
        <p:txBody>
          <a:bodyPr wrap="square" lIns="0" tIns="0" rIns="0" bIns="0" anchor="t">
            <a:spAutoFit/>
          </a:bodyPr>
          <a:lstStyle/>
          <a:p>
            <a:pPr algn="r"/>
            <a:fld id="{794AB575-7986-1741-A4D9-8B601F7D4868}" type="slidenum">
              <a:rPr lang="en-US" sz="700" b="1" smtClean="0">
                <a:solidFill>
                  <a:srgbClr val="006BA6"/>
                </a:solidFill>
              </a:rPr>
              <a:t>‹#›</a:t>
            </a:fld>
            <a:endParaRPr lang="en-US" sz="700" b="1" dirty="0">
              <a:solidFill>
                <a:srgbClr val="006BA6"/>
              </a:solidFill>
            </a:endParaRPr>
          </a:p>
        </p:txBody>
      </p:sp>
      <p:sp>
        <p:nvSpPr>
          <p:cNvPr id="4" name="TextBox 3"/>
          <p:cNvSpPr txBox="1"/>
          <p:nvPr/>
        </p:nvSpPr>
        <p:spPr>
          <a:xfrm>
            <a:off x="219676" y="1861751"/>
            <a:ext cx="12192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20" name="TextBox 19"/>
          <p:cNvSpPr txBox="1"/>
          <p:nvPr userDrawn="1"/>
        </p:nvSpPr>
        <p:spPr>
          <a:xfrm>
            <a:off x="219676" y="1861751"/>
            <a:ext cx="12192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Tree>
    <p:extLst>
      <p:ext uri="{BB962C8B-B14F-4D97-AF65-F5344CB8AC3E}">
        <p14:creationId xmlns:p14="http://schemas.microsoft.com/office/powerpoint/2010/main" val="75083948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Lst>
  <p:transition spd="slow"/>
  <p:hf hdr="0" ftr="0" dt="0"/>
  <p:txStyles>
    <p:title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p:titleStyle>
    <p:bodyStyle>
      <a:lvl1pPr marL="171450" indent="-171450" algn="l" defTabSz="914377" rtl="0" eaLnBrk="1" latinLnBrk="0" hangingPunct="1">
        <a:spcBef>
          <a:spcPts val="200"/>
        </a:spcBef>
        <a:buClr>
          <a:srgbClr val="005F99"/>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p15:clr>
            <a:srgbClr val="F26B43"/>
          </p15:clr>
        </p15:guide>
        <p15:guide id="13" pos="2880">
          <p15:clr>
            <a:srgbClr val="F26B43"/>
          </p15:clr>
        </p15:guide>
        <p15:guide id="14" pos="248">
          <p15:clr>
            <a:srgbClr val="F26B43"/>
          </p15:clr>
        </p15:guide>
        <p15:guide id="15" pos="5616">
          <p15:clr>
            <a:srgbClr val="F26B43"/>
          </p15:clr>
        </p15:guide>
        <p15:guide id="16" orient="horz" pos="4088">
          <p15:clr>
            <a:srgbClr val="F26B43"/>
          </p15:clr>
        </p15:guide>
        <p15:guide id="17" orient="horz" pos="288">
          <p15:clr>
            <a:srgbClr val="F26B43"/>
          </p15:clr>
        </p15:guide>
        <p15:guide id="18" orient="horz" pos="1032">
          <p15:clr>
            <a:srgbClr val="F26B43"/>
          </p15:clr>
        </p15:guide>
        <p15:guide id="19" orient="horz" pos="42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3D6AB0-30CC-8A4E-BC15-0D594B18D124}"/>
              </a:ext>
            </a:extLst>
          </p:cNvPr>
          <p:cNvSpPr>
            <a:spLocks noGrp="1"/>
          </p:cNvSpPr>
          <p:nvPr>
            <p:ph type="title"/>
          </p:nvPr>
        </p:nvSpPr>
        <p:spPr/>
        <p:txBody>
          <a:bodyPr wrap="square" anchor="ctr">
            <a:noAutofit/>
          </a:bodyPr>
          <a:lstStyle/>
          <a:p>
            <a:r>
              <a:rPr lang="en-US" sz="5000" spc="-100" dirty="0"/>
              <a:t>Scenario Testing COVID-19 Assumptions with Predictive Models</a:t>
            </a:r>
            <a:endParaRPr lang="en-US" sz="5000" baseline="30000" dirty="0"/>
          </a:p>
        </p:txBody>
      </p:sp>
      <p:sp>
        <p:nvSpPr>
          <p:cNvPr id="6" name="Subtitle 5">
            <a:extLst>
              <a:ext uri="{FF2B5EF4-FFF2-40B4-BE49-F238E27FC236}">
                <a16:creationId xmlns:a16="http://schemas.microsoft.com/office/drawing/2014/main" id="{46E882FF-F791-4768-A9C4-94E1AA6DECD4}"/>
              </a:ext>
            </a:extLst>
          </p:cNvPr>
          <p:cNvSpPr>
            <a:spLocks noGrp="1"/>
          </p:cNvSpPr>
          <p:nvPr>
            <p:ph type="subTitle" idx="1"/>
          </p:nvPr>
        </p:nvSpPr>
        <p:spPr/>
        <p:txBody>
          <a:bodyPr/>
          <a:lstStyle/>
          <a:p>
            <a:endParaRPr lang="en-US" dirty="0"/>
          </a:p>
          <a:p>
            <a:r>
              <a:rPr lang="en-US" dirty="0" err="1"/>
              <a:t>CAMAR</a:t>
            </a:r>
            <a:r>
              <a:rPr lang="en-US" dirty="0"/>
              <a:t> 2021 Spring Meeting</a:t>
            </a:r>
          </a:p>
        </p:txBody>
      </p:sp>
    </p:spTree>
    <p:extLst>
      <p:ext uri="{BB962C8B-B14F-4D97-AF65-F5344CB8AC3E}">
        <p14:creationId xmlns:p14="http://schemas.microsoft.com/office/powerpoint/2010/main" val="7781125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4601B-8E0A-4F12-B2FA-59696CF279CB}"/>
              </a:ext>
            </a:extLst>
          </p:cNvPr>
          <p:cNvPicPr>
            <a:picLocks noChangeAspect="1"/>
          </p:cNvPicPr>
          <p:nvPr/>
        </p:nvPicPr>
        <p:blipFill>
          <a:blip r:embed="rId3"/>
          <a:stretch>
            <a:fillRect/>
          </a:stretch>
        </p:blipFill>
        <p:spPr>
          <a:xfrm>
            <a:off x="3778552" y="635184"/>
            <a:ext cx="6715276" cy="5909724"/>
          </a:xfrm>
          <a:prstGeom prst="rect">
            <a:avLst/>
          </a:prstGeom>
        </p:spPr>
      </p:pic>
      <p:sp>
        <p:nvSpPr>
          <p:cNvPr id="7" name="Title 1">
            <a:extLst>
              <a:ext uri="{FF2B5EF4-FFF2-40B4-BE49-F238E27FC236}">
                <a16:creationId xmlns:a16="http://schemas.microsoft.com/office/drawing/2014/main" id="{41C7B60C-5638-42C3-85CF-B6018EA27B4C}"/>
              </a:ext>
            </a:extLst>
          </p:cNvPr>
          <p:cNvSpPr txBox="1">
            <a:spLocks/>
          </p:cNvSpPr>
          <p:nvPr/>
        </p:nvSpPr>
        <p:spPr>
          <a:xfrm>
            <a:off x="572842" y="3108960"/>
            <a:ext cx="2830706" cy="302580"/>
          </a:xfrm>
          <a:prstGeom prst="rect">
            <a:avLst/>
          </a:prstGeom>
        </p:spPr>
        <p:txBody>
          <a:bodyPr vert="horz" wrap="square" lIns="0" tIns="0" rIns="0" bIns="0" rtlCol="0" anchor="t" anchorCtr="0">
            <a:noAutofit/>
          </a:bodyPr>
          <a:lst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a:lstStyle>
          <a:p>
            <a:pPr algn="ctr"/>
            <a:r>
              <a:rPr lang="en-US" dirty="0"/>
              <a:t>Scenario Testing</a:t>
            </a:r>
          </a:p>
        </p:txBody>
      </p:sp>
      <p:sp>
        <p:nvSpPr>
          <p:cNvPr id="8" name="Text Placeholder 5">
            <a:extLst>
              <a:ext uri="{FF2B5EF4-FFF2-40B4-BE49-F238E27FC236}">
                <a16:creationId xmlns:a16="http://schemas.microsoft.com/office/drawing/2014/main" id="{15AA35A1-503D-4BBE-B8CD-645A48F63F4E}"/>
              </a:ext>
            </a:extLst>
          </p:cNvPr>
          <p:cNvSpPr txBox="1">
            <a:spLocks/>
          </p:cNvSpPr>
          <p:nvPr/>
        </p:nvSpPr>
        <p:spPr>
          <a:xfrm>
            <a:off x="569686" y="3429000"/>
            <a:ext cx="2831495" cy="319090"/>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16AA6"/>
              </a:buClr>
              <a:buFont typeface="Arial" pitchFamily="34" charset="0"/>
              <a:buNone/>
              <a:tabLst/>
              <a:defRPr sz="1800" b="1" i="0" kern="1200">
                <a:solidFill>
                  <a:srgbClr val="006BA6"/>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t>Commercial Auto TTT</a:t>
            </a:r>
            <a:endParaRPr lang="en-US" dirty="0"/>
          </a:p>
        </p:txBody>
      </p:sp>
      <p:sp>
        <p:nvSpPr>
          <p:cNvPr id="12" name="TextBox 11">
            <a:extLst>
              <a:ext uri="{FF2B5EF4-FFF2-40B4-BE49-F238E27FC236}">
                <a16:creationId xmlns:a16="http://schemas.microsoft.com/office/drawing/2014/main" id="{465458CD-423C-43FE-BCD5-EA60136BE6DC}"/>
              </a:ext>
            </a:extLst>
          </p:cNvPr>
          <p:cNvSpPr txBox="1"/>
          <p:nvPr/>
        </p:nvSpPr>
        <p:spPr>
          <a:xfrm>
            <a:off x="2506133" y="6187924"/>
            <a:ext cx="1485296" cy="227390"/>
          </a:xfrm>
          <a:prstGeom prst="rect">
            <a:avLst/>
          </a:prstGeom>
        </p:spPr>
        <p:txBody>
          <a:bodyPr vert="horz" wrap="square" lIns="0" tIns="0" rIns="0" bIns="0" rtlCol="0" anchor="ctr" anchorCtr="0">
            <a:noAutofit/>
          </a:bodyPr>
          <a:lstStyle/>
          <a:p>
            <a:pPr marL="0" indent="0" algn="ctr">
              <a:spcBef>
                <a:spcPts val="200"/>
              </a:spcBef>
              <a:spcAft>
                <a:spcPts val="600"/>
              </a:spcAft>
              <a:buClr>
                <a:srgbClr val="159FE8"/>
              </a:buClr>
              <a:buFont typeface="Calibri" pitchFamily="34" charset="0"/>
              <a:buNone/>
            </a:pPr>
            <a:r>
              <a:rPr lang="en-US" sz="1600" b="1" dirty="0">
                <a:solidFill>
                  <a:schemeClr val="accent1"/>
                </a:solidFill>
                <a:latin typeface="+mn-lt"/>
              </a:rPr>
              <a:t>Scenario:</a:t>
            </a:r>
          </a:p>
        </p:txBody>
      </p:sp>
    </p:spTree>
    <p:extLst>
      <p:ext uri="{BB962C8B-B14F-4D97-AF65-F5344CB8AC3E}">
        <p14:creationId xmlns:p14="http://schemas.microsoft.com/office/powerpoint/2010/main" val="405339088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4601B-8E0A-4F12-B2FA-59696CF279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9548" y="635184"/>
            <a:ext cx="6653284" cy="5909724"/>
          </a:xfrm>
          <a:prstGeom prst="rect">
            <a:avLst/>
          </a:prstGeom>
        </p:spPr>
      </p:pic>
      <p:sp>
        <p:nvSpPr>
          <p:cNvPr id="7" name="Title 1">
            <a:extLst>
              <a:ext uri="{FF2B5EF4-FFF2-40B4-BE49-F238E27FC236}">
                <a16:creationId xmlns:a16="http://schemas.microsoft.com/office/drawing/2014/main" id="{41C7B60C-5638-42C3-85CF-B6018EA27B4C}"/>
              </a:ext>
            </a:extLst>
          </p:cNvPr>
          <p:cNvSpPr txBox="1">
            <a:spLocks/>
          </p:cNvSpPr>
          <p:nvPr/>
        </p:nvSpPr>
        <p:spPr>
          <a:xfrm>
            <a:off x="572842" y="3108960"/>
            <a:ext cx="2830706" cy="302580"/>
          </a:xfrm>
          <a:prstGeom prst="rect">
            <a:avLst/>
          </a:prstGeom>
        </p:spPr>
        <p:txBody>
          <a:bodyPr vert="horz" wrap="square" lIns="0" tIns="0" rIns="0" bIns="0" rtlCol="0" anchor="t" anchorCtr="0">
            <a:noAutofit/>
          </a:bodyPr>
          <a:lst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a:lstStyle>
          <a:p>
            <a:pPr algn="ctr"/>
            <a:r>
              <a:rPr lang="en-US" dirty="0"/>
              <a:t>Scenario Testing</a:t>
            </a:r>
          </a:p>
        </p:txBody>
      </p:sp>
      <p:sp>
        <p:nvSpPr>
          <p:cNvPr id="8" name="Text Placeholder 5">
            <a:extLst>
              <a:ext uri="{FF2B5EF4-FFF2-40B4-BE49-F238E27FC236}">
                <a16:creationId xmlns:a16="http://schemas.microsoft.com/office/drawing/2014/main" id="{15AA35A1-503D-4BBE-B8CD-645A48F63F4E}"/>
              </a:ext>
            </a:extLst>
          </p:cNvPr>
          <p:cNvSpPr txBox="1">
            <a:spLocks/>
          </p:cNvSpPr>
          <p:nvPr/>
        </p:nvSpPr>
        <p:spPr>
          <a:xfrm>
            <a:off x="569686" y="3429000"/>
            <a:ext cx="2831495" cy="319090"/>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16AA6"/>
              </a:buClr>
              <a:buFont typeface="Arial" pitchFamily="34" charset="0"/>
              <a:buNone/>
              <a:tabLst/>
              <a:defRPr sz="1800" b="1" i="0" kern="1200">
                <a:solidFill>
                  <a:srgbClr val="006BA6"/>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Commercial Auto PPT</a:t>
            </a:r>
          </a:p>
        </p:txBody>
      </p:sp>
      <p:sp>
        <p:nvSpPr>
          <p:cNvPr id="5" name="TextBox 4">
            <a:extLst>
              <a:ext uri="{FF2B5EF4-FFF2-40B4-BE49-F238E27FC236}">
                <a16:creationId xmlns:a16="http://schemas.microsoft.com/office/drawing/2014/main" id="{B047F76D-FA68-40E8-8FAF-0BEE8E99C5B4}"/>
              </a:ext>
            </a:extLst>
          </p:cNvPr>
          <p:cNvSpPr txBox="1"/>
          <p:nvPr/>
        </p:nvSpPr>
        <p:spPr>
          <a:xfrm>
            <a:off x="2506133" y="6187924"/>
            <a:ext cx="1485296" cy="227390"/>
          </a:xfrm>
          <a:prstGeom prst="rect">
            <a:avLst/>
          </a:prstGeom>
        </p:spPr>
        <p:txBody>
          <a:bodyPr vert="horz" wrap="square" lIns="0" tIns="0" rIns="0" bIns="0" rtlCol="0" anchor="ctr" anchorCtr="0">
            <a:noAutofit/>
          </a:bodyPr>
          <a:lstStyle/>
          <a:p>
            <a:pPr marL="0" indent="0" algn="ctr">
              <a:spcBef>
                <a:spcPts val="200"/>
              </a:spcBef>
              <a:spcAft>
                <a:spcPts val="600"/>
              </a:spcAft>
              <a:buClr>
                <a:srgbClr val="159FE8"/>
              </a:buClr>
              <a:buFont typeface="Calibri" pitchFamily="34" charset="0"/>
              <a:buNone/>
            </a:pPr>
            <a:r>
              <a:rPr lang="en-US" sz="1600" b="1" dirty="0">
                <a:solidFill>
                  <a:schemeClr val="accent1"/>
                </a:solidFill>
                <a:latin typeface="+mn-lt"/>
              </a:rPr>
              <a:t>Scenario:</a:t>
            </a:r>
          </a:p>
        </p:txBody>
      </p:sp>
    </p:spTree>
    <p:extLst>
      <p:ext uri="{BB962C8B-B14F-4D97-AF65-F5344CB8AC3E}">
        <p14:creationId xmlns:p14="http://schemas.microsoft.com/office/powerpoint/2010/main" val="426195823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F4601B-8E0A-4F12-B2FA-59696CF279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32020" y="635184"/>
            <a:ext cx="6608340" cy="5909724"/>
          </a:xfrm>
          <a:prstGeom prst="rect">
            <a:avLst/>
          </a:prstGeom>
        </p:spPr>
      </p:pic>
      <p:sp>
        <p:nvSpPr>
          <p:cNvPr id="7" name="Title 1">
            <a:extLst>
              <a:ext uri="{FF2B5EF4-FFF2-40B4-BE49-F238E27FC236}">
                <a16:creationId xmlns:a16="http://schemas.microsoft.com/office/drawing/2014/main" id="{41C7B60C-5638-42C3-85CF-B6018EA27B4C}"/>
              </a:ext>
            </a:extLst>
          </p:cNvPr>
          <p:cNvSpPr txBox="1">
            <a:spLocks/>
          </p:cNvSpPr>
          <p:nvPr/>
        </p:nvSpPr>
        <p:spPr>
          <a:xfrm>
            <a:off x="572842" y="3108960"/>
            <a:ext cx="2830706" cy="302580"/>
          </a:xfrm>
          <a:prstGeom prst="rect">
            <a:avLst/>
          </a:prstGeom>
        </p:spPr>
        <p:txBody>
          <a:bodyPr vert="horz" wrap="square" lIns="0" tIns="0" rIns="0" bIns="0" rtlCol="0" anchor="t" anchorCtr="0">
            <a:noAutofit/>
          </a:bodyPr>
          <a:lst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a:lstStyle>
          <a:p>
            <a:pPr algn="ctr"/>
            <a:r>
              <a:rPr lang="en-US" dirty="0"/>
              <a:t>Scenario Testing</a:t>
            </a:r>
          </a:p>
        </p:txBody>
      </p:sp>
      <p:sp>
        <p:nvSpPr>
          <p:cNvPr id="8" name="Text Placeholder 5">
            <a:extLst>
              <a:ext uri="{FF2B5EF4-FFF2-40B4-BE49-F238E27FC236}">
                <a16:creationId xmlns:a16="http://schemas.microsoft.com/office/drawing/2014/main" id="{15AA35A1-503D-4BBE-B8CD-645A48F63F4E}"/>
              </a:ext>
            </a:extLst>
          </p:cNvPr>
          <p:cNvSpPr txBox="1">
            <a:spLocks/>
          </p:cNvSpPr>
          <p:nvPr/>
        </p:nvSpPr>
        <p:spPr>
          <a:xfrm>
            <a:off x="569686" y="3429000"/>
            <a:ext cx="2831495" cy="319090"/>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16AA6"/>
              </a:buClr>
              <a:buFont typeface="Arial" pitchFamily="34" charset="0"/>
              <a:buNone/>
              <a:tabLst/>
              <a:defRPr sz="1800" b="1" i="0" kern="1200">
                <a:solidFill>
                  <a:srgbClr val="006BA6"/>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t>Personal Auto</a:t>
            </a:r>
          </a:p>
        </p:txBody>
      </p:sp>
      <p:sp>
        <p:nvSpPr>
          <p:cNvPr id="5" name="TextBox 4">
            <a:extLst>
              <a:ext uri="{FF2B5EF4-FFF2-40B4-BE49-F238E27FC236}">
                <a16:creationId xmlns:a16="http://schemas.microsoft.com/office/drawing/2014/main" id="{65630E9D-433A-4879-B53D-BC3249E7D1C4}"/>
              </a:ext>
            </a:extLst>
          </p:cNvPr>
          <p:cNvSpPr txBox="1"/>
          <p:nvPr/>
        </p:nvSpPr>
        <p:spPr>
          <a:xfrm>
            <a:off x="2506133" y="6187924"/>
            <a:ext cx="1485296" cy="227390"/>
          </a:xfrm>
          <a:prstGeom prst="rect">
            <a:avLst/>
          </a:prstGeom>
        </p:spPr>
        <p:txBody>
          <a:bodyPr vert="horz" wrap="square" lIns="0" tIns="0" rIns="0" bIns="0" rtlCol="0" anchor="ctr" anchorCtr="0">
            <a:noAutofit/>
          </a:bodyPr>
          <a:lstStyle/>
          <a:p>
            <a:pPr marL="0" indent="0" algn="ctr">
              <a:spcBef>
                <a:spcPts val="200"/>
              </a:spcBef>
              <a:spcAft>
                <a:spcPts val="600"/>
              </a:spcAft>
              <a:buClr>
                <a:srgbClr val="159FE8"/>
              </a:buClr>
              <a:buFont typeface="Calibri" pitchFamily="34" charset="0"/>
              <a:buNone/>
            </a:pPr>
            <a:r>
              <a:rPr lang="en-US" sz="1600" b="1" dirty="0">
                <a:solidFill>
                  <a:schemeClr val="accent1"/>
                </a:solidFill>
                <a:latin typeface="+mn-lt"/>
              </a:rPr>
              <a:t>Scenario:</a:t>
            </a:r>
          </a:p>
        </p:txBody>
      </p:sp>
    </p:spTree>
    <p:extLst>
      <p:ext uri="{BB962C8B-B14F-4D97-AF65-F5344CB8AC3E}">
        <p14:creationId xmlns:p14="http://schemas.microsoft.com/office/powerpoint/2010/main" val="311433978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FC495F-98D5-426A-B61F-E33A07CE82EF}"/>
              </a:ext>
            </a:extLst>
          </p:cNvPr>
          <p:cNvGrpSpPr/>
          <p:nvPr/>
        </p:nvGrpSpPr>
        <p:grpSpPr>
          <a:xfrm>
            <a:off x="4057024" y="2559151"/>
            <a:ext cx="4238045" cy="2198166"/>
            <a:chOff x="1073426" y="1892553"/>
            <a:chExt cx="4238045" cy="2198166"/>
          </a:xfrm>
        </p:grpSpPr>
        <p:sp>
          <p:nvSpPr>
            <p:cNvPr id="2" name="Rectangle 1">
              <a:extLst>
                <a:ext uri="{FF2B5EF4-FFF2-40B4-BE49-F238E27FC236}">
                  <a16:creationId xmlns:a16="http://schemas.microsoft.com/office/drawing/2014/main" id="{74A8C6F4-14DD-4CFD-95BD-25A554CF2C65}"/>
                </a:ext>
              </a:extLst>
            </p:cNvPr>
            <p:cNvSpPr/>
            <p:nvPr/>
          </p:nvSpPr>
          <p:spPr>
            <a:xfrm>
              <a:off x="1073427" y="2767280"/>
              <a:ext cx="4238044" cy="1323439"/>
            </a:xfrm>
            <a:prstGeom prst="rect">
              <a:avLst/>
            </a:prstGeom>
          </p:spPr>
          <p:txBody>
            <a:bodyPr wrap="square">
              <a:spAutoFit/>
            </a:bodyPr>
            <a:lstStyle/>
            <a:p>
              <a:pPr algn="ctr"/>
              <a:r>
                <a:rPr lang="en-US" sz="2400" b="1" dirty="0">
                  <a:solidFill>
                    <a:schemeClr val="bg1"/>
                  </a:solidFill>
                  <a:latin typeface="Arial" charset="0"/>
                  <a:ea typeface="+mj-ea"/>
                  <a:cs typeface="+mj-cs"/>
                </a:rPr>
                <a:t>Ralph Dweck, FCAS, MAAA</a:t>
              </a:r>
              <a:br>
                <a:rPr lang="en-US" sz="2000" dirty="0"/>
              </a:br>
              <a:r>
                <a:rPr lang="en-US" sz="2000" dirty="0">
                  <a:solidFill>
                    <a:schemeClr val="bg1"/>
                  </a:solidFill>
                  <a:latin typeface="Arial" charset="0"/>
                  <a:ea typeface="+mj-ea"/>
                  <a:cs typeface="+mj-cs"/>
                </a:rPr>
                <a:t>ISO Risk Analyzer</a:t>
              </a:r>
              <a:br>
                <a:rPr lang="en-US" dirty="0"/>
              </a:br>
              <a:r>
                <a:rPr lang="en-US" dirty="0">
                  <a:solidFill>
                    <a:schemeClr val="bg1"/>
                  </a:solidFill>
                  <a:latin typeface="Arial" charset="0"/>
                  <a:ea typeface="+mj-ea"/>
                  <a:cs typeface="+mj-cs"/>
                </a:rPr>
                <a:t>ralph.dweck@verisk.com</a:t>
              </a:r>
              <a:br>
                <a:rPr lang="en-US" dirty="0">
                  <a:solidFill>
                    <a:schemeClr val="bg1"/>
                  </a:solidFill>
                  <a:latin typeface="Arial" charset="0"/>
                  <a:ea typeface="+mj-ea"/>
                  <a:cs typeface="+mj-cs"/>
                </a:rPr>
              </a:br>
              <a:r>
                <a:rPr lang="en-US" dirty="0">
                  <a:solidFill>
                    <a:schemeClr val="bg1"/>
                  </a:solidFill>
                  <a:latin typeface="Arial" charset="0"/>
                  <a:ea typeface="+mj-ea"/>
                  <a:cs typeface="+mj-cs"/>
                </a:rPr>
                <a:t>t. 201.469.2559</a:t>
              </a:r>
            </a:p>
          </p:txBody>
        </p:sp>
        <p:sp>
          <p:nvSpPr>
            <p:cNvPr id="4" name="Rectangle 3">
              <a:extLst>
                <a:ext uri="{FF2B5EF4-FFF2-40B4-BE49-F238E27FC236}">
                  <a16:creationId xmlns:a16="http://schemas.microsoft.com/office/drawing/2014/main" id="{BC0F3884-F52B-4336-93AD-E3B91F6E3B99}"/>
                </a:ext>
              </a:extLst>
            </p:cNvPr>
            <p:cNvSpPr/>
            <p:nvPr/>
          </p:nvSpPr>
          <p:spPr>
            <a:xfrm>
              <a:off x="1073426" y="1892553"/>
              <a:ext cx="4238045" cy="523220"/>
            </a:xfrm>
            <a:prstGeom prst="rect">
              <a:avLst/>
            </a:prstGeom>
          </p:spPr>
          <p:txBody>
            <a:bodyPr wrap="square">
              <a:spAutoFit/>
            </a:bodyPr>
            <a:lstStyle/>
            <a:p>
              <a:pPr algn="ctr"/>
              <a:r>
                <a:rPr lang="en-US" sz="2800" b="1" dirty="0">
                  <a:solidFill>
                    <a:schemeClr val="bg1"/>
                  </a:solidFill>
                  <a:latin typeface="Arial" charset="0"/>
                </a:rPr>
                <a:t>Questions?</a:t>
              </a:r>
              <a:endParaRPr lang="en-US" sz="2800" b="1" dirty="0"/>
            </a:p>
          </p:txBody>
        </p:sp>
        <p:cxnSp>
          <p:nvCxnSpPr>
            <p:cNvPr id="15" name="Straight Connector 14">
              <a:extLst>
                <a:ext uri="{FF2B5EF4-FFF2-40B4-BE49-F238E27FC236}">
                  <a16:creationId xmlns:a16="http://schemas.microsoft.com/office/drawing/2014/main" id="{D1C48EF3-09A0-44ED-92E2-EA28A2F061D4}"/>
                </a:ext>
              </a:extLst>
            </p:cNvPr>
            <p:cNvCxnSpPr/>
            <p:nvPr/>
          </p:nvCxnSpPr>
          <p:spPr>
            <a:xfrm>
              <a:off x="1073426" y="2587484"/>
              <a:ext cx="42380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F58B3842-B784-4CD0-A71A-E5415C3D3EDB}"/>
              </a:ext>
            </a:extLst>
          </p:cNvPr>
          <p:cNvSpPr/>
          <p:nvPr/>
        </p:nvSpPr>
        <p:spPr>
          <a:xfrm>
            <a:off x="3096380" y="5653011"/>
            <a:ext cx="6236304" cy="600164"/>
          </a:xfrm>
          <a:prstGeom prst="rect">
            <a:avLst/>
          </a:prstGeom>
        </p:spPr>
        <p:txBody>
          <a:bodyPr wrap="square">
            <a:spAutoFit/>
          </a:bodyPr>
          <a:lstStyle/>
          <a:p>
            <a:pPr algn="ctr"/>
            <a:r>
              <a:rPr lang="en-US" sz="1100" dirty="0">
                <a:solidFill>
                  <a:schemeClr val="bg1"/>
                </a:solidFill>
              </a:rPr>
              <a:t>No part of this presentation may be copied or redistributed without the prior written consent of ISO.  This material was used exclusively as an exhibit to an oral presentation. It may not be, nor should it be relied upon as reflecting, a complete record of the discussion.</a:t>
            </a:r>
          </a:p>
        </p:txBody>
      </p:sp>
    </p:spTree>
    <p:extLst>
      <p:ext uri="{BB962C8B-B14F-4D97-AF65-F5344CB8AC3E}">
        <p14:creationId xmlns:p14="http://schemas.microsoft.com/office/powerpoint/2010/main" val="217393852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0879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71795D-96ED-4E89-B0E0-4B46D9B4FC81}"/>
              </a:ext>
            </a:extLst>
          </p:cNvPr>
          <p:cNvSpPr/>
          <p:nvPr/>
        </p:nvSpPr>
        <p:spPr>
          <a:xfrm>
            <a:off x="0" y="1"/>
            <a:ext cx="12191117" cy="6858000"/>
          </a:xfrm>
          <a:prstGeom prst="rect">
            <a:avLst/>
          </a:prstGeom>
          <a:solidFill>
            <a:srgbClr val="EBF8FF">
              <a:alpha val="6431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5CE368D-06A6-462C-B5B4-6A63AF7C7AA4}"/>
              </a:ext>
            </a:extLst>
          </p:cNvPr>
          <p:cNvSpPr>
            <a:spLocks noGrp="1"/>
          </p:cNvSpPr>
          <p:nvPr>
            <p:ph type="title"/>
          </p:nvPr>
        </p:nvSpPr>
        <p:spPr/>
        <p:txBody>
          <a:bodyPr/>
          <a:lstStyle/>
          <a:p>
            <a:r>
              <a:rPr lang="en-US" dirty="0"/>
              <a:t>ISO Risk Analyzer Environmental</a:t>
            </a:r>
          </a:p>
        </p:txBody>
      </p:sp>
      <p:sp>
        <p:nvSpPr>
          <p:cNvPr id="18" name="Text Placeholder 17">
            <a:extLst>
              <a:ext uri="{FF2B5EF4-FFF2-40B4-BE49-F238E27FC236}">
                <a16:creationId xmlns:a16="http://schemas.microsoft.com/office/drawing/2014/main" id="{0C0F9878-54EC-4884-A3C1-85711FB74FE9}"/>
              </a:ext>
            </a:extLst>
          </p:cNvPr>
          <p:cNvSpPr>
            <a:spLocks noGrp="1"/>
          </p:cNvSpPr>
          <p:nvPr>
            <p:ph type="body" sz="quarter" idx="10"/>
          </p:nvPr>
        </p:nvSpPr>
        <p:spPr/>
        <p:txBody>
          <a:bodyPr/>
          <a:lstStyle/>
          <a:p>
            <a:r>
              <a:rPr lang="en-US"/>
              <a:t>Geographic risk landscape</a:t>
            </a:r>
          </a:p>
        </p:txBody>
      </p:sp>
      <p:sp>
        <p:nvSpPr>
          <p:cNvPr id="2051" name="Text Placeholder 2050">
            <a:extLst>
              <a:ext uri="{FF2B5EF4-FFF2-40B4-BE49-F238E27FC236}">
                <a16:creationId xmlns:a16="http://schemas.microsoft.com/office/drawing/2014/main" id="{D3C304C3-6788-4C24-A247-33A948840D58}"/>
              </a:ext>
            </a:extLst>
          </p:cNvPr>
          <p:cNvSpPr>
            <a:spLocks noGrp="1"/>
          </p:cNvSpPr>
          <p:nvPr>
            <p:ph type="body" sz="quarter" idx="11"/>
          </p:nvPr>
        </p:nvSpPr>
        <p:spPr/>
        <p:txBody>
          <a:bodyPr/>
          <a:lstStyle/>
          <a:p>
            <a:endParaRPr lang="en-US"/>
          </a:p>
        </p:txBody>
      </p:sp>
      <p:sp>
        <p:nvSpPr>
          <p:cNvPr id="2" name="Rectangle 1">
            <a:extLst>
              <a:ext uri="{FF2B5EF4-FFF2-40B4-BE49-F238E27FC236}">
                <a16:creationId xmlns:a16="http://schemas.microsoft.com/office/drawing/2014/main" id="{81D19AE0-F791-4532-91E6-199D26E47B2F}"/>
              </a:ext>
            </a:extLst>
          </p:cNvPr>
          <p:cNvSpPr/>
          <p:nvPr/>
        </p:nvSpPr>
        <p:spPr>
          <a:xfrm>
            <a:off x="0" y="2484523"/>
            <a:ext cx="6364705" cy="231266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50000"/>
              </a:lnSpc>
            </a:pPr>
            <a:endParaRPr lang="en-US" sz="2400" dirty="0">
              <a:cs typeface="Arial"/>
            </a:endParaRPr>
          </a:p>
        </p:txBody>
      </p:sp>
      <p:pic>
        <p:nvPicPr>
          <p:cNvPr id="10" name="Picture 9">
            <a:extLst>
              <a:ext uri="{FF2B5EF4-FFF2-40B4-BE49-F238E27FC236}">
                <a16:creationId xmlns:a16="http://schemas.microsoft.com/office/drawing/2014/main" id="{2A687F73-7D63-426B-B808-3ABC6297B72E}"/>
              </a:ext>
            </a:extLst>
          </p:cNvPr>
          <p:cNvPicPr>
            <a:picLocks noChangeAspect="1"/>
          </p:cNvPicPr>
          <p:nvPr/>
        </p:nvPicPr>
        <p:blipFill rotWithShape="1">
          <a:blip r:embed="rId2"/>
          <a:srcRect t="7094" r="9193" b="6752"/>
          <a:stretch/>
        </p:blipFill>
        <p:spPr>
          <a:xfrm rot="459085">
            <a:off x="5279327" y="1711114"/>
            <a:ext cx="6077302" cy="4133022"/>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E7FD5F6-15BF-4831-BD80-3F5D9F0E32DD}"/>
              </a:ext>
            </a:extLst>
          </p:cNvPr>
          <p:cNvSpPr/>
          <p:nvPr/>
        </p:nvSpPr>
        <p:spPr>
          <a:xfrm>
            <a:off x="0" y="2713298"/>
            <a:ext cx="6096000" cy="1685846"/>
          </a:xfrm>
          <a:prstGeom prst="rect">
            <a:avLst/>
          </a:prstGeom>
        </p:spPr>
        <p:txBody>
          <a:bodyPr>
            <a:spAutoFit/>
          </a:bodyPr>
          <a:lstStyle/>
          <a:p>
            <a:pPr lvl="1">
              <a:lnSpc>
                <a:spcPct val="150000"/>
              </a:lnSpc>
            </a:pPr>
            <a:r>
              <a:rPr lang="en-US" sz="2400" dirty="0">
                <a:solidFill>
                  <a:schemeClr val="bg1"/>
                </a:solidFill>
              </a:rPr>
              <a:t>Location-specific data to help you </a:t>
            </a:r>
          </a:p>
          <a:p>
            <a:pPr lvl="1">
              <a:lnSpc>
                <a:spcPct val="150000"/>
              </a:lnSpc>
            </a:pPr>
            <a:r>
              <a:rPr lang="en-US" sz="2400" dirty="0">
                <a:solidFill>
                  <a:schemeClr val="bg1"/>
                </a:solidFill>
              </a:rPr>
              <a:t>classify, segment, and price </a:t>
            </a:r>
            <a:endParaRPr lang="en-US" sz="2400" dirty="0">
              <a:solidFill>
                <a:schemeClr val="bg1"/>
              </a:solidFill>
              <a:cs typeface="Arial"/>
            </a:endParaRPr>
          </a:p>
          <a:p>
            <a:pPr lvl="1">
              <a:lnSpc>
                <a:spcPct val="150000"/>
              </a:lnSpc>
            </a:pPr>
            <a:r>
              <a:rPr lang="en-US" sz="2400" dirty="0">
                <a:solidFill>
                  <a:schemeClr val="bg1"/>
                </a:solidFill>
              </a:rPr>
              <a:t>risk with laser precision</a:t>
            </a:r>
            <a:endParaRPr lang="en-US" sz="2400" dirty="0">
              <a:solidFill>
                <a:schemeClr val="bg1"/>
              </a:solidFill>
              <a:cs typeface="Arial"/>
            </a:endParaRPr>
          </a:p>
        </p:txBody>
      </p:sp>
    </p:spTree>
    <p:extLst>
      <p:ext uri="{BB962C8B-B14F-4D97-AF65-F5344CB8AC3E}">
        <p14:creationId xmlns:p14="http://schemas.microsoft.com/office/powerpoint/2010/main" val="10970964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895A0D-444F-4456-A50F-8BC1CC97C6D4}"/>
              </a:ext>
            </a:extLst>
          </p:cNvPr>
          <p:cNvSpPr/>
          <p:nvPr/>
        </p:nvSpPr>
        <p:spPr>
          <a:xfrm>
            <a:off x="0" y="1"/>
            <a:ext cx="12192000" cy="1609606"/>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7">
            <a:extLst>
              <a:ext uri="{FF2B5EF4-FFF2-40B4-BE49-F238E27FC236}">
                <a16:creationId xmlns:a16="http://schemas.microsoft.com/office/drawing/2014/main" id="{553B7B14-D665-4921-8112-1EB978A38F45}"/>
              </a:ext>
            </a:extLst>
          </p:cNvPr>
          <p:cNvSpPr txBox="1">
            <a:spLocks/>
          </p:cNvSpPr>
          <p:nvPr/>
        </p:nvSpPr>
        <p:spPr>
          <a:xfrm>
            <a:off x="384156" y="519230"/>
            <a:ext cx="11318406" cy="302580"/>
          </a:xfrm>
          <a:prstGeom prst="rect">
            <a:avLst/>
          </a:prstGeom>
        </p:spPr>
        <p:txBody>
          <a:bodyPr vert="horz" wrap="square" lIns="0" tIns="0" rIns="0" bIns="0" rtlCol="0" anchor="t" anchorCtr="0">
            <a:noAutofit/>
          </a:bodyPr>
          <a:lst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a:lstStyle>
          <a:p>
            <a:r>
              <a:rPr lang="en-US" dirty="0">
                <a:solidFill>
                  <a:schemeClr val="bg1"/>
                </a:solidFill>
              </a:rPr>
              <a:t>ISO Risk Analyzer Personal Auto and Commercial Auto</a:t>
            </a:r>
          </a:p>
        </p:txBody>
      </p:sp>
      <p:sp>
        <p:nvSpPr>
          <p:cNvPr id="17" name="Text Placeholder 73">
            <a:extLst>
              <a:ext uri="{FF2B5EF4-FFF2-40B4-BE49-F238E27FC236}">
                <a16:creationId xmlns:a16="http://schemas.microsoft.com/office/drawing/2014/main" id="{19BF4718-948E-4510-B9B6-69E7584CACB2}"/>
              </a:ext>
            </a:extLst>
          </p:cNvPr>
          <p:cNvSpPr txBox="1">
            <a:spLocks/>
          </p:cNvSpPr>
          <p:nvPr/>
        </p:nvSpPr>
        <p:spPr>
          <a:xfrm>
            <a:off x="381000" y="1052748"/>
            <a:ext cx="11321562" cy="319090"/>
          </a:xfrm>
          <a:prstGeom prst="rect">
            <a:avLst/>
          </a:prstGeom>
        </p:spPr>
        <p:txBody>
          <a:bodyPr/>
          <a:lstStyle>
            <a:lvl1pPr marL="171450" indent="-17145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E5F6FF"/>
                </a:solidFill>
              </a:rPr>
              <a:t>Environmental Module</a:t>
            </a:r>
          </a:p>
        </p:txBody>
      </p:sp>
      <p:cxnSp>
        <p:nvCxnSpPr>
          <p:cNvPr id="18" name="Straight Connector 17">
            <a:extLst>
              <a:ext uri="{FF2B5EF4-FFF2-40B4-BE49-F238E27FC236}">
                <a16:creationId xmlns:a16="http://schemas.microsoft.com/office/drawing/2014/main" id="{D431654C-000E-4BC4-97F8-CF5626925289}"/>
              </a:ext>
            </a:extLst>
          </p:cNvPr>
          <p:cNvCxnSpPr>
            <a:cxnSpLocks/>
          </p:cNvCxnSpPr>
          <p:nvPr/>
        </p:nvCxnSpPr>
        <p:spPr>
          <a:xfrm flipV="1">
            <a:off x="0" y="1585275"/>
            <a:ext cx="12192000" cy="12799"/>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8E1DDB69-9CB0-400D-9F13-E816ACF0364D}"/>
              </a:ext>
            </a:extLst>
          </p:cNvPr>
          <p:cNvSpPr/>
          <p:nvPr/>
        </p:nvSpPr>
        <p:spPr>
          <a:xfrm rot="10800000">
            <a:off x="5771516" y="1578272"/>
            <a:ext cx="794539" cy="18001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509F5D5-0EEB-4B79-94DA-938B592591A8}"/>
              </a:ext>
            </a:extLst>
          </p:cNvPr>
          <p:cNvSpPr/>
          <p:nvPr/>
        </p:nvSpPr>
        <p:spPr>
          <a:xfrm>
            <a:off x="0" y="1968164"/>
            <a:ext cx="12192000" cy="7973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dirty="0"/>
          </a:p>
        </p:txBody>
      </p:sp>
      <p:grpSp>
        <p:nvGrpSpPr>
          <p:cNvPr id="63" name="Group 62">
            <a:extLst>
              <a:ext uri="{FF2B5EF4-FFF2-40B4-BE49-F238E27FC236}">
                <a16:creationId xmlns:a16="http://schemas.microsoft.com/office/drawing/2014/main" id="{5512F6F8-2069-4B3E-8D7E-97DFF41EA31B}"/>
              </a:ext>
            </a:extLst>
          </p:cNvPr>
          <p:cNvGrpSpPr/>
          <p:nvPr/>
        </p:nvGrpSpPr>
        <p:grpSpPr>
          <a:xfrm>
            <a:off x="310057" y="3015425"/>
            <a:ext cx="11641826" cy="3388213"/>
            <a:chOff x="310057" y="3015425"/>
            <a:chExt cx="11641826" cy="3388213"/>
          </a:xfrm>
        </p:grpSpPr>
        <p:sp>
          <p:nvSpPr>
            <p:cNvPr id="54" name="Rectangle: Rounded Corners 53">
              <a:extLst>
                <a:ext uri="{FF2B5EF4-FFF2-40B4-BE49-F238E27FC236}">
                  <a16:creationId xmlns:a16="http://schemas.microsoft.com/office/drawing/2014/main" id="{425A8041-6B14-40FF-9CF6-F0D21CFE4409}"/>
                </a:ext>
              </a:extLst>
            </p:cNvPr>
            <p:cNvSpPr/>
            <p:nvPr/>
          </p:nvSpPr>
          <p:spPr>
            <a:xfrm>
              <a:off x="9876024" y="3940777"/>
              <a:ext cx="2075859" cy="2462861"/>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1BC447B9-DD6E-4C9C-AB51-410D181565F1}"/>
                </a:ext>
              </a:extLst>
            </p:cNvPr>
            <p:cNvSpPr/>
            <p:nvPr/>
          </p:nvSpPr>
          <p:spPr>
            <a:xfrm>
              <a:off x="2767765" y="3922340"/>
              <a:ext cx="2075859" cy="2462861"/>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F1A5530E-E588-4B1A-9FE4-1DFC9216D08A}"/>
                </a:ext>
              </a:extLst>
            </p:cNvPr>
            <p:cNvSpPr/>
            <p:nvPr/>
          </p:nvSpPr>
          <p:spPr>
            <a:xfrm>
              <a:off x="310057" y="3912237"/>
              <a:ext cx="2075859" cy="2462861"/>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467C645-A060-49DE-BAB3-B0A949B489A8}"/>
                </a:ext>
              </a:extLst>
            </p:cNvPr>
            <p:cNvSpPr/>
            <p:nvPr/>
          </p:nvSpPr>
          <p:spPr>
            <a:xfrm>
              <a:off x="603047" y="3070301"/>
              <a:ext cx="1607724" cy="1607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35F633-C24A-4E59-AF4E-822F20CBC587}"/>
                </a:ext>
              </a:extLst>
            </p:cNvPr>
            <p:cNvSpPr/>
            <p:nvPr/>
          </p:nvSpPr>
          <p:spPr>
            <a:xfrm>
              <a:off x="381000" y="4824165"/>
              <a:ext cx="1919754" cy="111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solidFill>
                </a:rPr>
                <a:t>Traffic generators</a:t>
              </a:r>
            </a:p>
          </p:txBody>
        </p:sp>
        <p:sp>
          <p:nvSpPr>
            <p:cNvPr id="26" name="Rectangle 25">
              <a:extLst>
                <a:ext uri="{FF2B5EF4-FFF2-40B4-BE49-F238E27FC236}">
                  <a16:creationId xmlns:a16="http://schemas.microsoft.com/office/drawing/2014/main" id="{4DC62B7C-993F-4A45-8956-53292205163B}"/>
                </a:ext>
              </a:extLst>
            </p:cNvPr>
            <p:cNvSpPr/>
            <p:nvPr/>
          </p:nvSpPr>
          <p:spPr>
            <a:xfrm>
              <a:off x="2834419" y="4846958"/>
              <a:ext cx="1984158" cy="111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solidFill>
                </a:rPr>
                <a:t>Traffic composition</a:t>
              </a:r>
            </a:p>
          </p:txBody>
        </p:sp>
        <p:sp>
          <p:nvSpPr>
            <p:cNvPr id="29" name="Rectangle 28">
              <a:extLst>
                <a:ext uri="{FF2B5EF4-FFF2-40B4-BE49-F238E27FC236}">
                  <a16:creationId xmlns:a16="http://schemas.microsoft.com/office/drawing/2014/main" id="{E314B8EF-E0DD-484B-9105-140CA64784A8}"/>
                </a:ext>
              </a:extLst>
            </p:cNvPr>
            <p:cNvSpPr/>
            <p:nvPr/>
          </p:nvSpPr>
          <p:spPr>
            <a:xfrm>
              <a:off x="9876024" y="4982162"/>
              <a:ext cx="1965953" cy="111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solidFill>
                </a:rPr>
                <a:t>Experience and Trend</a:t>
              </a:r>
            </a:p>
          </p:txBody>
        </p:sp>
        <p:grpSp>
          <p:nvGrpSpPr>
            <p:cNvPr id="32" name="Group 31">
              <a:extLst>
                <a:ext uri="{FF2B5EF4-FFF2-40B4-BE49-F238E27FC236}">
                  <a16:creationId xmlns:a16="http://schemas.microsoft.com/office/drawing/2014/main" id="{D2E01F52-014F-4FFF-8290-CB844D41BE24}"/>
                </a:ext>
              </a:extLst>
            </p:cNvPr>
            <p:cNvGrpSpPr/>
            <p:nvPr/>
          </p:nvGrpSpPr>
          <p:grpSpPr>
            <a:xfrm>
              <a:off x="522266" y="3044026"/>
              <a:ext cx="1678662" cy="1678662"/>
              <a:chOff x="1003111" y="3194882"/>
              <a:chExt cx="1678662" cy="1678662"/>
            </a:xfrm>
          </p:grpSpPr>
          <p:pic>
            <p:nvPicPr>
              <p:cNvPr id="24" name="Picture 23">
                <a:extLst>
                  <a:ext uri="{FF2B5EF4-FFF2-40B4-BE49-F238E27FC236}">
                    <a16:creationId xmlns:a16="http://schemas.microsoft.com/office/drawing/2014/main" id="{E7E82899-9E22-4BE7-8E53-52EF5D51BACC}"/>
                  </a:ext>
                </a:extLst>
              </p:cNvPr>
              <p:cNvPicPr>
                <a:picLocks noChangeAspect="1"/>
              </p:cNvPicPr>
              <p:nvPr/>
            </p:nvPicPr>
            <p:blipFill rotWithShape="1">
              <a:blip r:embed="rId2"/>
              <a:srcRect b="84440"/>
              <a:stretch/>
            </p:blipFill>
            <p:spPr>
              <a:xfrm>
                <a:off x="1024124" y="3369167"/>
                <a:ext cx="1607724" cy="1215440"/>
              </a:xfrm>
              <a:prstGeom prst="rect">
                <a:avLst/>
              </a:prstGeom>
            </p:spPr>
          </p:pic>
          <p:sp>
            <p:nvSpPr>
              <p:cNvPr id="31" name="Oval 30">
                <a:extLst>
                  <a:ext uri="{FF2B5EF4-FFF2-40B4-BE49-F238E27FC236}">
                    <a16:creationId xmlns:a16="http://schemas.microsoft.com/office/drawing/2014/main" id="{B1404F1A-4864-415B-A643-C7DB9634CD6C}"/>
                  </a:ext>
                </a:extLst>
              </p:cNvPr>
              <p:cNvSpPr/>
              <p:nvPr/>
            </p:nvSpPr>
            <p:spPr>
              <a:xfrm>
                <a:off x="1003111" y="3194882"/>
                <a:ext cx="1678662" cy="1678662"/>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4D107D79-92C0-4CB0-819D-E826B0D74AE0}"/>
                </a:ext>
              </a:extLst>
            </p:cNvPr>
            <p:cNvGrpSpPr/>
            <p:nvPr/>
          </p:nvGrpSpPr>
          <p:grpSpPr>
            <a:xfrm>
              <a:off x="2911544" y="3037451"/>
              <a:ext cx="1732341" cy="1678662"/>
              <a:chOff x="3334625" y="1897856"/>
              <a:chExt cx="1732341" cy="1678662"/>
            </a:xfrm>
          </p:grpSpPr>
          <p:sp>
            <p:nvSpPr>
              <p:cNvPr id="44" name="Oval 43">
                <a:extLst>
                  <a:ext uri="{FF2B5EF4-FFF2-40B4-BE49-F238E27FC236}">
                    <a16:creationId xmlns:a16="http://schemas.microsoft.com/office/drawing/2014/main" id="{CCED8957-BB8F-4BBE-943C-CEEB59B52807}"/>
                  </a:ext>
                </a:extLst>
              </p:cNvPr>
              <p:cNvSpPr/>
              <p:nvPr/>
            </p:nvSpPr>
            <p:spPr>
              <a:xfrm>
                <a:off x="3334625" y="1951433"/>
                <a:ext cx="1607724" cy="1607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6C61F07-43DA-45AF-9ACB-35C6E30AB338}"/>
                  </a:ext>
                </a:extLst>
              </p:cNvPr>
              <p:cNvGrpSpPr/>
              <p:nvPr/>
            </p:nvGrpSpPr>
            <p:grpSpPr>
              <a:xfrm>
                <a:off x="3388304" y="1897856"/>
                <a:ext cx="1678662" cy="1678662"/>
                <a:chOff x="3660158" y="3280358"/>
                <a:chExt cx="1678662" cy="1678662"/>
              </a:xfrm>
            </p:grpSpPr>
            <p:pic>
              <p:nvPicPr>
                <p:cNvPr id="20" name="Picture 19">
                  <a:extLst>
                    <a:ext uri="{FF2B5EF4-FFF2-40B4-BE49-F238E27FC236}">
                      <a16:creationId xmlns:a16="http://schemas.microsoft.com/office/drawing/2014/main" id="{59953096-8625-435B-94F4-F0FABDC9FE62}"/>
                    </a:ext>
                  </a:extLst>
                </p:cNvPr>
                <p:cNvPicPr>
                  <a:picLocks noChangeAspect="1"/>
                </p:cNvPicPr>
                <p:nvPr/>
              </p:nvPicPr>
              <p:blipFill rotWithShape="1">
                <a:blip r:embed="rId2"/>
                <a:srcRect t="20265" b="64174"/>
                <a:stretch/>
              </p:blipFill>
              <p:spPr>
                <a:xfrm>
                  <a:off x="3710998" y="3427419"/>
                  <a:ext cx="1616350" cy="1221962"/>
                </a:xfrm>
                <a:prstGeom prst="rect">
                  <a:avLst/>
                </a:prstGeom>
              </p:spPr>
            </p:pic>
            <p:sp>
              <p:nvSpPr>
                <p:cNvPr id="33" name="Oval 32">
                  <a:extLst>
                    <a:ext uri="{FF2B5EF4-FFF2-40B4-BE49-F238E27FC236}">
                      <a16:creationId xmlns:a16="http://schemas.microsoft.com/office/drawing/2014/main" id="{BB4519F3-F9C7-4691-9A53-C018B4F5B95E}"/>
                    </a:ext>
                  </a:extLst>
                </p:cNvPr>
                <p:cNvSpPr/>
                <p:nvPr/>
              </p:nvSpPr>
              <p:spPr>
                <a:xfrm>
                  <a:off x="3660158" y="3280358"/>
                  <a:ext cx="1678662" cy="1678662"/>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Rectangle: Rounded Corners 51">
              <a:extLst>
                <a:ext uri="{FF2B5EF4-FFF2-40B4-BE49-F238E27FC236}">
                  <a16:creationId xmlns:a16="http://schemas.microsoft.com/office/drawing/2014/main" id="{E051B356-4128-467D-BA46-CC60DAE7137B}"/>
                </a:ext>
              </a:extLst>
            </p:cNvPr>
            <p:cNvSpPr/>
            <p:nvPr/>
          </p:nvSpPr>
          <p:spPr>
            <a:xfrm>
              <a:off x="5146370" y="3921371"/>
              <a:ext cx="2075859" cy="2462861"/>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EF0BB4FF-1401-40E2-A88F-D1FF1EF790C7}"/>
                </a:ext>
              </a:extLst>
            </p:cNvPr>
            <p:cNvGrpSpPr/>
            <p:nvPr/>
          </p:nvGrpSpPr>
          <p:grpSpPr>
            <a:xfrm>
              <a:off x="5344402" y="3015425"/>
              <a:ext cx="1686238" cy="1700688"/>
              <a:chOff x="3790765" y="5207231"/>
              <a:chExt cx="1686238" cy="1700688"/>
            </a:xfrm>
          </p:grpSpPr>
          <p:sp>
            <p:nvSpPr>
              <p:cNvPr id="45" name="Oval 44">
                <a:extLst>
                  <a:ext uri="{FF2B5EF4-FFF2-40B4-BE49-F238E27FC236}">
                    <a16:creationId xmlns:a16="http://schemas.microsoft.com/office/drawing/2014/main" id="{CE97ADDD-2560-4B4B-80BC-C81C3C31D143}"/>
                  </a:ext>
                </a:extLst>
              </p:cNvPr>
              <p:cNvSpPr/>
              <p:nvPr/>
            </p:nvSpPr>
            <p:spPr>
              <a:xfrm>
                <a:off x="3790765" y="5207231"/>
                <a:ext cx="1650769" cy="16507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E6AB175-52E5-4D83-9E01-096BD7D25B9C}"/>
                  </a:ext>
                </a:extLst>
              </p:cNvPr>
              <p:cNvGrpSpPr/>
              <p:nvPr/>
            </p:nvGrpSpPr>
            <p:grpSpPr>
              <a:xfrm>
                <a:off x="3798341" y="5229257"/>
                <a:ext cx="1678662" cy="1678662"/>
                <a:chOff x="5434094" y="1904431"/>
                <a:chExt cx="1678662" cy="1678662"/>
              </a:xfrm>
            </p:grpSpPr>
            <p:pic>
              <p:nvPicPr>
                <p:cNvPr id="21" name="Picture 20">
                  <a:extLst>
                    <a:ext uri="{FF2B5EF4-FFF2-40B4-BE49-F238E27FC236}">
                      <a16:creationId xmlns:a16="http://schemas.microsoft.com/office/drawing/2014/main" id="{1339FBBD-319F-4D13-A162-F0152F48E3BE}"/>
                    </a:ext>
                  </a:extLst>
                </p:cNvPr>
                <p:cNvPicPr>
                  <a:picLocks noChangeAspect="1"/>
                </p:cNvPicPr>
                <p:nvPr/>
              </p:nvPicPr>
              <p:blipFill rotWithShape="1">
                <a:blip r:embed="rId2"/>
                <a:srcRect t="42085" b="43030"/>
                <a:stretch/>
              </p:blipFill>
              <p:spPr>
                <a:xfrm>
                  <a:off x="5603463" y="2252079"/>
                  <a:ext cx="1509293" cy="1091485"/>
                </a:xfrm>
                <a:prstGeom prst="rect">
                  <a:avLst/>
                </a:prstGeom>
              </p:spPr>
            </p:pic>
            <p:sp>
              <p:nvSpPr>
                <p:cNvPr id="35" name="Oval 34">
                  <a:extLst>
                    <a:ext uri="{FF2B5EF4-FFF2-40B4-BE49-F238E27FC236}">
                      <a16:creationId xmlns:a16="http://schemas.microsoft.com/office/drawing/2014/main" id="{03D97667-EB05-4A78-98B4-1AC3FDF87AB7}"/>
                    </a:ext>
                  </a:extLst>
                </p:cNvPr>
                <p:cNvSpPr/>
                <p:nvPr/>
              </p:nvSpPr>
              <p:spPr>
                <a:xfrm>
                  <a:off x="5434094" y="1904431"/>
                  <a:ext cx="1678662" cy="1678662"/>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Rounded Corners 52">
              <a:extLst>
                <a:ext uri="{FF2B5EF4-FFF2-40B4-BE49-F238E27FC236}">
                  <a16:creationId xmlns:a16="http://schemas.microsoft.com/office/drawing/2014/main" id="{A3F9A6A4-F2BA-415D-8FE3-D5773C27CC52}"/>
                </a:ext>
              </a:extLst>
            </p:cNvPr>
            <p:cNvSpPr/>
            <p:nvPr/>
          </p:nvSpPr>
          <p:spPr>
            <a:xfrm>
              <a:off x="7511197" y="3940777"/>
              <a:ext cx="2075859" cy="2462861"/>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C58DB7BD-0BB6-46BF-91B0-5ACEA8C89C34}"/>
                </a:ext>
              </a:extLst>
            </p:cNvPr>
            <p:cNvGrpSpPr/>
            <p:nvPr/>
          </p:nvGrpSpPr>
          <p:grpSpPr>
            <a:xfrm>
              <a:off x="10046931" y="3055259"/>
              <a:ext cx="1678662" cy="1678662"/>
              <a:chOff x="9878176" y="1757024"/>
              <a:chExt cx="1678662" cy="1678662"/>
            </a:xfrm>
          </p:grpSpPr>
          <p:sp>
            <p:nvSpPr>
              <p:cNvPr id="50" name="Oval 49">
                <a:extLst>
                  <a:ext uri="{FF2B5EF4-FFF2-40B4-BE49-F238E27FC236}">
                    <a16:creationId xmlns:a16="http://schemas.microsoft.com/office/drawing/2014/main" id="{C19713F7-8081-4D17-B833-8DED180D6222}"/>
                  </a:ext>
                </a:extLst>
              </p:cNvPr>
              <p:cNvSpPr/>
              <p:nvPr/>
            </p:nvSpPr>
            <p:spPr>
              <a:xfrm>
                <a:off x="9913645" y="1790553"/>
                <a:ext cx="1607724" cy="16077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736098D6-C070-4DD2-BD8D-20CA63FBE0DE}"/>
                  </a:ext>
                </a:extLst>
              </p:cNvPr>
              <p:cNvGrpSpPr/>
              <p:nvPr/>
            </p:nvGrpSpPr>
            <p:grpSpPr>
              <a:xfrm>
                <a:off x="9878176" y="1757024"/>
                <a:ext cx="1678662" cy="1678662"/>
                <a:chOff x="9878176" y="1757024"/>
                <a:chExt cx="1678662" cy="1678662"/>
              </a:xfrm>
            </p:grpSpPr>
            <p:pic>
              <p:nvPicPr>
                <p:cNvPr id="23" name="Picture 22">
                  <a:extLst>
                    <a:ext uri="{FF2B5EF4-FFF2-40B4-BE49-F238E27FC236}">
                      <a16:creationId xmlns:a16="http://schemas.microsoft.com/office/drawing/2014/main" id="{D028214F-91BA-42F2-AEEA-776DC8072143}"/>
                    </a:ext>
                  </a:extLst>
                </p:cNvPr>
                <p:cNvPicPr>
                  <a:picLocks noChangeAspect="1"/>
                </p:cNvPicPr>
                <p:nvPr/>
              </p:nvPicPr>
              <p:blipFill rotWithShape="1">
                <a:blip r:embed="rId2"/>
                <a:srcRect t="84420"/>
                <a:stretch/>
              </p:blipFill>
              <p:spPr>
                <a:xfrm>
                  <a:off x="9893799" y="2022269"/>
                  <a:ext cx="1530463" cy="1158489"/>
                </a:xfrm>
                <a:prstGeom prst="rect">
                  <a:avLst/>
                </a:prstGeom>
              </p:spPr>
            </p:pic>
            <p:sp>
              <p:nvSpPr>
                <p:cNvPr id="36" name="Oval 35">
                  <a:extLst>
                    <a:ext uri="{FF2B5EF4-FFF2-40B4-BE49-F238E27FC236}">
                      <a16:creationId xmlns:a16="http://schemas.microsoft.com/office/drawing/2014/main" id="{828376C8-EE41-4BBF-8A73-58720E31C02E}"/>
                    </a:ext>
                  </a:extLst>
                </p:cNvPr>
                <p:cNvSpPr/>
                <p:nvPr/>
              </p:nvSpPr>
              <p:spPr>
                <a:xfrm>
                  <a:off x="9878176" y="1757024"/>
                  <a:ext cx="1678662" cy="1678662"/>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CB7E68AD-B64C-4059-A20C-045BCB772616}"/>
                </a:ext>
              </a:extLst>
            </p:cNvPr>
            <p:cNvGrpSpPr/>
            <p:nvPr/>
          </p:nvGrpSpPr>
          <p:grpSpPr>
            <a:xfrm>
              <a:off x="7708566" y="3079488"/>
              <a:ext cx="1714131" cy="1707455"/>
              <a:chOff x="7515359" y="1811511"/>
              <a:chExt cx="1714131" cy="1707455"/>
            </a:xfrm>
          </p:grpSpPr>
          <p:sp>
            <p:nvSpPr>
              <p:cNvPr id="48" name="Oval 47">
                <a:extLst>
                  <a:ext uri="{FF2B5EF4-FFF2-40B4-BE49-F238E27FC236}">
                    <a16:creationId xmlns:a16="http://schemas.microsoft.com/office/drawing/2014/main" id="{352EF120-EFA1-462D-B362-B80EC08BA33B}"/>
                  </a:ext>
                </a:extLst>
              </p:cNvPr>
              <p:cNvSpPr/>
              <p:nvPr/>
            </p:nvSpPr>
            <p:spPr>
              <a:xfrm>
                <a:off x="7515359" y="1957195"/>
                <a:ext cx="1607724" cy="15617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7A752D3F-A2DA-4F27-B349-CF7F085F5136}"/>
                  </a:ext>
                </a:extLst>
              </p:cNvPr>
              <p:cNvGrpSpPr/>
              <p:nvPr/>
            </p:nvGrpSpPr>
            <p:grpSpPr>
              <a:xfrm>
                <a:off x="7550828" y="1811511"/>
                <a:ext cx="1678662" cy="1678662"/>
                <a:chOff x="7579870" y="1874245"/>
                <a:chExt cx="1678662" cy="1678662"/>
              </a:xfrm>
            </p:grpSpPr>
            <p:pic>
              <p:nvPicPr>
                <p:cNvPr id="22" name="Picture 21">
                  <a:extLst>
                    <a:ext uri="{FF2B5EF4-FFF2-40B4-BE49-F238E27FC236}">
                      <a16:creationId xmlns:a16="http://schemas.microsoft.com/office/drawing/2014/main" id="{BA5C6342-9E28-4E89-9D48-EFE49B128FBC}"/>
                    </a:ext>
                  </a:extLst>
                </p:cNvPr>
                <p:cNvPicPr>
                  <a:picLocks noChangeAspect="1"/>
                </p:cNvPicPr>
                <p:nvPr/>
              </p:nvPicPr>
              <p:blipFill rotWithShape="1">
                <a:blip r:embed="rId2"/>
                <a:srcRect t="62719" b="20449"/>
                <a:stretch/>
              </p:blipFill>
              <p:spPr>
                <a:xfrm>
                  <a:off x="7698465" y="2023809"/>
                  <a:ext cx="1560067" cy="1275820"/>
                </a:xfrm>
                <a:prstGeom prst="rect">
                  <a:avLst/>
                </a:prstGeom>
              </p:spPr>
            </p:pic>
            <p:sp>
              <p:nvSpPr>
                <p:cNvPr id="34" name="Oval 33">
                  <a:extLst>
                    <a:ext uri="{FF2B5EF4-FFF2-40B4-BE49-F238E27FC236}">
                      <a16:creationId xmlns:a16="http://schemas.microsoft.com/office/drawing/2014/main" id="{ED986245-A194-43B4-A7E3-0C8E13F68D96}"/>
                    </a:ext>
                  </a:extLst>
                </p:cNvPr>
                <p:cNvSpPr/>
                <p:nvPr/>
              </p:nvSpPr>
              <p:spPr>
                <a:xfrm>
                  <a:off x="7579870" y="1874245"/>
                  <a:ext cx="1678662" cy="1678662"/>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Rectangle 26">
              <a:extLst>
                <a:ext uri="{FF2B5EF4-FFF2-40B4-BE49-F238E27FC236}">
                  <a16:creationId xmlns:a16="http://schemas.microsoft.com/office/drawing/2014/main" id="{498711A0-CB11-497E-B899-7084CEAFB7CA}"/>
                </a:ext>
              </a:extLst>
            </p:cNvPr>
            <p:cNvSpPr/>
            <p:nvPr/>
          </p:nvSpPr>
          <p:spPr>
            <a:xfrm>
              <a:off x="5225473" y="4953923"/>
              <a:ext cx="1938483" cy="111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solidFill>
                </a:rPr>
                <a:t>Traffic density and driving patterns</a:t>
              </a:r>
            </a:p>
          </p:txBody>
        </p:sp>
        <p:sp>
          <p:nvSpPr>
            <p:cNvPr id="28" name="Rectangle 27">
              <a:extLst>
                <a:ext uri="{FF2B5EF4-FFF2-40B4-BE49-F238E27FC236}">
                  <a16:creationId xmlns:a16="http://schemas.microsoft.com/office/drawing/2014/main" id="{8F108EB2-4FE3-40F0-952C-6913F5D98101}"/>
                </a:ext>
              </a:extLst>
            </p:cNvPr>
            <p:cNvSpPr/>
            <p:nvPr/>
          </p:nvSpPr>
          <p:spPr>
            <a:xfrm>
              <a:off x="7571853" y="4856143"/>
              <a:ext cx="1929182" cy="111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2"/>
                  </a:solidFill>
                </a:rPr>
                <a:t>Weather and terrain</a:t>
              </a:r>
            </a:p>
          </p:txBody>
        </p:sp>
      </p:grpSp>
      <p:sp>
        <p:nvSpPr>
          <p:cNvPr id="61" name="Rectangle 60">
            <a:extLst>
              <a:ext uri="{FF2B5EF4-FFF2-40B4-BE49-F238E27FC236}">
                <a16:creationId xmlns:a16="http://schemas.microsoft.com/office/drawing/2014/main" id="{CC30CF78-EFCC-43A6-BB0F-5664B8254B67}"/>
              </a:ext>
            </a:extLst>
          </p:cNvPr>
          <p:cNvSpPr/>
          <p:nvPr/>
        </p:nvSpPr>
        <p:spPr>
          <a:xfrm>
            <a:off x="381000" y="2051163"/>
            <a:ext cx="10578152" cy="646331"/>
          </a:xfrm>
          <a:prstGeom prst="rect">
            <a:avLst/>
          </a:prstGeom>
        </p:spPr>
        <p:txBody>
          <a:bodyPr wrap="square">
            <a:spAutoFit/>
          </a:bodyPr>
          <a:lstStyle/>
          <a:p>
            <a:r>
              <a:rPr lang="en-US" dirty="0">
                <a:solidFill>
                  <a:schemeClr val="bg1"/>
                </a:solidFill>
              </a:rPr>
              <a:t>Examine the “environment” around a risk.  For each risk’s garaging location, the Environmental module analyzes the interactive effects of hundreds of variables, such as:</a:t>
            </a:r>
          </a:p>
        </p:txBody>
      </p:sp>
    </p:spTree>
    <p:extLst>
      <p:ext uri="{BB962C8B-B14F-4D97-AF65-F5344CB8AC3E}">
        <p14:creationId xmlns:p14="http://schemas.microsoft.com/office/powerpoint/2010/main" val="394172000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5B825-7F0D-4FE4-92F3-98B95C4DC290}"/>
              </a:ext>
            </a:extLst>
          </p:cNvPr>
          <p:cNvSpPr>
            <a:spLocks noGrp="1"/>
          </p:cNvSpPr>
          <p:nvPr>
            <p:ph type="title"/>
          </p:nvPr>
        </p:nvSpPr>
        <p:spPr/>
        <p:txBody>
          <a:bodyPr wrap="square" anchor="t">
            <a:normAutofit/>
          </a:bodyPr>
          <a:lstStyle/>
          <a:p>
            <a:r>
              <a:rPr lang="en-US" dirty="0"/>
              <a:t>Counties with highest average traffic scores, by metro area</a:t>
            </a:r>
          </a:p>
        </p:txBody>
      </p:sp>
      <p:sp>
        <p:nvSpPr>
          <p:cNvPr id="2" name="Content Placeholder 1">
            <a:extLst>
              <a:ext uri="{FF2B5EF4-FFF2-40B4-BE49-F238E27FC236}">
                <a16:creationId xmlns:a16="http://schemas.microsoft.com/office/drawing/2014/main" id="{6915AF9B-3749-4B02-B6C2-94620BEFAA17}"/>
              </a:ext>
            </a:extLst>
          </p:cNvPr>
          <p:cNvSpPr>
            <a:spLocks noGrp="1"/>
          </p:cNvSpPr>
          <p:nvPr>
            <p:ph idx="1"/>
          </p:nvPr>
        </p:nvSpPr>
        <p:spPr>
          <a:xfrm>
            <a:off x="1250390" y="6020910"/>
            <a:ext cx="1609138" cy="302580"/>
          </a:xfrm>
        </p:spPr>
        <p:txBody>
          <a:bodyPr/>
          <a:lstStyle/>
          <a:p>
            <a:pPr marL="0" indent="0">
              <a:buNone/>
            </a:pPr>
            <a:r>
              <a:rPr lang="en-US" sz="1000" dirty="0"/>
              <a:t>Commercial Auto TTT PD</a:t>
            </a:r>
          </a:p>
        </p:txBody>
      </p:sp>
      <p:sp>
        <p:nvSpPr>
          <p:cNvPr id="5" name="Content Placeholder 4">
            <a:extLst>
              <a:ext uri="{FF2B5EF4-FFF2-40B4-BE49-F238E27FC236}">
                <a16:creationId xmlns:a16="http://schemas.microsoft.com/office/drawing/2014/main" id="{E48F1EC6-CD72-40E2-AB9B-820AFE25AD3C}"/>
              </a:ext>
            </a:extLst>
          </p:cNvPr>
          <p:cNvSpPr>
            <a:spLocks noGrp="1"/>
          </p:cNvSpPr>
          <p:nvPr>
            <p:ph type="body" sz="quarter" idx="11"/>
          </p:nvPr>
        </p:nvSpPr>
        <p:spPr/>
        <p:txBody>
          <a:bodyPr wrap="square">
            <a:normAutofit/>
          </a:bodyPr>
          <a:lstStyle/>
          <a:p>
            <a:pPr marL="0" indent="0">
              <a:buNone/>
            </a:pPr>
            <a:endParaRPr lang="en-US"/>
          </a:p>
          <a:p>
            <a:pPr marL="0" indent="0">
              <a:buNone/>
            </a:pPr>
            <a:endParaRPr lang="en-US"/>
          </a:p>
        </p:txBody>
      </p:sp>
      <p:pic>
        <p:nvPicPr>
          <p:cNvPr id="7" name="Picture 6">
            <a:extLst>
              <a:ext uri="{FF2B5EF4-FFF2-40B4-BE49-F238E27FC236}">
                <a16:creationId xmlns:a16="http://schemas.microsoft.com/office/drawing/2014/main" id="{F112725C-7E9A-4704-AB25-DD638C02C2CA}"/>
              </a:ext>
            </a:extLst>
          </p:cNvPr>
          <p:cNvPicPr>
            <a:picLocks noChangeAspect="1"/>
          </p:cNvPicPr>
          <p:nvPr/>
        </p:nvPicPr>
        <p:blipFill>
          <a:blip r:embed="rId2"/>
          <a:stretch>
            <a:fillRect/>
          </a:stretch>
        </p:blipFill>
        <p:spPr>
          <a:xfrm>
            <a:off x="3465308" y="1093411"/>
            <a:ext cx="5261384" cy="5396290"/>
          </a:xfrm>
          <a:prstGeom prst="rect">
            <a:avLst/>
          </a:prstGeom>
          <a:noFill/>
        </p:spPr>
      </p:pic>
    </p:spTree>
    <p:extLst>
      <p:ext uri="{BB962C8B-B14F-4D97-AF65-F5344CB8AC3E}">
        <p14:creationId xmlns:p14="http://schemas.microsoft.com/office/powerpoint/2010/main" val="38608480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4FC5-3821-4703-BAED-5E257B682959}"/>
              </a:ext>
            </a:extLst>
          </p:cNvPr>
          <p:cNvSpPr>
            <a:spLocks noGrp="1"/>
          </p:cNvSpPr>
          <p:nvPr>
            <p:ph type="title"/>
          </p:nvPr>
        </p:nvSpPr>
        <p:spPr/>
        <p:txBody>
          <a:bodyPr/>
          <a:lstStyle/>
          <a:p>
            <a:r>
              <a:rPr lang="en-US" dirty="0"/>
              <a:t>Risk Analyzer Estimated Loss Cost vs. Traffic Score</a:t>
            </a:r>
          </a:p>
        </p:txBody>
      </p:sp>
      <p:sp>
        <p:nvSpPr>
          <p:cNvPr id="6" name="Text Placeholder 5">
            <a:extLst>
              <a:ext uri="{FF2B5EF4-FFF2-40B4-BE49-F238E27FC236}">
                <a16:creationId xmlns:a16="http://schemas.microsoft.com/office/drawing/2014/main" id="{F2DE7DD5-6FD5-421A-A5F7-7DA9B5D79746}"/>
              </a:ext>
            </a:extLst>
          </p:cNvPr>
          <p:cNvSpPr>
            <a:spLocks noGrp="1"/>
          </p:cNvSpPr>
          <p:nvPr>
            <p:ph type="body" sz="quarter" idx="10"/>
          </p:nvPr>
        </p:nvSpPr>
        <p:spPr/>
        <p:txBody>
          <a:bodyPr/>
          <a:lstStyle/>
          <a:p>
            <a:r>
              <a:rPr lang="en-US" dirty="0"/>
              <a:t>Commercial Auto TTT Property Damage</a:t>
            </a:r>
          </a:p>
        </p:txBody>
      </p:sp>
      <p:pic>
        <p:nvPicPr>
          <p:cNvPr id="10" name="Picture 9">
            <a:extLst>
              <a:ext uri="{FF2B5EF4-FFF2-40B4-BE49-F238E27FC236}">
                <a16:creationId xmlns:a16="http://schemas.microsoft.com/office/drawing/2014/main" id="{8EE0999E-5224-46C1-B218-30F3D1B5FD8B}"/>
              </a:ext>
            </a:extLst>
          </p:cNvPr>
          <p:cNvPicPr>
            <a:picLocks noChangeAspect="1"/>
          </p:cNvPicPr>
          <p:nvPr/>
        </p:nvPicPr>
        <p:blipFill>
          <a:blip r:embed="rId2"/>
          <a:srcRect/>
          <a:stretch/>
        </p:blipFill>
        <p:spPr>
          <a:xfrm>
            <a:off x="1919987" y="1556905"/>
            <a:ext cx="8229599" cy="4764880"/>
          </a:xfrm>
          <a:prstGeom prst="rect">
            <a:avLst/>
          </a:prstGeom>
        </p:spPr>
      </p:pic>
    </p:spTree>
    <p:extLst>
      <p:ext uri="{BB962C8B-B14F-4D97-AF65-F5344CB8AC3E}">
        <p14:creationId xmlns:p14="http://schemas.microsoft.com/office/powerpoint/2010/main" val="32586965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5B825-7F0D-4FE4-92F3-98B95C4DC290}"/>
              </a:ext>
            </a:extLst>
          </p:cNvPr>
          <p:cNvSpPr>
            <a:spLocks noGrp="1"/>
          </p:cNvSpPr>
          <p:nvPr>
            <p:ph type="title"/>
          </p:nvPr>
        </p:nvSpPr>
        <p:spPr/>
        <p:txBody>
          <a:bodyPr/>
          <a:lstStyle/>
          <a:p>
            <a:r>
              <a:rPr lang="en-US" dirty="0"/>
              <a:t>Relationship between RA Traffic Score and RA loss costs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48F1EC6-CD72-40E2-AB9B-820AFE25AD3C}"/>
                  </a:ext>
                </a:extLst>
              </p:cNvPr>
              <p:cNvSpPr>
                <a:spLocks noGrp="1"/>
              </p:cNvSpPr>
              <p:nvPr>
                <p:ph idx="1"/>
              </p:nvPr>
            </p:nvSpPr>
            <p:spPr/>
            <p:txBody>
              <a:bodyPr/>
              <a:lstStyle/>
              <a:p>
                <a:pPr marL="0" indent="0">
                  <a:buNone/>
                </a:pPr>
                <a:r>
                  <a:rPr lang="en-US" sz="1800" dirty="0"/>
                  <a:t>The RA loss cost relationship is inherently defined such that the loss cost estimate in any one Census Block Group (CBG) is as follows:</a:t>
                </a:r>
              </a:p>
              <a:p>
                <a:endParaRPr lang="en-US" sz="1800" dirty="0"/>
              </a:p>
              <a:p>
                <a:pPr marL="628650" lvl="3" indent="0">
                  <a:buNone/>
                </a:pPr>
                <a:r>
                  <a:rPr lang="en-US" sz="1800" dirty="0">
                    <a:solidFill>
                      <a:srgbClr val="002060"/>
                    </a:solidFill>
                    <a:latin typeface="Cambria Math" panose="02040503050406030204" pitchFamily="18" charset="0"/>
                    <a:ea typeface="Cambria Math" panose="02040503050406030204" pitchFamily="18" charset="0"/>
                  </a:rPr>
                  <a:t>Ln(</a:t>
                </a:r>
                <a:r>
                  <a:rPr lang="en-US" sz="1800" dirty="0" err="1">
                    <a:solidFill>
                      <a:srgbClr val="002060"/>
                    </a:solidFill>
                    <a:latin typeface="Cambria Math" panose="02040503050406030204" pitchFamily="18" charset="0"/>
                    <a:ea typeface="Cambria Math" panose="02040503050406030204" pitchFamily="18" charset="0"/>
                  </a:rPr>
                  <a:t>LC</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 Traffic </a:t>
                </a:r>
                <a:r>
                  <a:rPr lang="en-US" sz="1800" dirty="0" err="1">
                    <a:solidFill>
                      <a:srgbClr val="002060"/>
                    </a:solidFill>
                    <a:latin typeface="Cambria Math" panose="02040503050406030204" pitchFamily="18" charset="0"/>
                    <a:ea typeface="Cambria Math" panose="02040503050406030204" pitchFamily="18" charset="0"/>
                  </a:rPr>
                  <a:t>Score</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 </a:t>
                </a:r>
                <a:r>
                  <a:rPr lang="en-US" sz="1800" dirty="0" err="1">
                    <a:solidFill>
                      <a:srgbClr val="002060"/>
                    </a:solidFill>
                    <a:latin typeface="Cambria Math" panose="02040503050406030204" pitchFamily="18" charset="0"/>
                    <a:ea typeface="Cambria Math" panose="02040503050406030204" pitchFamily="18" charset="0"/>
                  </a:rPr>
                  <a:t>Weather</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a:t>
                </a:r>
              </a:p>
              <a:p>
                <a:pPr marL="628650" lvl="3" indent="0">
                  <a:buNone/>
                </a:pPr>
                <a:r>
                  <a:rPr lang="en-US" sz="1800" dirty="0">
                    <a:solidFill>
                      <a:srgbClr val="002060"/>
                    </a:solidFill>
                    <a:latin typeface="Cambria Math" panose="02040503050406030204" pitchFamily="18" charset="0"/>
                    <a:ea typeface="Cambria Math" panose="02040503050406030204" pitchFamily="18" charset="0"/>
                  </a:rPr>
                  <a:t>			+ </a:t>
                </a:r>
                <a:r>
                  <a:rPr lang="en-US" sz="1800" dirty="0" err="1">
                    <a:solidFill>
                      <a:srgbClr val="002060"/>
                    </a:solidFill>
                    <a:latin typeface="Cambria Math" panose="02040503050406030204" pitchFamily="18" charset="0"/>
                    <a:ea typeface="Cambria Math" panose="02040503050406030204" pitchFamily="18" charset="0"/>
                  </a:rPr>
                  <a:t>Composition</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 Experience </a:t>
                </a:r>
                <a:r>
                  <a:rPr lang="en-US" sz="1800" dirty="0" err="1">
                    <a:solidFill>
                      <a:srgbClr val="002060"/>
                    </a:solidFill>
                    <a:latin typeface="Cambria Math" panose="02040503050406030204" pitchFamily="18" charset="0"/>
                    <a:ea typeface="Cambria Math" panose="02040503050406030204" pitchFamily="18" charset="0"/>
                  </a:rPr>
                  <a:t>Score</a:t>
                </a:r>
                <a:r>
                  <a:rPr lang="en-US" sz="1800" baseline="-25000" dirty="0" err="1">
                    <a:solidFill>
                      <a:srgbClr val="002060"/>
                    </a:solidFill>
                    <a:latin typeface="Cambria Math" panose="02040503050406030204" pitchFamily="18" charset="0"/>
                    <a:ea typeface="Cambria Math" panose="02040503050406030204" pitchFamily="18" charset="0"/>
                  </a:rPr>
                  <a:t>CBG</a:t>
                </a:r>
                <a:endParaRPr lang="en-US" sz="1800" dirty="0">
                  <a:solidFill>
                    <a:srgbClr val="002060"/>
                  </a:solidFill>
                  <a:latin typeface="Cambria Math" panose="02040503050406030204" pitchFamily="18" charset="0"/>
                  <a:ea typeface="Cambria Math" panose="02040503050406030204" pitchFamily="18" charset="0"/>
                </a:endParaRPr>
              </a:p>
              <a:p>
                <a:pPr marL="0" indent="0">
                  <a:buNone/>
                </a:pPr>
                <a:endParaRPr lang="en-US" sz="1800" dirty="0"/>
              </a:p>
              <a:p>
                <a:pPr marL="0" indent="0">
                  <a:buNone/>
                </a:pPr>
                <a:r>
                  <a:rPr lang="en-US" sz="1800" dirty="0"/>
                  <a:t>If we hone in on the relationship between Loss Cost and Traffic Score, we could reduce the relationship to  </a:t>
                </a:r>
              </a:p>
              <a:p>
                <a:pPr marL="0" indent="0">
                  <a:buNone/>
                </a:pPr>
                <a:endParaRPr lang="en-US" sz="1800" dirty="0"/>
              </a:p>
              <a:p>
                <a:pPr marL="628650" lvl="3" indent="0">
                  <a:buNone/>
                </a:pPr>
                <a:r>
                  <a:rPr lang="en-US" sz="1800" dirty="0">
                    <a:solidFill>
                      <a:srgbClr val="002060"/>
                    </a:solidFill>
                    <a:latin typeface="Cambria Math" panose="02040503050406030204" pitchFamily="18" charset="0"/>
                    <a:ea typeface="Cambria Math" panose="02040503050406030204" pitchFamily="18" charset="0"/>
                  </a:rPr>
                  <a:t>Ln(</a:t>
                </a:r>
                <a:r>
                  <a:rPr lang="en-US" sz="1800" dirty="0" err="1">
                    <a:solidFill>
                      <a:srgbClr val="002060"/>
                    </a:solidFill>
                    <a:latin typeface="Cambria Math" panose="02040503050406030204" pitchFamily="18" charset="0"/>
                    <a:ea typeface="Cambria Math" panose="02040503050406030204" pitchFamily="18" charset="0"/>
                  </a:rPr>
                  <a:t>LC</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 Traffic </a:t>
                </a:r>
                <a:r>
                  <a:rPr lang="en-US" sz="1800" dirty="0" err="1">
                    <a:solidFill>
                      <a:srgbClr val="002060"/>
                    </a:solidFill>
                    <a:latin typeface="Cambria Math" panose="02040503050406030204" pitchFamily="18" charset="0"/>
                    <a:ea typeface="Cambria Math" panose="02040503050406030204" pitchFamily="18" charset="0"/>
                  </a:rPr>
                  <a:t>Score</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 Other </a:t>
                </a:r>
                <a:r>
                  <a:rPr lang="en-US" sz="1800" dirty="0" err="1">
                    <a:solidFill>
                      <a:srgbClr val="002060"/>
                    </a:solidFill>
                    <a:latin typeface="Cambria Math" panose="02040503050406030204" pitchFamily="18" charset="0"/>
                    <a:ea typeface="Cambria Math" panose="02040503050406030204" pitchFamily="18" charset="0"/>
                  </a:rPr>
                  <a:t>Effects</a:t>
                </a:r>
                <a:r>
                  <a:rPr lang="en-US" sz="1800" baseline="-25000" dirty="0" err="1">
                    <a:solidFill>
                      <a:srgbClr val="002060"/>
                    </a:solidFill>
                    <a:latin typeface="Cambria Math" panose="02040503050406030204" pitchFamily="18" charset="0"/>
                    <a:ea typeface="Cambria Math" panose="02040503050406030204" pitchFamily="18" charset="0"/>
                  </a:rPr>
                  <a:t>CBG</a:t>
                </a:r>
                <a:endParaRPr lang="en-US" sz="1800" dirty="0">
                  <a:solidFill>
                    <a:srgbClr val="002060"/>
                  </a:solidFill>
                  <a:latin typeface="Cambria Math" panose="02040503050406030204" pitchFamily="18" charset="0"/>
                  <a:ea typeface="Cambria Math" panose="02040503050406030204" pitchFamily="18" charset="0"/>
                </a:endParaRPr>
              </a:p>
              <a:p>
                <a:pPr marL="0" indent="0">
                  <a:buNone/>
                </a:pPr>
                <a:endParaRPr lang="en-US" sz="1800" dirty="0"/>
              </a:p>
              <a:p>
                <a:pPr marL="0" indent="0">
                  <a:buNone/>
                </a:pPr>
                <a:r>
                  <a:rPr lang="en-US" sz="1800" dirty="0"/>
                  <a:t>To which we can fit our best ‘guess’ for each CBG loss cost, just knowing the Traffic Score</a:t>
                </a:r>
              </a:p>
              <a:p>
                <a:pPr marL="0" indent="0">
                  <a:buNone/>
                </a:pPr>
                <a:endParaRPr lang="en-US" sz="1800" dirty="0"/>
              </a:p>
              <a:p>
                <a:pPr marL="628650" lvl="3" indent="0">
                  <a:buNone/>
                </a:pPr>
                <a:r>
                  <a:rPr lang="en-US" sz="1800" dirty="0">
                    <a:solidFill>
                      <a:srgbClr val="002060"/>
                    </a:solidFill>
                    <a:latin typeface="Cambria Math" panose="02040503050406030204" pitchFamily="18" charset="0"/>
                    <a:ea typeface="Cambria Math" panose="02040503050406030204" pitchFamily="18" charset="0"/>
                  </a:rPr>
                  <a:t>Ln(</a:t>
                </a:r>
                <a14:m>
                  <m:oMath xmlns:m="http://schemas.openxmlformats.org/officeDocument/2006/math">
                    <m:acc>
                      <m:accPr>
                        <m:chr m:val="̂"/>
                        <m:ctrlPr>
                          <a:rPr lang="en-US" sz="1800" i="1" dirty="0">
                            <a:solidFill>
                              <a:srgbClr val="002060"/>
                            </a:solidFill>
                            <a:latin typeface="Cambria Math" panose="02040503050406030204" pitchFamily="18" charset="0"/>
                            <a:ea typeface="Cambria Math" panose="02040503050406030204" pitchFamily="18" charset="0"/>
                          </a:rPr>
                        </m:ctrlPr>
                      </m:accPr>
                      <m:e>
                        <m:r>
                          <m:rPr>
                            <m:sty m:val="p"/>
                          </m:rPr>
                          <a:rPr lang="en-US" sz="1800" dirty="0">
                            <a:solidFill>
                              <a:srgbClr val="002060"/>
                            </a:solidFill>
                            <a:latin typeface="Cambria Math" panose="02040503050406030204" pitchFamily="18" charset="0"/>
                            <a:ea typeface="Cambria Math" panose="02040503050406030204" pitchFamily="18" charset="0"/>
                          </a:rPr>
                          <m:t>LC</m:t>
                        </m:r>
                      </m:e>
                    </m:acc>
                    <m:r>
                      <m:rPr>
                        <m:sty m:val="p"/>
                      </m:rPr>
                      <a:rPr lang="en-US" sz="1800" baseline="-25000" dirty="0" err="1">
                        <a:solidFill>
                          <a:srgbClr val="002060"/>
                        </a:solidFill>
                        <a:latin typeface="Cambria Math" panose="02040503050406030204" pitchFamily="18" charset="0"/>
                        <a:ea typeface="Cambria Math" panose="02040503050406030204" pitchFamily="18" charset="0"/>
                      </a:rPr>
                      <m:t>CBG</m:t>
                    </m:r>
                  </m:oMath>
                </a14:m>
                <a:r>
                  <a:rPr lang="en-US" sz="1800" dirty="0">
                    <a:solidFill>
                      <a:srgbClr val="002060"/>
                    </a:solidFill>
                    <a:latin typeface="Cambria Math" panose="02040503050406030204" pitchFamily="18" charset="0"/>
                    <a:ea typeface="Cambria Math" panose="02040503050406030204" pitchFamily="18" charset="0"/>
                  </a:rPr>
                  <a:t>) = </a:t>
                </a:r>
                <a:r>
                  <a:rPr lang="el-GR" sz="1800" dirty="0">
                    <a:solidFill>
                      <a:srgbClr val="002060"/>
                    </a:solidFill>
                    <a:latin typeface="Cambria Math" panose="02040503050406030204" pitchFamily="18" charset="0"/>
                    <a:ea typeface="Cambria Math" panose="02040503050406030204" pitchFamily="18" charset="0"/>
                  </a:rPr>
                  <a:t>β</a:t>
                </a:r>
                <a:r>
                  <a:rPr lang="en-US" sz="1800" baseline="-25000" dirty="0">
                    <a:solidFill>
                      <a:srgbClr val="002060"/>
                    </a:solidFill>
                    <a:latin typeface="Cambria Math" panose="02040503050406030204" pitchFamily="18" charset="0"/>
                    <a:ea typeface="Cambria Math" panose="02040503050406030204" pitchFamily="18" charset="0"/>
                  </a:rPr>
                  <a:t>1</a:t>
                </a:r>
                <a:r>
                  <a:rPr lang="en-US" sz="1800" dirty="0">
                    <a:solidFill>
                      <a:srgbClr val="002060"/>
                    </a:solidFill>
                    <a:latin typeface="Cambria Math" panose="02040503050406030204" pitchFamily="18" charset="0"/>
                    <a:ea typeface="Cambria Math" panose="02040503050406030204" pitchFamily="18" charset="0"/>
                  </a:rPr>
                  <a:t>*Traffic </a:t>
                </a:r>
                <a:r>
                  <a:rPr lang="en-US" sz="1800" dirty="0" err="1">
                    <a:solidFill>
                      <a:srgbClr val="002060"/>
                    </a:solidFill>
                    <a:latin typeface="Cambria Math" panose="02040503050406030204" pitchFamily="18" charset="0"/>
                    <a:ea typeface="Cambria Math" panose="02040503050406030204" pitchFamily="18" charset="0"/>
                  </a:rPr>
                  <a:t>Score</a:t>
                </a:r>
                <a:r>
                  <a:rPr lang="en-US" sz="1800" baseline="-25000" dirty="0" err="1">
                    <a:solidFill>
                      <a:srgbClr val="002060"/>
                    </a:solidFill>
                    <a:latin typeface="Cambria Math" panose="02040503050406030204" pitchFamily="18" charset="0"/>
                    <a:ea typeface="Cambria Math" panose="02040503050406030204" pitchFamily="18" charset="0"/>
                  </a:rPr>
                  <a:t>CBG</a:t>
                </a:r>
                <a:r>
                  <a:rPr lang="en-US" sz="1800" dirty="0">
                    <a:solidFill>
                      <a:srgbClr val="002060"/>
                    </a:solidFill>
                    <a:latin typeface="Cambria Math" panose="02040503050406030204" pitchFamily="18" charset="0"/>
                    <a:ea typeface="Cambria Math" panose="02040503050406030204" pitchFamily="18" charset="0"/>
                  </a:rPr>
                  <a:t> + </a:t>
                </a:r>
                <a:r>
                  <a:rPr lang="el-GR" sz="1800" dirty="0">
                    <a:solidFill>
                      <a:srgbClr val="002060"/>
                    </a:solidFill>
                    <a:latin typeface="Cambria Math" panose="02040503050406030204" pitchFamily="18" charset="0"/>
                    <a:ea typeface="Cambria Math" panose="02040503050406030204" pitchFamily="18" charset="0"/>
                  </a:rPr>
                  <a:t>β</a:t>
                </a:r>
                <a:r>
                  <a:rPr lang="en-US" sz="1800" baseline="-25000" dirty="0">
                    <a:solidFill>
                      <a:srgbClr val="002060"/>
                    </a:solidFill>
                    <a:latin typeface="Cambria Math" panose="02040503050406030204" pitchFamily="18" charset="0"/>
                    <a:ea typeface="Cambria Math" panose="02040503050406030204" pitchFamily="18" charset="0"/>
                  </a:rPr>
                  <a:t>0</a:t>
                </a:r>
                <a:r>
                  <a:rPr lang="en-US" sz="1800" dirty="0">
                    <a:solidFill>
                      <a:srgbClr val="002060"/>
                    </a:solidFill>
                    <a:latin typeface="Cambria Math" panose="02040503050406030204" pitchFamily="18" charset="0"/>
                    <a:ea typeface="Cambria Math" panose="02040503050406030204" pitchFamily="18" charset="0"/>
                  </a:rPr>
                  <a:t> + </a:t>
                </a:r>
                <a:r>
                  <a:rPr lang="en-US" sz="1800" i="1" dirty="0" err="1">
                    <a:solidFill>
                      <a:srgbClr val="002060"/>
                    </a:solidFill>
                    <a:latin typeface="Cambria Math" panose="02040503050406030204" pitchFamily="18" charset="0"/>
                    <a:ea typeface="Cambria Math" panose="02040503050406030204" pitchFamily="18" charset="0"/>
                  </a:rPr>
                  <a:t>e</a:t>
                </a:r>
                <a:r>
                  <a:rPr lang="en-US" baseline="-25000" dirty="0" err="1">
                    <a:solidFill>
                      <a:srgbClr val="002060"/>
                    </a:solidFill>
                    <a:latin typeface="Cambria Math" panose="02040503050406030204" pitchFamily="18" charset="0"/>
                    <a:ea typeface="Cambria Math" panose="02040503050406030204" pitchFamily="18" charset="0"/>
                  </a:rPr>
                  <a:t>CBG</a:t>
                </a:r>
                <a:endParaRPr lang="en-US" sz="1800" baseline="-25000" dirty="0">
                  <a:solidFill>
                    <a:srgbClr val="002060"/>
                  </a:solidFill>
                  <a:latin typeface="Cambria Math" panose="02040503050406030204" pitchFamily="18" charset="0"/>
                  <a:ea typeface="Cambria Math" panose="02040503050406030204" pitchFamily="18" charset="0"/>
                </a:endParaRPr>
              </a:p>
              <a:p>
                <a:pPr marL="0" indent="0">
                  <a:buNone/>
                </a:pPr>
                <a:endParaRPr lang="en-US" sz="1800" dirty="0"/>
              </a:p>
              <a:p>
                <a:pPr marL="0" indent="0">
                  <a:buNone/>
                </a:pPr>
                <a:endParaRPr lang="en-US" sz="1800" dirty="0"/>
              </a:p>
            </p:txBody>
          </p:sp>
        </mc:Choice>
        <mc:Fallback xmlns="">
          <p:sp>
            <p:nvSpPr>
              <p:cNvPr id="5" name="Content Placeholder 4">
                <a:extLst>
                  <a:ext uri="{FF2B5EF4-FFF2-40B4-BE49-F238E27FC236}">
                    <a16:creationId xmlns:a16="http://schemas.microsoft.com/office/drawing/2014/main" id="{E48F1EC6-CD72-40E2-AB9B-820AFE25AD3C}"/>
                  </a:ext>
                </a:extLst>
              </p:cNvPr>
              <p:cNvSpPr>
                <a:spLocks noGrp="1" noRot="1" noChangeAspect="1" noMove="1" noResize="1" noEditPoints="1" noAdjustHandles="1" noChangeArrowheads="1" noChangeShapeType="1" noTextEdit="1"/>
              </p:cNvSpPr>
              <p:nvPr>
                <p:ph idx="1"/>
              </p:nvPr>
            </p:nvSpPr>
            <p:spPr>
              <a:blipFill>
                <a:blip r:embed="rId2"/>
                <a:stretch>
                  <a:fillRect l="-1219" t="-1635"/>
                </a:stretch>
              </a:blipFill>
            </p:spPr>
            <p:txBody>
              <a:bodyPr/>
              <a:lstStyle/>
              <a:p>
                <a:r>
                  <a:rPr lang="en-US">
                    <a:noFill/>
                  </a:rPr>
                  <a:t> </a:t>
                </a:r>
              </a:p>
            </p:txBody>
          </p:sp>
        </mc:Fallback>
      </mc:AlternateContent>
    </p:spTree>
    <p:extLst>
      <p:ext uri="{BB962C8B-B14F-4D97-AF65-F5344CB8AC3E}">
        <p14:creationId xmlns:p14="http://schemas.microsoft.com/office/powerpoint/2010/main" val="126596658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B007CE-0D36-4C4B-8A28-351B9ADB89E1}"/>
              </a:ext>
            </a:extLst>
          </p:cNvPr>
          <p:cNvSpPr>
            <a:spLocks noGrp="1"/>
          </p:cNvSpPr>
          <p:nvPr>
            <p:ph type="title"/>
          </p:nvPr>
        </p:nvSpPr>
        <p:spPr/>
        <p:txBody>
          <a:bodyPr/>
          <a:lstStyle/>
          <a:p>
            <a:r>
              <a:rPr lang="en-US" dirty="0"/>
              <a:t>Leveraging an economic indicator</a:t>
            </a:r>
            <a:br>
              <a:rPr lang="en-US" dirty="0"/>
            </a:br>
            <a:r>
              <a:rPr lang="en-US" dirty="0"/>
              <a:t>for more intuitive scenario testing</a:t>
            </a:r>
          </a:p>
        </p:txBody>
      </p:sp>
    </p:spTree>
    <p:extLst>
      <p:ext uri="{BB962C8B-B14F-4D97-AF65-F5344CB8AC3E}">
        <p14:creationId xmlns:p14="http://schemas.microsoft.com/office/powerpoint/2010/main" val="366840578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4FC5-3821-4703-BAED-5E257B682959}"/>
              </a:ext>
            </a:extLst>
          </p:cNvPr>
          <p:cNvSpPr>
            <a:spLocks noGrp="1"/>
          </p:cNvSpPr>
          <p:nvPr>
            <p:ph type="title"/>
          </p:nvPr>
        </p:nvSpPr>
        <p:spPr/>
        <p:txBody>
          <a:bodyPr/>
          <a:lstStyle/>
          <a:p>
            <a:r>
              <a:rPr lang="en-US" dirty="0"/>
              <a:t>Traffic Score and ISO </a:t>
            </a:r>
            <a:r>
              <a:rPr lang="en-US" dirty="0" err="1"/>
              <a:t>MarketStance</a:t>
            </a:r>
            <a:r>
              <a:rPr lang="en-US" dirty="0"/>
              <a:t> Commercial Insight Data</a:t>
            </a:r>
          </a:p>
        </p:txBody>
      </p:sp>
      <p:sp>
        <p:nvSpPr>
          <p:cNvPr id="6" name="Text Placeholder 5">
            <a:extLst>
              <a:ext uri="{FF2B5EF4-FFF2-40B4-BE49-F238E27FC236}">
                <a16:creationId xmlns:a16="http://schemas.microsoft.com/office/drawing/2014/main" id="{F2DE7DD5-6FD5-421A-A5F7-7DA9B5D79746}"/>
              </a:ext>
            </a:extLst>
          </p:cNvPr>
          <p:cNvSpPr>
            <a:spLocks noGrp="1"/>
          </p:cNvSpPr>
          <p:nvPr>
            <p:ph type="body" sz="quarter" idx="10"/>
          </p:nvPr>
        </p:nvSpPr>
        <p:spPr>
          <a:xfrm>
            <a:off x="732499" y="1156767"/>
            <a:ext cx="8503086" cy="653627"/>
          </a:xfrm>
        </p:spPr>
        <p:txBody>
          <a:bodyPr/>
          <a:lstStyle/>
          <a:p>
            <a:r>
              <a:rPr lang="en-US" dirty="0"/>
              <a:t>A. Traffic Score vs. Num of Operating Locations</a:t>
            </a:r>
          </a:p>
          <a:p>
            <a:r>
              <a:rPr lang="en-US" dirty="0"/>
              <a:t>B. Traffic Score vs. Ln(Num. of Operating Locations)</a:t>
            </a:r>
          </a:p>
        </p:txBody>
      </p:sp>
      <p:pic>
        <p:nvPicPr>
          <p:cNvPr id="10" name="Picture 9">
            <a:extLst>
              <a:ext uri="{FF2B5EF4-FFF2-40B4-BE49-F238E27FC236}">
                <a16:creationId xmlns:a16="http://schemas.microsoft.com/office/drawing/2014/main" id="{8EE0999E-5224-46C1-B218-30F3D1B5FD8B}"/>
              </a:ext>
            </a:extLst>
          </p:cNvPr>
          <p:cNvPicPr>
            <a:picLocks noChangeAspect="1"/>
          </p:cNvPicPr>
          <p:nvPr/>
        </p:nvPicPr>
        <p:blipFill rotWithShape="1">
          <a:blip r:embed="rId2"/>
          <a:srcRect b="3445"/>
          <a:stretch/>
        </p:blipFill>
        <p:spPr>
          <a:xfrm>
            <a:off x="2648625" y="1978781"/>
            <a:ext cx="7500956" cy="4193419"/>
          </a:xfrm>
          <a:prstGeom prst="rect">
            <a:avLst/>
          </a:prstGeom>
        </p:spPr>
      </p:pic>
      <p:sp>
        <p:nvSpPr>
          <p:cNvPr id="5" name="Content Placeholder 1">
            <a:extLst>
              <a:ext uri="{FF2B5EF4-FFF2-40B4-BE49-F238E27FC236}">
                <a16:creationId xmlns:a16="http://schemas.microsoft.com/office/drawing/2014/main" id="{CD27EBA5-8F10-4E18-8FB6-FC5E389A5E27}"/>
              </a:ext>
            </a:extLst>
          </p:cNvPr>
          <p:cNvSpPr>
            <a:spLocks noGrp="1"/>
          </p:cNvSpPr>
          <p:nvPr>
            <p:ph idx="1"/>
          </p:nvPr>
        </p:nvSpPr>
        <p:spPr>
          <a:xfrm>
            <a:off x="800448" y="6020910"/>
            <a:ext cx="1609138" cy="302580"/>
          </a:xfrm>
        </p:spPr>
        <p:txBody>
          <a:bodyPr/>
          <a:lstStyle/>
          <a:p>
            <a:pPr marL="0" indent="0">
              <a:buNone/>
            </a:pPr>
            <a:r>
              <a:rPr lang="en-US" sz="1000" dirty="0"/>
              <a:t>Commercial Auto TTT PD</a:t>
            </a:r>
          </a:p>
        </p:txBody>
      </p:sp>
    </p:spTree>
    <p:extLst>
      <p:ext uri="{BB962C8B-B14F-4D97-AF65-F5344CB8AC3E}">
        <p14:creationId xmlns:p14="http://schemas.microsoft.com/office/powerpoint/2010/main" val="8667933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2535-C8EC-4302-AE7C-303E353A7BEF}"/>
              </a:ext>
            </a:extLst>
          </p:cNvPr>
          <p:cNvSpPr>
            <a:spLocks noGrp="1"/>
          </p:cNvSpPr>
          <p:nvPr>
            <p:ph type="title"/>
          </p:nvPr>
        </p:nvSpPr>
        <p:spPr/>
        <p:txBody>
          <a:bodyPr/>
          <a:lstStyle/>
          <a:p>
            <a:r>
              <a:rPr lang="en-US" dirty="0"/>
              <a:t>Scenario Testing</a:t>
            </a:r>
          </a:p>
        </p:txBody>
      </p:sp>
      <p:sp>
        <p:nvSpPr>
          <p:cNvPr id="3" name="Content Placeholder 2">
            <a:extLst>
              <a:ext uri="{FF2B5EF4-FFF2-40B4-BE49-F238E27FC236}">
                <a16:creationId xmlns:a16="http://schemas.microsoft.com/office/drawing/2014/main" id="{F3F895E6-FAE5-4DD2-8B93-2B78D9995355}"/>
              </a:ext>
            </a:extLst>
          </p:cNvPr>
          <p:cNvSpPr>
            <a:spLocks noGrp="1"/>
          </p:cNvSpPr>
          <p:nvPr>
            <p:ph idx="1"/>
          </p:nvPr>
        </p:nvSpPr>
        <p:spPr/>
        <p:txBody>
          <a:bodyPr/>
          <a:lstStyle/>
          <a:p>
            <a:r>
              <a:rPr lang="en-US" dirty="0"/>
              <a:t>Fit a relationship between the Traffic Score and the </a:t>
            </a:r>
            <a:r>
              <a:rPr lang="en-US" dirty="0" err="1"/>
              <a:t>MarketStance</a:t>
            </a:r>
            <a:r>
              <a:rPr lang="en-US" dirty="0"/>
              <a:t> operating location data</a:t>
            </a:r>
          </a:p>
          <a:p>
            <a:endParaRPr lang="en-US" dirty="0"/>
          </a:p>
          <a:p>
            <a:r>
              <a:rPr lang="en-US" dirty="0"/>
              <a:t>Then scenario test different forecasts of number of operating locations</a:t>
            </a:r>
          </a:p>
          <a:p>
            <a:endParaRPr lang="en-US" dirty="0"/>
          </a:p>
          <a:p>
            <a:r>
              <a:rPr lang="en-US" dirty="0"/>
              <a:t>The operating location forecast can be translated into an effect on traffic score, and cascade into an effect on loss cost using our established fits</a:t>
            </a:r>
          </a:p>
        </p:txBody>
      </p:sp>
      <p:sp>
        <p:nvSpPr>
          <p:cNvPr id="4" name="Text Placeholder 3">
            <a:extLst>
              <a:ext uri="{FF2B5EF4-FFF2-40B4-BE49-F238E27FC236}">
                <a16:creationId xmlns:a16="http://schemas.microsoft.com/office/drawing/2014/main" id="{EA7A013C-15CF-45A3-9AA2-777358C5285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7760403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Verisk Widescreen Theme">
  <a:themeElements>
    <a:clrScheme name="Verisk">
      <a:dk1>
        <a:srgbClr val="53575A"/>
      </a:dk1>
      <a:lt1>
        <a:srgbClr val="FFFFFF"/>
      </a:lt1>
      <a:dk2>
        <a:srgbClr val="004B87"/>
      </a:dk2>
      <a:lt2>
        <a:srgbClr val="006BA6"/>
      </a:lt2>
      <a:accent1>
        <a:srgbClr val="004B86"/>
      </a:accent1>
      <a:accent2>
        <a:srgbClr val="00B8E6"/>
      </a:accent2>
      <a:accent3>
        <a:srgbClr val="40C1AB"/>
      </a:accent3>
      <a:accent4>
        <a:srgbClr val="00324A"/>
      </a:accent4>
      <a:accent5>
        <a:srgbClr val="007FB5"/>
      </a:accent5>
      <a:accent6>
        <a:srgbClr val="83BD08"/>
      </a:accent6>
      <a:hlink>
        <a:srgbClr val="00B8E7"/>
      </a:hlink>
      <a:folHlink>
        <a:srgbClr val="FE5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0" tIns="0" rIns="0" bIns="0" rtlCol="0" anchor="t" anchorCtr="0">
        <a:noAutofit/>
      </a:bodyPr>
      <a:lstStyle>
        <a:defPPr marL="0" indent="0" algn="l">
          <a:spcBef>
            <a:spcPts val="200"/>
          </a:spcBef>
          <a:spcAft>
            <a:spcPts val="600"/>
          </a:spcAft>
          <a:buClr>
            <a:srgbClr val="159FE8"/>
          </a:buClr>
          <a:buFont typeface="Calibri" pitchFamily="34" charset="0"/>
          <a:buNone/>
          <a:defRPr sz="1600" dirty="0" err="1" smtClean="0">
            <a:latin typeface="+mn-lt"/>
          </a:defRPr>
        </a:defPPr>
      </a:lstStyle>
    </a:txDef>
  </a:objectDefaults>
  <a:extraClrSchemeLst/>
  <a:extLst>
    <a:ext uri="{05A4C25C-085E-4340-85A3-A5531E510DB2}">
      <thm15:themeFamily xmlns:thm15="http://schemas.microsoft.com/office/thememl/2012/main" name="Verisk-16x9-Template-New" id="{E0A6081D-0065-D148-AA74-780146DCE0C0}" vid="{EA11FA5A-E79B-E049-BEE7-B8533D392AFD}"/>
    </a:ext>
  </a:extLst>
</a:theme>
</file>

<file path=ppt/theme/theme2.xml><?xml version="1.0" encoding="utf-8"?>
<a:theme xmlns:a="http://schemas.openxmlformats.org/drawingml/2006/main" name="Verisk Widescreen Theme">
  <a:themeElements>
    <a:clrScheme name="Verisk">
      <a:dk1>
        <a:srgbClr val="53575A"/>
      </a:dk1>
      <a:lt1>
        <a:srgbClr val="FFFFFF"/>
      </a:lt1>
      <a:dk2>
        <a:srgbClr val="004B87"/>
      </a:dk2>
      <a:lt2>
        <a:srgbClr val="006BA6"/>
      </a:lt2>
      <a:accent1>
        <a:srgbClr val="004B86"/>
      </a:accent1>
      <a:accent2>
        <a:srgbClr val="00B8E6"/>
      </a:accent2>
      <a:accent3>
        <a:srgbClr val="40C1AB"/>
      </a:accent3>
      <a:accent4>
        <a:srgbClr val="00324A"/>
      </a:accent4>
      <a:accent5>
        <a:srgbClr val="007FB5"/>
      </a:accent5>
      <a:accent6>
        <a:srgbClr val="83BD08"/>
      </a:accent6>
      <a:hlink>
        <a:srgbClr val="00B8E7"/>
      </a:hlink>
      <a:folHlink>
        <a:srgbClr val="FE5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chorCtr="0">
        <a:noAutofit/>
      </a:bodyPr>
      <a:lstStyle>
        <a:defPPr marL="0" indent="0" algn="l">
          <a:spcBef>
            <a:spcPts val="200"/>
          </a:spcBef>
          <a:spcAft>
            <a:spcPts val="600"/>
          </a:spcAft>
          <a:buClr>
            <a:srgbClr val="159FE8"/>
          </a:buClr>
          <a:buFont typeface="Calibri" pitchFamily="34" charset="0"/>
          <a:buNone/>
          <a:defRPr sz="1600" b="0" dirty="0" smtClean="0">
            <a:solidFill>
              <a:schemeClr val="tx1"/>
            </a:solidFill>
            <a:latin typeface="+mn-lt"/>
          </a:defRPr>
        </a:defPPr>
      </a:lstStyle>
    </a:txDef>
  </a:objectDefaults>
  <a:extraClrSchemeLst/>
  <a:extLst>
    <a:ext uri="{05A4C25C-085E-4340-85A3-A5531E510DB2}">
      <thm15:themeFamily xmlns:thm15="http://schemas.microsoft.com/office/thememl/2012/main" name="Verisk-16x9-Template-New" id="{E0A6081D-0065-D148-AA74-780146DCE0C0}" vid="{EA11FA5A-E79B-E049-BEE7-B8533D392AFD}"/>
    </a:ext>
  </a:extLst>
</a:theme>
</file>

<file path=ppt/theme/theme3.xml><?xml version="1.0" encoding="utf-8"?>
<a:theme xmlns:a="http://schemas.openxmlformats.org/drawingml/2006/main" name="Verisk-4x3_template-New">
  <a:themeElements>
    <a:clrScheme name="Verisk">
      <a:dk1>
        <a:srgbClr val="53575A"/>
      </a:dk1>
      <a:lt1>
        <a:srgbClr val="FFFFFF"/>
      </a:lt1>
      <a:dk2>
        <a:srgbClr val="004B87"/>
      </a:dk2>
      <a:lt2>
        <a:srgbClr val="006BA6"/>
      </a:lt2>
      <a:accent1>
        <a:srgbClr val="004B86"/>
      </a:accent1>
      <a:accent2>
        <a:srgbClr val="00B8E6"/>
      </a:accent2>
      <a:accent3>
        <a:srgbClr val="40C1AB"/>
      </a:accent3>
      <a:accent4>
        <a:srgbClr val="00324A"/>
      </a:accent4>
      <a:accent5>
        <a:srgbClr val="007FB5"/>
      </a:accent5>
      <a:accent6>
        <a:srgbClr val="83BD08"/>
      </a:accent6>
      <a:hlink>
        <a:srgbClr val="00B8E7"/>
      </a:hlink>
      <a:folHlink>
        <a:srgbClr val="FE5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chorCtr="0">
        <a:noAutofit/>
      </a:bodyPr>
      <a:lstStyle>
        <a:defPPr marL="0" indent="0">
          <a:spcBef>
            <a:spcPts val="200"/>
          </a:spcBef>
          <a:spcAft>
            <a:spcPts val="600"/>
          </a:spcAft>
          <a:buClr>
            <a:srgbClr val="159FE8"/>
          </a:buClr>
          <a:buFont typeface="Calibri" pitchFamily="34" charset="0"/>
          <a:buNone/>
          <a:defRPr sz="1900" b="1" dirty="0">
            <a:solidFill>
              <a:srgbClr val="777777"/>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Verisk-4x3-Template-New" id="{E320BC85-8C82-D443-81E3-B725AACC0541}" vid="{3B7E79B4-79F8-BD4B-93E3-C788F92AF75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5B1B704E272A48A5E1EFD677F9E20C" ma:contentTypeVersion="7" ma:contentTypeDescription="Create a new document." ma:contentTypeScope="" ma:versionID="2b617e542bcf30e6859f6cafea035856">
  <xsd:schema xmlns:xsd="http://www.w3.org/2001/XMLSchema" xmlns:xs="http://www.w3.org/2001/XMLSchema" xmlns:p="http://schemas.microsoft.com/office/2006/metadata/properties" xmlns:ns2="06f7d1e5-e762-4135-8161-2f797de894d3" targetNamespace="http://schemas.microsoft.com/office/2006/metadata/properties" ma:root="true" ma:fieldsID="73b9d882dddd0de14774eadc208ce57c" ns2:_="">
    <xsd:import namespace="06f7d1e5-e762-4135-8161-2f797de894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7d1e5-e762-4135-8161-2f797de89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74E54A-6B94-41CA-8C8E-2331412E237F}">
  <ds:schemaRefs>
    <ds:schemaRef ds:uri="http://purl.org/dc/elements/1.1/"/>
    <ds:schemaRef ds:uri="http://schemas.microsoft.com/office/2006/metadata/properties"/>
    <ds:schemaRef ds:uri="http://purl.org/dc/terms/"/>
    <ds:schemaRef ds:uri="http://schemas.openxmlformats.org/package/2006/metadata/core-properties"/>
    <ds:schemaRef ds:uri="06f7d1e5-e762-4135-8161-2f797de894d3"/>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349B7B5-AC31-43B5-A4BA-582859BE7D60}">
  <ds:schemaRefs>
    <ds:schemaRef ds:uri="http://schemas.microsoft.com/sharepoint/v3/contenttype/forms"/>
  </ds:schemaRefs>
</ds:datastoreItem>
</file>

<file path=customXml/itemProps3.xml><?xml version="1.0" encoding="utf-8"?>
<ds:datastoreItem xmlns:ds="http://schemas.openxmlformats.org/officeDocument/2006/customXml" ds:itemID="{B56DB641-05CE-40B7-973B-252FA708D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7d1e5-e762-4135-8161-2f797de894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TotalTime>
  <Words>432</Words>
  <Application>Microsoft Office PowerPoint</Application>
  <PresentationFormat>Widescreen</PresentationFormat>
  <Paragraphs>59</Paragraphs>
  <Slides>14</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Cambria Math</vt:lpstr>
      <vt:lpstr>Century Gothic</vt:lpstr>
      <vt:lpstr>Verisk Widescreen Theme</vt:lpstr>
      <vt:lpstr>Verisk Widescreen Theme</vt:lpstr>
      <vt:lpstr>Verisk-4x3_template-New</vt:lpstr>
      <vt:lpstr>Scenario Testing COVID-19 Assumptions with Predictive Models</vt:lpstr>
      <vt:lpstr>ISO Risk Analyzer Environmental</vt:lpstr>
      <vt:lpstr>PowerPoint Presentation</vt:lpstr>
      <vt:lpstr>Counties with highest average traffic scores, by metro area</vt:lpstr>
      <vt:lpstr>Risk Analyzer Estimated Loss Cost vs. Traffic Score</vt:lpstr>
      <vt:lpstr>Relationship between RA Traffic Score and RA loss costs</vt:lpstr>
      <vt:lpstr>Leveraging an economic indicator for more intuitive scenario testing</vt:lpstr>
      <vt:lpstr>Traffic Score and ISO MarketStance Commercial Insight Data</vt:lpstr>
      <vt:lpstr>Scenario Testing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Risk Analyzer COVID Research</dc:title>
  <dc:creator>Dweck, Ralph</dc:creator>
  <cp:lastModifiedBy>Todd</cp:lastModifiedBy>
  <cp:revision>13</cp:revision>
  <dcterms:created xsi:type="dcterms:W3CDTF">2020-08-09T23:38:15Z</dcterms:created>
  <dcterms:modified xsi:type="dcterms:W3CDTF">2021-05-06T11:38:26Z</dcterms:modified>
</cp:coreProperties>
</file>