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7FA"/>
    <a:srgbClr val="B4A3BB"/>
    <a:srgbClr val="B1DDC4"/>
    <a:srgbClr val="D0E4F4"/>
    <a:srgbClr val="1269FB"/>
    <a:srgbClr val="FED35D"/>
    <a:srgbClr val="1423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2.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2C7D3-0E80-4A7D-B4D2-54B09512B081}"/>
              </a:ext>
            </a:extLst>
          </p:cNvPr>
          <p:cNvSpPr>
            <a:spLocks noGrp="1"/>
          </p:cNvSpPr>
          <p:nvPr>
            <p:ph type="ctrTitle"/>
          </p:nvPr>
        </p:nvSpPr>
        <p:spPr>
          <a:xfrm>
            <a:off x="2647950" y="1122363"/>
            <a:ext cx="8020050" cy="2387600"/>
          </a:xfrm>
        </p:spPr>
        <p:txBody>
          <a:bodyPr anchor="b"/>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F14CF09E-96DF-4211-B232-6EE7484F480A}"/>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A89DBC3-3FD9-481C-9A07-182E62F0D327}"/>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B1EE7EF2-5F50-49DF-A522-9498E672B6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63ED7-5CE8-4FE1-99ED-02C1FDB49D5F}"/>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B925D06A-16DA-4B21-B3BE-BF0C11C7F231}"/>
              </a:ext>
            </a:extLst>
          </p:cNvPr>
          <p:cNvSpPr/>
          <p:nvPr userDrawn="1"/>
        </p:nvSpPr>
        <p:spPr>
          <a:xfrm>
            <a:off x="1524000" y="1835150"/>
            <a:ext cx="619125" cy="6191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025163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29D29-BDC1-48EC-B965-C27320AFA145}"/>
              </a:ext>
            </a:extLst>
          </p:cNvPr>
          <p:cNvSpPr>
            <a:spLocks noGrp="1"/>
          </p:cNvSpPr>
          <p:nvPr>
            <p:ph type="title"/>
          </p:nvPr>
        </p:nvSpPr>
        <p:spPr>
          <a:xfrm>
            <a:off x="1695450" y="317500"/>
            <a:ext cx="9658350" cy="132556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169FB0-2E42-45BC-9466-D94954F452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9A241-3FA8-46D9-A2FC-4C98229F793C}"/>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20FC1CA5-EC90-47AD-AA83-5A2AA40BB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CB3F4-50AF-4AED-953F-053CBBCDFBCB}"/>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F38233ED-DFD9-424D-A8D4-5BD68693CE36}"/>
              </a:ext>
            </a:extLst>
          </p:cNvPr>
          <p:cNvSpPr/>
          <p:nvPr userDrawn="1"/>
        </p:nvSpPr>
        <p:spPr>
          <a:xfrm>
            <a:off x="836612" y="696913"/>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F6E596F-CD3C-4B9B-9645-1FE28F9BD2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23031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CAEC63-00B7-4CA2-83AC-090F9723B7C3}"/>
              </a:ext>
            </a:extLst>
          </p:cNvPr>
          <p:cNvSpPr>
            <a:spLocks noGrp="1"/>
          </p:cNvSpPr>
          <p:nvPr>
            <p:ph type="title" orient="vert"/>
          </p:nvPr>
        </p:nvSpPr>
        <p:spPr>
          <a:xfrm>
            <a:off x="8724900" y="1247775"/>
            <a:ext cx="2628900" cy="49291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DE54F5-11CE-441E-8369-0406BF602E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92F9A0-8D9F-477D-B30B-B66E248329C2}"/>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D2043A4F-7C6F-4A9E-9E54-5A6C0358D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1AFCF-7AF1-4BAB-AEEF-7D6C4F249F65}"/>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1F804816-2058-4E56-B13C-35B6ABDD4E17}"/>
              </a:ext>
            </a:extLst>
          </p:cNvPr>
          <p:cNvSpPr/>
          <p:nvPr userDrawn="1"/>
        </p:nvSpPr>
        <p:spPr>
          <a:xfrm rot="5400000">
            <a:off x="10123487" y="365125"/>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24375B30-A0D7-4C0B-BF59-270E265EDF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381000" y="5513462"/>
            <a:ext cx="1040784" cy="1040784"/>
          </a:xfrm>
          <a:prstGeom prst="rect">
            <a:avLst/>
          </a:prstGeom>
        </p:spPr>
      </p:pic>
    </p:spTree>
    <p:extLst>
      <p:ext uri="{BB962C8B-B14F-4D97-AF65-F5344CB8AC3E}">
        <p14:creationId xmlns:p14="http://schemas.microsoft.com/office/powerpoint/2010/main" val="3024355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2C7D3-0E80-4A7D-B4D2-54B09512B081}"/>
              </a:ext>
            </a:extLst>
          </p:cNvPr>
          <p:cNvSpPr>
            <a:spLocks noGrp="1"/>
          </p:cNvSpPr>
          <p:nvPr>
            <p:ph type="ctrTitle"/>
          </p:nvPr>
        </p:nvSpPr>
        <p:spPr>
          <a:xfrm>
            <a:off x="2647950" y="1122363"/>
            <a:ext cx="8020050" cy="2387600"/>
          </a:xfrm>
        </p:spPr>
        <p:txBody>
          <a:bodyPr anchor="b"/>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F14CF09E-96DF-4211-B232-6EE7484F48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89DBC3-3FD9-481C-9A07-182E62F0D327}"/>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B1EE7EF2-5F50-49DF-A522-9498E672B6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63ED7-5CE8-4FE1-99ED-02C1FDB49D5F}"/>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B925D06A-16DA-4B21-B3BE-BF0C11C7F231}"/>
              </a:ext>
            </a:extLst>
          </p:cNvPr>
          <p:cNvSpPr/>
          <p:nvPr userDrawn="1"/>
        </p:nvSpPr>
        <p:spPr>
          <a:xfrm>
            <a:off x="1524000" y="1835150"/>
            <a:ext cx="619125" cy="6191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98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B3A4C-E3BE-41C6-8BFF-3C764B29B697}"/>
              </a:ext>
            </a:extLst>
          </p:cNvPr>
          <p:cNvSpPr>
            <a:spLocks noGrp="1"/>
          </p:cNvSpPr>
          <p:nvPr>
            <p:ph type="title"/>
          </p:nvPr>
        </p:nvSpPr>
        <p:spPr>
          <a:xfrm>
            <a:off x="1704974" y="317500"/>
            <a:ext cx="9648825"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FCAC0BB-CDAF-477F-8DE7-0D7965943D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FD61E-CC5B-46AF-A15B-52EDE9AE56F9}"/>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74E41F8F-88CA-42D3-801B-FD2F956BF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B1522-7985-4F9E-8090-5DFB7422F586}"/>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738EA6AE-460A-49D8-86F3-5F918714A1D9}"/>
              </a:ext>
            </a:extLst>
          </p:cNvPr>
          <p:cNvSpPr/>
          <p:nvPr userDrawn="1"/>
        </p:nvSpPr>
        <p:spPr>
          <a:xfrm>
            <a:off x="842962" y="681037"/>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CBB6ED9-CD49-4E86-AECD-D9DCB58F21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962550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045F8-77A1-48B7-A7CB-F751675D083D}"/>
              </a:ext>
            </a:extLst>
          </p:cNvPr>
          <p:cNvSpPr>
            <a:spLocks noGrp="1"/>
          </p:cNvSpPr>
          <p:nvPr>
            <p:ph type="title"/>
          </p:nvPr>
        </p:nvSpPr>
        <p:spPr>
          <a:xfrm>
            <a:off x="1943100" y="1709738"/>
            <a:ext cx="940435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05E5762E-010B-4AD8-A2AC-32B91ED3AD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CE5B8E-2390-4DE0-B8A5-A2D0D4ED611D}"/>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D5CAEF27-6E25-407A-937E-79039761A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F4FC-FB3B-45AC-803E-489549126253}"/>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D30316C1-78D0-4997-BB98-ADD3DFCA2650}"/>
              </a:ext>
            </a:extLst>
          </p:cNvPr>
          <p:cNvSpPr/>
          <p:nvPr userDrawn="1"/>
        </p:nvSpPr>
        <p:spPr>
          <a:xfrm>
            <a:off x="831850" y="2901950"/>
            <a:ext cx="619125" cy="6191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2572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55BDE-4867-4A95-B1AE-2A2B93F1A48C}"/>
              </a:ext>
            </a:extLst>
          </p:cNvPr>
          <p:cNvSpPr>
            <a:spLocks noGrp="1"/>
          </p:cNvSpPr>
          <p:nvPr>
            <p:ph type="title"/>
          </p:nvPr>
        </p:nvSpPr>
        <p:spPr>
          <a:xfrm>
            <a:off x="1704974" y="317500"/>
            <a:ext cx="9648825"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A6831D58-312C-4117-A1D0-EFCC7E879A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CDC6BE-4A9D-461E-BEBE-842D63CF1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B71A06-59DD-4B65-8223-506453871866}"/>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1104B966-0F5E-4EFD-9DC6-3D81574F98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45A29F-E92B-46E7-A920-0C7572FFC34E}"/>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B8909AAF-D571-49D4-90D8-3A440E040C05}"/>
              </a:ext>
            </a:extLst>
          </p:cNvPr>
          <p:cNvSpPr/>
          <p:nvPr userDrawn="1"/>
        </p:nvSpPr>
        <p:spPr>
          <a:xfrm>
            <a:off x="842962" y="681037"/>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5FABAE4A-7CBE-44EF-A847-452DAA0EF2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2554368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EF67-134B-4048-AD1D-E0631175BADB}"/>
              </a:ext>
            </a:extLst>
          </p:cNvPr>
          <p:cNvSpPr>
            <a:spLocks noGrp="1"/>
          </p:cNvSpPr>
          <p:nvPr>
            <p:ph type="title"/>
          </p:nvPr>
        </p:nvSpPr>
        <p:spPr>
          <a:xfrm>
            <a:off x="1695450" y="365125"/>
            <a:ext cx="9659938"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D26B0A-25AB-4AD6-B42E-640B587407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6403A4-A28A-475B-8FB1-897FFA513C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4B72C1-886A-46B6-90BE-49B6D75673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3D7DCB-0A09-4A45-851F-5AD4BF9473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3AA5FC-2A86-4AA6-87AD-CBB22CB3CC08}"/>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8" name="Footer Placeholder 7">
            <a:extLst>
              <a:ext uri="{FF2B5EF4-FFF2-40B4-BE49-F238E27FC236}">
                <a16:creationId xmlns:a16="http://schemas.microsoft.com/office/drawing/2014/main" id="{0BF957AD-BC0E-4D6D-B7BD-B0C3A7E990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B75172-110B-4246-89AC-533ECA1AF3CA}"/>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11" name="Oval 10">
            <a:extLst>
              <a:ext uri="{FF2B5EF4-FFF2-40B4-BE49-F238E27FC236}">
                <a16:creationId xmlns:a16="http://schemas.microsoft.com/office/drawing/2014/main" id="{13DA2C24-B7AD-4971-A68B-EC0716E5189F}"/>
              </a:ext>
            </a:extLst>
          </p:cNvPr>
          <p:cNvSpPr/>
          <p:nvPr userDrawn="1"/>
        </p:nvSpPr>
        <p:spPr>
          <a:xfrm>
            <a:off x="836612" y="744538"/>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758ECF0-B3EE-4391-8321-019A4FEB0A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2312325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479E-B996-49E3-B70F-7062AD178550}"/>
              </a:ext>
            </a:extLst>
          </p:cNvPr>
          <p:cNvSpPr>
            <a:spLocks noGrp="1"/>
          </p:cNvSpPr>
          <p:nvPr>
            <p:ph type="title"/>
          </p:nvPr>
        </p:nvSpPr>
        <p:spPr>
          <a:xfrm>
            <a:off x="1695450" y="317500"/>
            <a:ext cx="965835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3510704B-C35E-43EA-AA41-EC50ADD5FFB8}"/>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4" name="Footer Placeholder 3">
            <a:extLst>
              <a:ext uri="{FF2B5EF4-FFF2-40B4-BE49-F238E27FC236}">
                <a16:creationId xmlns:a16="http://schemas.microsoft.com/office/drawing/2014/main" id="{885F3918-136C-4656-8BF5-514D965774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DBF4F7-5C39-4F8B-B12C-BBFF119D84B4}"/>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E303BCE3-5A3A-4BFA-B1DD-CA1085ECEC30}"/>
              </a:ext>
            </a:extLst>
          </p:cNvPr>
          <p:cNvSpPr/>
          <p:nvPr userDrawn="1"/>
        </p:nvSpPr>
        <p:spPr>
          <a:xfrm>
            <a:off x="836612" y="696913"/>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CA3CD60B-AEA1-49CA-87C4-1CEA3D01C6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3829729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81E628-85CD-4F2D-B7C0-CA91BCFAF966}"/>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3" name="Footer Placeholder 2">
            <a:extLst>
              <a:ext uri="{FF2B5EF4-FFF2-40B4-BE49-F238E27FC236}">
                <a16:creationId xmlns:a16="http://schemas.microsoft.com/office/drawing/2014/main" id="{DE5A55A3-4CDF-4C8D-AD58-44649DC195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AB45DE-2688-402D-BBA5-EC5D9EBB56A6}"/>
              </a:ext>
            </a:extLst>
          </p:cNvPr>
          <p:cNvSpPr>
            <a:spLocks noGrp="1"/>
          </p:cNvSpPr>
          <p:nvPr>
            <p:ph type="sldNum" sz="quarter" idx="12"/>
          </p:nvPr>
        </p:nvSpPr>
        <p:spPr/>
        <p:txBody>
          <a:bodyPr/>
          <a:lstStyle/>
          <a:p>
            <a:fld id="{D8739219-3C6B-44F9-8CFD-C30B3EB7D220}" type="slidenum">
              <a:rPr lang="en-US" smtClean="0"/>
              <a:t>‹#›</a:t>
            </a:fld>
            <a:endParaRPr lang="en-US"/>
          </a:p>
        </p:txBody>
      </p:sp>
    </p:spTree>
    <p:extLst>
      <p:ext uri="{BB962C8B-B14F-4D97-AF65-F5344CB8AC3E}">
        <p14:creationId xmlns:p14="http://schemas.microsoft.com/office/powerpoint/2010/main" val="3939777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1E6EE-0C36-48EB-93F0-DFDCC191A806}"/>
              </a:ext>
            </a:extLst>
          </p:cNvPr>
          <p:cNvSpPr>
            <a:spLocks noGrp="1"/>
          </p:cNvSpPr>
          <p:nvPr>
            <p:ph type="title"/>
          </p:nvPr>
        </p:nvSpPr>
        <p:spPr>
          <a:xfrm>
            <a:off x="1371600" y="457200"/>
            <a:ext cx="34004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1E369E-3F97-45B2-93B2-AA547AEEA1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C3BD39-2256-4F50-892A-C163D81F59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DA559E-BA67-4DB8-A376-BA2787A7FA3A}"/>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CFF7FE14-1A6C-4073-9B4D-409CAAAAD6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8BF30-47A5-48C2-A99D-E573853A5EFB}"/>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965A2820-F565-411A-8C73-4AE9F5AFAEF2}"/>
              </a:ext>
            </a:extLst>
          </p:cNvPr>
          <p:cNvSpPr/>
          <p:nvPr userDrawn="1"/>
        </p:nvSpPr>
        <p:spPr>
          <a:xfrm>
            <a:off x="836612" y="711017"/>
            <a:ext cx="327025" cy="3270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B5CBB37B-AA31-42A1-A401-3B7AEB0444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3952695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B3A4C-E3BE-41C6-8BFF-3C764B29B697}"/>
              </a:ext>
            </a:extLst>
          </p:cNvPr>
          <p:cNvSpPr>
            <a:spLocks noGrp="1"/>
          </p:cNvSpPr>
          <p:nvPr>
            <p:ph type="title"/>
          </p:nvPr>
        </p:nvSpPr>
        <p:spPr>
          <a:xfrm>
            <a:off x="1704974" y="317500"/>
            <a:ext cx="9648825"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FCAC0BB-CDAF-477F-8DE7-0D7965943D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FD61E-CC5B-46AF-A15B-52EDE9AE56F9}"/>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74E41F8F-88CA-42D3-801B-FD2F956BF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B1522-7985-4F9E-8090-5DFB7422F586}"/>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738EA6AE-460A-49D8-86F3-5F918714A1D9}"/>
              </a:ext>
            </a:extLst>
          </p:cNvPr>
          <p:cNvSpPr/>
          <p:nvPr userDrawn="1"/>
        </p:nvSpPr>
        <p:spPr>
          <a:xfrm>
            <a:off x="842962" y="681037"/>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CBB6ED9-CD49-4E86-AECD-D9DCB58F21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29073214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7984-9C94-4802-B270-B3AB4535BAB0}"/>
              </a:ext>
            </a:extLst>
          </p:cNvPr>
          <p:cNvSpPr>
            <a:spLocks noGrp="1"/>
          </p:cNvSpPr>
          <p:nvPr>
            <p:ph type="title"/>
          </p:nvPr>
        </p:nvSpPr>
        <p:spPr>
          <a:xfrm>
            <a:off x="1387549" y="457200"/>
            <a:ext cx="3384476"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7B32777D-148B-43B3-AA4A-53BF6E65D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C63876-FDB8-4B73-95F8-144076349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2F5DEF-406E-4E54-8F52-697792408F2B}"/>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7B1CDD1E-826F-4685-AD1D-C5BCE848A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7D5791-D551-4963-BC60-DBE0E95725B8}"/>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9" name="Oval 8">
            <a:extLst>
              <a:ext uri="{FF2B5EF4-FFF2-40B4-BE49-F238E27FC236}">
                <a16:creationId xmlns:a16="http://schemas.microsoft.com/office/drawing/2014/main" id="{B7E0D67D-0D8E-42B5-A22E-AFD1AEC53EA9}"/>
              </a:ext>
            </a:extLst>
          </p:cNvPr>
          <p:cNvSpPr/>
          <p:nvPr userDrawn="1"/>
        </p:nvSpPr>
        <p:spPr>
          <a:xfrm>
            <a:off x="836612" y="711017"/>
            <a:ext cx="327025" cy="3270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7C728AE2-4EDE-403A-B28C-E02667C49D6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30677683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29D29-BDC1-48EC-B965-C27320AFA145}"/>
              </a:ext>
            </a:extLst>
          </p:cNvPr>
          <p:cNvSpPr>
            <a:spLocks noGrp="1"/>
          </p:cNvSpPr>
          <p:nvPr>
            <p:ph type="title"/>
          </p:nvPr>
        </p:nvSpPr>
        <p:spPr>
          <a:xfrm>
            <a:off x="1695450" y="317500"/>
            <a:ext cx="9658350" cy="132556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169FB0-2E42-45BC-9466-D94954F452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9A241-3FA8-46D9-A2FC-4C98229F793C}"/>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20FC1CA5-EC90-47AD-AA83-5A2AA40BB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CB3F4-50AF-4AED-953F-053CBBCDFBCB}"/>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F38233ED-DFD9-424D-A8D4-5BD68693CE36}"/>
              </a:ext>
            </a:extLst>
          </p:cNvPr>
          <p:cNvSpPr/>
          <p:nvPr userDrawn="1"/>
        </p:nvSpPr>
        <p:spPr>
          <a:xfrm>
            <a:off x="836612" y="696913"/>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F6E596F-CD3C-4B9B-9645-1FE28F9BD2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2126225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CAEC63-00B7-4CA2-83AC-090F9723B7C3}"/>
              </a:ext>
            </a:extLst>
          </p:cNvPr>
          <p:cNvSpPr>
            <a:spLocks noGrp="1"/>
          </p:cNvSpPr>
          <p:nvPr>
            <p:ph type="title" orient="vert"/>
          </p:nvPr>
        </p:nvSpPr>
        <p:spPr>
          <a:xfrm>
            <a:off x="8724900" y="1247775"/>
            <a:ext cx="2628900" cy="49291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DE54F5-11CE-441E-8369-0406BF602E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92F9A0-8D9F-477D-B30B-B66E248329C2}"/>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D2043A4F-7C6F-4A9E-9E54-5A6C0358D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1AFCF-7AF1-4BAB-AEEF-7D6C4F249F65}"/>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1F804816-2058-4E56-B13C-35B6ABDD4E17}"/>
              </a:ext>
            </a:extLst>
          </p:cNvPr>
          <p:cNvSpPr/>
          <p:nvPr userDrawn="1"/>
        </p:nvSpPr>
        <p:spPr>
          <a:xfrm rot="5400000">
            <a:off x="10123487" y="365125"/>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24375B30-A0D7-4C0B-BF59-270E265EDF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381000" y="5513462"/>
            <a:ext cx="1040784" cy="1040784"/>
          </a:xfrm>
          <a:prstGeom prst="rect">
            <a:avLst/>
          </a:prstGeom>
        </p:spPr>
      </p:pic>
    </p:spTree>
    <p:extLst>
      <p:ext uri="{BB962C8B-B14F-4D97-AF65-F5344CB8AC3E}">
        <p14:creationId xmlns:p14="http://schemas.microsoft.com/office/powerpoint/2010/main" val="325030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045F8-77A1-48B7-A7CB-F751675D083D}"/>
              </a:ext>
            </a:extLst>
          </p:cNvPr>
          <p:cNvSpPr>
            <a:spLocks noGrp="1"/>
          </p:cNvSpPr>
          <p:nvPr>
            <p:ph type="title"/>
          </p:nvPr>
        </p:nvSpPr>
        <p:spPr>
          <a:xfrm>
            <a:off x="1943100" y="1709738"/>
            <a:ext cx="940435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05E5762E-010B-4AD8-A2AC-32B91ED3AD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CE5B8E-2390-4DE0-B8A5-A2D0D4ED611D}"/>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5" name="Footer Placeholder 4">
            <a:extLst>
              <a:ext uri="{FF2B5EF4-FFF2-40B4-BE49-F238E27FC236}">
                <a16:creationId xmlns:a16="http://schemas.microsoft.com/office/drawing/2014/main" id="{D5CAEF27-6E25-407A-937E-79039761A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F4FC-FB3B-45AC-803E-489549126253}"/>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D30316C1-78D0-4997-BB98-ADD3DFCA2650}"/>
              </a:ext>
            </a:extLst>
          </p:cNvPr>
          <p:cNvSpPr/>
          <p:nvPr userDrawn="1"/>
        </p:nvSpPr>
        <p:spPr>
          <a:xfrm>
            <a:off x="831850" y="2901950"/>
            <a:ext cx="619125" cy="6191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9494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55BDE-4867-4A95-B1AE-2A2B93F1A48C}"/>
              </a:ext>
            </a:extLst>
          </p:cNvPr>
          <p:cNvSpPr>
            <a:spLocks noGrp="1"/>
          </p:cNvSpPr>
          <p:nvPr>
            <p:ph type="title"/>
          </p:nvPr>
        </p:nvSpPr>
        <p:spPr>
          <a:xfrm>
            <a:off x="1704974" y="317500"/>
            <a:ext cx="9648825"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A6831D58-312C-4117-A1D0-EFCC7E879A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CDC6BE-4A9D-461E-BEBE-842D63CF1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B71A06-59DD-4B65-8223-506453871866}"/>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1104B966-0F5E-4EFD-9DC6-3D81574F98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45A29F-E92B-46E7-A920-0C7572FFC34E}"/>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B8909AAF-D571-49D4-90D8-3A440E040C05}"/>
              </a:ext>
            </a:extLst>
          </p:cNvPr>
          <p:cNvSpPr/>
          <p:nvPr userDrawn="1"/>
        </p:nvSpPr>
        <p:spPr>
          <a:xfrm>
            <a:off x="842962" y="681037"/>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5FABAE4A-7CBE-44EF-A847-452DAA0EF2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767274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EF67-134B-4048-AD1D-E0631175BADB}"/>
              </a:ext>
            </a:extLst>
          </p:cNvPr>
          <p:cNvSpPr>
            <a:spLocks noGrp="1"/>
          </p:cNvSpPr>
          <p:nvPr>
            <p:ph type="title"/>
          </p:nvPr>
        </p:nvSpPr>
        <p:spPr>
          <a:xfrm>
            <a:off x="1695450" y="365125"/>
            <a:ext cx="9659938"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D26B0A-25AB-4AD6-B42E-640B587407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6403A4-A28A-475B-8FB1-897FFA513C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4B72C1-886A-46B6-90BE-49B6D75673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3D7DCB-0A09-4A45-851F-5AD4BF9473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3AA5FC-2A86-4AA6-87AD-CBB22CB3CC08}"/>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8" name="Footer Placeholder 7">
            <a:extLst>
              <a:ext uri="{FF2B5EF4-FFF2-40B4-BE49-F238E27FC236}">
                <a16:creationId xmlns:a16="http://schemas.microsoft.com/office/drawing/2014/main" id="{0BF957AD-BC0E-4D6D-B7BD-B0C3A7E990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B75172-110B-4246-89AC-533ECA1AF3CA}"/>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11" name="Oval 10">
            <a:extLst>
              <a:ext uri="{FF2B5EF4-FFF2-40B4-BE49-F238E27FC236}">
                <a16:creationId xmlns:a16="http://schemas.microsoft.com/office/drawing/2014/main" id="{13DA2C24-B7AD-4971-A68B-EC0716E5189F}"/>
              </a:ext>
            </a:extLst>
          </p:cNvPr>
          <p:cNvSpPr/>
          <p:nvPr userDrawn="1"/>
        </p:nvSpPr>
        <p:spPr>
          <a:xfrm>
            <a:off x="836612" y="744538"/>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758ECF0-B3EE-4391-8321-019A4FEB0A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70624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479E-B996-49E3-B70F-7062AD178550}"/>
              </a:ext>
            </a:extLst>
          </p:cNvPr>
          <p:cNvSpPr>
            <a:spLocks noGrp="1"/>
          </p:cNvSpPr>
          <p:nvPr>
            <p:ph type="title"/>
          </p:nvPr>
        </p:nvSpPr>
        <p:spPr>
          <a:xfrm>
            <a:off x="1695450" y="317500"/>
            <a:ext cx="965835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3510704B-C35E-43EA-AA41-EC50ADD5FFB8}"/>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4" name="Footer Placeholder 3">
            <a:extLst>
              <a:ext uri="{FF2B5EF4-FFF2-40B4-BE49-F238E27FC236}">
                <a16:creationId xmlns:a16="http://schemas.microsoft.com/office/drawing/2014/main" id="{885F3918-136C-4656-8BF5-514D965774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DBF4F7-5C39-4F8B-B12C-BBFF119D84B4}"/>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7" name="Oval 6">
            <a:extLst>
              <a:ext uri="{FF2B5EF4-FFF2-40B4-BE49-F238E27FC236}">
                <a16:creationId xmlns:a16="http://schemas.microsoft.com/office/drawing/2014/main" id="{E303BCE3-5A3A-4BFA-B1DD-CA1085ECEC30}"/>
              </a:ext>
            </a:extLst>
          </p:cNvPr>
          <p:cNvSpPr/>
          <p:nvPr userDrawn="1"/>
        </p:nvSpPr>
        <p:spPr>
          <a:xfrm>
            <a:off x="836612" y="696913"/>
            <a:ext cx="481013" cy="481013"/>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CA3CD60B-AEA1-49CA-87C4-1CEA3D01C6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401487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81E628-85CD-4F2D-B7C0-CA91BCFAF966}"/>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3" name="Footer Placeholder 2">
            <a:extLst>
              <a:ext uri="{FF2B5EF4-FFF2-40B4-BE49-F238E27FC236}">
                <a16:creationId xmlns:a16="http://schemas.microsoft.com/office/drawing/2014/main" id="{DE5A55A3-4CDF-4C8D-AD58-44649DC195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AB45DE-2688-402D-BBA5-EC5D9EBB56A6}"/>
              </a:ext>
            </a:extLst>
          </p:cNvPr>
          <p:cNvSpPr>
            <a:spLocks noGrp="1"/>
          </p:cNvSpPr>
          <p:nvPr>
            <p:ph type="sldNum" sz="quarter" idx="12"/>
          </p:nvPr>
        </p:nvSpPr>
        <p:spPr/>
        <p:txBody>
          <a:bodyPr/>
          <a:lstStyle/>
          <a:p>
            <a:fld id="{D8739219-3C6B-44F9-8CFD-C30B3EB7D220}" type="slidenum">
              <a:rPr lang="en-US" smtClean="0"/>
              <a:t>‹#›</a:t>
            </a:fld>
            <a:endParaRPr lang="en-US"/>
          </a:p>
        </p:txBody>
      </p:sp>
    </p:spTree>
    <p:extLst>
      <p:ext uri="{BB962C8B-B14F-4D97-AF65-F5344CB8AC3E}">
        <p14:creationId xmlns:p14="http://schemas.microsoft.com/office/powerpoint/2010/main" val="178055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1E6EE-0C36-48EB-93F0-DFDCC191A806}"/>
              </a:ext>
            </a:extLst>
          </p:cNvPr>
          <p:cNvSpPr>
            <a:spLocks noGrp="1"/>
          </p:cNvSpPr>
          <p:nvPr>
            <p:ph type="title"/>
          </p:nvPr>
        </p:nvSpPr>
        <p:spPr>
          <a:xfrm>
            <a:off x="1371600" y="457200"/>
            <a:ext cx="34004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1E369E-3F97-45B2-93B2-AA547AEEA1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C3BD39-2256-4F50-892A-C163D81F59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DA559E-BA67-4DB8-A376-BA2787A7FA3A}"/>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CFF7FE14-1A6C-4073-9B4D-409CAAAAD6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8BF30-47A5-48C2-A99D-E573853A5EFB}"/>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8" name="Oval 7">
            <a:extLst>
              <a:ext uri="{FF2B5EF4-FFF2-40B4-BE49-F238E27FC236}">
                <a16:creationId xmlns:a16="http://schemas.microsoft.com/office/drawing/2014/main" id="{965A2820-F565-411A-8C73-4AE9F5AFAEF2}"/>
              </a:ext>
            </a:extLst>
          </p:cNvPr>
          <p:cNvSpPr/>
          <p:nvPr userDrawn="1"/>
        </p:nvSpPr>
        <p:spPr>
          <a:xfrm>
            <a:off x="836612" y="711017"/>
            <a:ext cx="327025" cy="3270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B5CBB37B-AA31-42A1-A401-3B7AEB0444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4717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7984-9C94-4802-B270-B3AB4535BAB0}"/>
              </a:ext>
            </a:extLst>
          </p:cNvPr>
          <p:cNvSpPr>
            <a:spLocks noGrp="1"/>
          </p:cNvSpPr>
          <p:nvPr>
            <p:ph type="title"/>
          </p:nvPr>
        </p:nvSpPr>
        <p:spPr>
          <a:xfrm>
            <a:off x="1387549" y="457200"/>
            <a:ext cx="3384476"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7B32777D-148B-43B3-AA4A-53BF6E65D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C63876-FDB8-4B73-95F8-144076349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2F5DEF-406E-4E54-8F52-697792408F2B}"/>
              </a:ext>
            </a:extLst>
          </p:cNvPr>
          <p:cNvSpPr>
            <a:spLocks noGrp="1"/>
          </p:cNvSpPr>
          <p:nvPr>
            <p:ph type="dt" sz="half" idx="10"/>
          </p:nvPr>
        </p:nvSpPr>
        <p:spPr/>
        <p:txBody>
          <a:bodyPr/>
          <a:lstStyle/>
          <a:p>
            <a:fld id="{1AD6A88F-3AD9-4252-A82C-C25FB61FF0F4}" type="datetimeFigureOut">
              <a:rPr lang="en-US" smtClean="0"/>
              <a:t>6/27/2023</a:t>
            </a:fld>
            <a:endParaRPr lang="en-US"/>
          </a:p>
        </p:txBody>
      </p:sp>
      <p:sp>
        <p:nvSpPr>
          <p:cNvPr id="6" name="Footer Placeholder 5">
            <a:extLst>
              <a:ext uri="{FF2B5EF4-FFF2-40B4-BE49-F238E27FC236}">
                <a16:creationId xmlns:a16="http://schemas.microsoft.com/office/drawing/2014/main" id="{7B1CDD1E-826F-4685-AD1D-C5BCE848A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7D5791-D551-4963-BC60-DBE0E95725B8}"/>
              </a:ext>
            </a:extLst>
          </p:cNvPr>
          <p:cNvSpPr>
            <a:spLocks noGrp="1"/>
          </p:cNvSpPr>
          <p:nvPr>
            <p:ph type="sldNum" sz="quarter" idx="12"/>
          </p:nvPr>
        </p:nvSpPr>
        <p:spPr/>
        <p:txBody>
          <a:bodyPr/>
          <a:lstStyle/>
          <a:p>
            <a:fld id="{D8739219-3C6B-44F9-8CFD-C30B3EB7D220}" type="slidenum">
              <a:rPr lang="en-US" smtClean="0"/>
              <a:t>‹#›</a:t>
            </a:fld>
            <a:endParaRPr lang="en-US"/>
          </a:p>
        </p:txBody>
      </p:sp>
      <p:sp>
        <p:nvSpPr>
          <p:cNvPr id="9" name="Oval 8">
            <a:extLst>
              <a:ext uri="{FF2B5EF4-FFF2-40B4-BE49-F238E27FC236}">
                <a16:creationId xmlns:a16="http://schemas.microsoft.com/office/drawing/2014/main" id="{B7E0D67D-0D8E-42B5-A22E-AFD1AEC53EA9}"/>
              </a:ext>
            </a:extLst>
          </p:cNvPr>
          <p:cNvSpPr/>
          <p:nvPr userDrawn="1"/>
        </p:nvSpPr>
        <p:spPr>
          <a:xfrm>
            <a:off x="836612" y="711017"/>
            <a:ext cx="327025" cy="327025"/>
          </a:xfrm>
          <a:prstGeom prst="ellipse">
            <a:avLst/>
          </a:prstGeom>
          <a:solidFill>
            <a:srgbClr val="FED3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7C728AE2-4EDE-403A-B28C-E02667C49D6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473834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AA6EBD-0726-4337-AF7A-737CFAEFFEB0}"/>
              </a:ext>
            </a:extLst>
          </p:cNvPr>
          <p:cNvSpPr>
            <a:spLocks noGrp="1"/>
          </p:cNvSpPr>
          <p:nvPr>
            <p:ph type="title"/>
          </p:nvPr>
        </p:nvSpPr>
        <p:spPr>
          <a:xfrm>
            <a:off x="838200" y="31750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06582FB-C29C-4DEC-86E1-8C1D7610D7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428D37-8029-4F65-8F3F-C1D1FBA23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Neue Haas Grotesk Text Pro" panose="020B0504020202020204" pitchFamily="34" charset="0"/>
              </a:defRPr>
            </a:lvl1pPr>
          </a:lstStyle>
          <a:p>
            <a:fld id="{1AD6A88F-3AD9-4252-A82C-C25FB61FF0F4}" type="datetimeFigureOut">
              <a:rPr lang="en-US" smtClean="0"/>
              <a:pPr/>
              <a:t>6/27/2023</a:t>
            </a:fld>
            <a:endParaRPr lang="en-US"/>
          </a:p>
        </p:txBody>
      </p:sp>
      <p:sp>
        <p:nvSpPr>
          <p:cNvPr id="5" name="Footer Placeholder 4">
            <a:extLst>
              <a:ext uri="{FF2B5EF4-FFF2-40B4-BE49-F238E27FC236}">
                <a16:creationId xmlns:a16="http://schemas.microsoft.com/office/drawing/2014/main" id="{348E0ED2-95D8-4831-A02F-3F19536224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Neue Haas Grotesk Text Pro" panose="020B0504020202020204" pitchFamily="34" charset="0"/>
              </a:defRPr>
            </a:lvl1pPr>
          </a:lstStyle>
          <a:p>
            <a:endParaRPr lang="en-US"/>
          </a:p>
        </p:txBody>
      </p:sp>
      <p:sp>
        <p:nvSpPr>
          <p:cNvPr id="6" name="Slide Number Placeholder 5">
            <a:extLst>
              <a:ext uri="{FF2B5EF4-FFF2-40B4-BE49-F238E27FC236}">
                <a16:creationId xmlns:a16="http://schemas.microsoft.com/office/drawing/2014/main" id="{C7884FDE-F8E1-4FDD-9EB6-33A6AAD6B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Neue Haas Grotesk Text Pro" panose="020B0504020202020204" pitchFamily="34" charset="0"/>
              </a:defRPr>
            </a:lvl1pPr>
          </a:lstStyle>
          <a:p>
            <a:fld id="{D8739219-3C6B-44F9-8CFD-C30B3EB7D220}" type="slidenum">
              <a:rPr lang="en-US" smtClean="0"/>
              <a:pPr/>
              <a:t>‹#›</a:t>
            </a:fld>
            <a:endParaRPr lang="en-US"/>
          </a:p>
        </p:txBody>
      </p:sp>
    </p:spTree>
    <p:extLst>
      <p:ext uri="{BB962C8B-B14F-4D97-AF65-F5344CB8AC3E}">
        <p14:creationId xmlns:p14="http://schemas.microsoft.com/office/powerpoint/2010/main" val="724047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2345"/>
          </a:solidFill>
          <a:latin typeface="Neue Haas Grotesk Text Pro"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42345"/>
          </a:solidFill>
          <a:latin typeface="Neue Haas Grotesk Text Pro"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42345"/>
          </a:solidFill>
          <a:latin typeface="Neue Haas Grotesk Text Pro"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42345"/>
          </a:solidFill>
          <a:latin typeface="Neue Haas Grotesk Tex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42345"/>
          </a:solidFill>
          <a:latin typeface="Neue Haas Grotesk Tex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42345"/>
          </a:solidFill>
          <a:latin typeface="Neue Haas Grotesk Tex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4234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AA6EBD-0726-4337-AF7A-737CFAEFFEB0}"/>
              </a:ext>
            </a:extLst>
          </p:cNvPr>
          <p:cNvSpPr>
            <a:spLocks noGrp="1"/>
          </p:cNvSpPr>
          <p:nvPr>
            <p:ph type="title"/>
          </p:nvPr>
        </p:nvSpPr>
        <p:spPr>
          <a:xfrm>
            <a:off x="838200" y="31750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06582FB-C29C-4DEC-86E1-8C1D7610D7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428D37-8029-4F65-8F3F-C1D1FBA23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Neue Haas Grotesk Text Pro" panose="020B0504020202020204" pitchFamily="34" charset="0"/>
              </a:defRPr>
            </a:lvl1pPr>
          </a:lstStyle>
          <a:p>
            <a:fld id="{1AD6A88F-3AD9-4252-A82C-C25FB61FF0F4}" type="datetimeFigureOut">
              <a:rPr lang="en-US" smtClean="0"/>
              <a:pPr/>
              <a:t>6/27/2023</a:t>
            </a:fld>
            <a:endParaRPr lang="en-US"/>
          </a:p>
        </p:txBody>
      </p:sp>
      <p:sp>
        <p:nvSpPr>
          <p:cNvPr id="5" name="Footer Placeholder 4">
            <a:extLst>
              <a:ext uri="{FF2B5EF4-FFF2-40B4-BE49-F238E27FC236}">
                <a16:creationId xmlns:a16="http://schemas.microsoft.com/office/drawing/2014/main" id="{348E0ED2-95D8-4831-A02F-3F19536224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Neue Haas Grotesk Text Pro" panose="020B0504020202020204" pitchFamily="34" charset="0"/>
              </a:defRPr>
            </a:lvl1pPr>
          </a:lstStyle>
          <a:p>
            <a:endParaRPr lang="en-US"/>
          </a:p>
        </p:txBody>
      </p:sp>
      <p:sp>
        <p:nvSpPr>
          <p:cNvPr id="6" name="Slide Number Placeholder 5">
            <a:extLst>
              <a:ext uri="{FF2B5EF4-FFF2-40B4-BE49-F238E27FC236}">
                <a16:creationId xmlns:a16="http://schemas.microsoft.com/office/drawing/2014/main" id="{C7884FDE-F8E1-4FDD-9EB6-33A6AAD6B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Neue Haas Grotesk Text Pro" panose="020B0504020202020204" pitchFamily="34" charset="0"/>
              </a:defRPr>
            </a:lvl1pPr>
          </a:lstStyle>
          <a:p>
            <a:fld id="{D8739219-3C6B-44F9-8CFD-C30B3EB7D220}" type="slidenum">
              <a:rPr lang="en-US" smtClean="0"/>
              <a:pPr/>
              <a:t>‹#›</a:t>
            </a:fld>
            <a:endParaRPr lang="en-US"/>
          </a:p>
        </p:txBody>
      </p:sp>
    </p:spTree>
    <p:extLst>
      <p:ext uri="{BB962C8B-B14F-4D97-AF65-F5344CB8AC3E}">
        <p14:creationId xmlns:p14="http://schemas.microsoft.com/office/powerpoint/2010/main" val="1472468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bg1"/>
          </a:solidFill>
          <a:latin typeface="Neue Haas Grotesk Text Pro"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Neue Haas Grotesk Text Pro"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Neue Haas Grotesk Text Pro"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Neue Haas Grotesk Tex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Neue Haas Grotesk Tex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Neue Haas Grotesk Tex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2BFAA-097B-4963-A832-9C0B635467C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Antitrust Notice</a:t>
            </a:r>
          </a:p>
        </p:txBody>
      </p:sp>
      <p:sp>
        <p:nvSpPr>
          <p:cNvPr id="3" name="Content Placeholder 2">
            <a:extLst>
              <a:ext uri="{FF2B5EF4-FFF2-40B4-BE49-F238E27FC236}">
                <a16:creationId xmlns:a16="http://schemas.microsoft.com/office/drawing/2014/main" id="{BEA1C1C1-2F74-4451-8C12-E5C5677F65BD}"/>
              </a:ext>
            </a:extLst>
          </p:cNvPr>
          <p:cNvSpPr>
            <a:spLocks noGrp="1"/>
          </p:cNvSpPr>
          <p:nvPr>
            <p:ph idx="1"/>
          </p:nvPr>
        </p:nvSpPr>
        <p:spPr/>
        <p:txBody>
          <a:bodyPr>
            <a:normAutofit fontScale="92500" lnSpcReduction="10000"/>
          </a:bodyPr>
          <a:lstStyle/>
          <a:p>
            <a:pPr>
              <a:lnSpc>
                <a:spcPct val="80000"/>
              </a:lnSpc>
            </a:pPr>
            <a:r>
              <a:rPr lang="en-US" altLang="en-US" sz="2800" dirty="0">
                <a:latin typeface="Arial" panose="020B0604020202020204" pitchFamily="34" charset="0"/>
                <a:cs typeface="Arial" panose="020B0604020202020204" pitchFamily="34" charset="0"/>
              </a:rPr>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  </a:t>
            </a:r>
          </a:p>
          <a:p>
            <a:pPr>
              <a:lnSpc>
                <a:spcPct val="80000"/>
              </a:lnSpc>
            </a:pPr>
            <a:r>
              <a:rPr lang="en-US" altLang="en-US" sz="2800" dirty="0">
                <a:latin typeface="Arial" panose="020B0604020202020204" pitchFamily="34" charset="0"/>
                <a:cs typeface="Arial" panose="020B0604020202020204" pitchFamily="34" charset="0"/>
              </a:rPr>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  </a:t>
            </a:r>
          </a:p>
          <a:p>
            <a:pPr>
              <a:lnSpc>
                <a:spcPct val="80000"/>
              </a:lnSpc>
            </a:pPr>
            <a:r>
              <a:rPr lang="en-US" altLang="en-US" sz="2800" dirty="0">
                <a:latin typeface="Arial" panose="020B0604020202020204" pitchFamily="34" charset="0"/>
                <a:cs typeface="Arial" panose="020B0604020202020204" pitchFamily="34" charset="0"/>
              </a:rPr>
              <a:t>It is the responsibility of all seminar participants to be aware of antitrust regulations, to prevent any written or verbal discussions that appear to violate these laws, and to adhere in every respect to the CAS antitrust compliance policy.</a:t>
            </a:r>
            <a:endParaRPr lang="en-US" dirty="0">
              <a:solidFill>
                <a:srgbClr val="F5F7F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7385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F0F41EE0364C438DFCE76D4D0DDB3E" ma:contentTypeVersion="16" ma:contentTypeDescription="Create a new document." ma:contentTypeScope="" ma:versionID="16923993e246d4f9c821a90cb1ec58d1">
  <xsd:schema xmlns:xsd="http://www.w3.org/2001/XMLSchema" xmlns:xs="http://www.w3.org/2001/XMLSchema" xmlns:p="http://schemas.microsoft.com/office/2006/metadata/properties" xmlns:ns1="http://schemas.microsoft.com/sharepoint/v3" xmlns:ns2="093fab10-d813-47dc-a450-64db6c968516" xmlns:ns3="017b8b2b-4b15-4e30-974c-cd8cb8f385bc" xmlns:ns4="035059a0-d0ab-420a-99f5-7e53cb92e6c1" targetNamespace="http://schemas.microsoft.com/office/2006/metadata/properties" ma:root="true" ma:fieldsID="d70ad4cd9e0d821e94eb7818d7787646" ns1:_="" ns2:_="" ns3:_="" ns4:_="">
    <xsd:import namespace="http://schemas.microsoft.com/sharepoint/v3"/>
    <xsd:import namespace="093fab10-d813-47dc-a450-64db6c968516"/>
    <xsd:import namespace="017b8b2b-4b15-4e30-974c-cd8cb8f385bc"/>
    <xsd:import namespace="035059a0-d0ab-420a-99f5-7e53cb92e6c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1:_ip_UnifiedCompliancePolicyProperties" minOccurs="0"/>
                <xsd:element ref="ns1:_ip_UnifiedCompliancePolicyUIActio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3fab10-d813-47dc-a450-64db6c96851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17b8b2b-4b15-4e30-974c-cd8cb8f385b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560b896-8886-498a-a042-c3e26b9789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5059a0-d0ab-420a-99f5-7e53cb92e6c1"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83201866-58c0-4721-a452-d4356fe7de4e}" ma:internalName="TaxCatchAll" ma:showField="CatchAllData" ma:web="035059a0-d0ab-420a-99f5-7e53cb92e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017b8b2b-4b15-4e30-974c-cd8cb8f385bc">
      <Terms xmlns="http://schemas.microsoft.com/office/infopath/2007/PartnerControls"/>
    </lcf76f155ced4ddcb4097134ff3c332f>
    <TaxCatchAll xmlns="035059a0-d0ab-420a-99f5-7e53cb92e6c1" xsi:nil="true"/>
  </documentManagement>
</p:properties>
</file>

<file path=customXml/itemProps1.xml><?xml version="1.0" encoding="utf-8"?>
<ds:datastoreItem xmlns:ds="http://schemas.openxmlformats.org/officeDocument/2006/customXml" ds:itemID="{35E32248-BBEB-4AA7-876C-CA50EEFBFA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3fab10-d813-47dc-a450-64db6c968516"/>
    <ds:schemaRef ds:uri="017b8b2b-4b15-4e30-974c-cd8cb8f385bc"/>
    <ds:schemaRef ds:uri="035059a0-d0ab-420a-99f5-7e53cb92e6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2B8A25-8A2B-475C-841D-8BFB0F916BA3}">
  <ds:schemaRefs>
    <ds:schemaRef ds:uri="http://schemas.microsoft.com/sharepoint/v3/contenttype/forms"/>
  </ds:schemaRefs>
</ds:datastoreItem>
</file>

<file path=customXml/itemProps3.xml><?xml version="1.0" encoding="utf-8"?>
<ds:datastoreItem xmlns:ds="http://schemas.openxmlformats.org/officeDocument/2006/customXml" ds:itemID="{31EC0B88-1B1B-45DE-899F-1CAB5530D906}">
  <ds:schemaRefs>
    <ds:schemaRef ds:uri="http://schemas.microsoft.com/office/2006/metadata/properties"/>
    <ds:schemaRef ds:uri="http://schemas.microsoft.com/office/infopath/2007/PartnerControls"/>
    <ds:schemaRef ds:uri="http://schemas.microsoft.com/sharepoint/v3"/>
    <ds:schemaRef ds:uri="017b8b2b-4b15-4e30-974c-cd8cb8f385bc"/>
    <ds:schemaRef ds:uri="035059a0-d0ab-420a-99f5-7e53cb92e6c1"/>
  </ds:schemaRefs>
</ds:datastoreItem>
</file>

<file path=docProps/app.xml><?xml version="1.0" encoding="utf-8"?>
<Properties xmlns="http://schemas.openxmlformats.org/officeDocument/2006/extended-properties" xmlns:vt="http://schemas.openxmlformats.org/officeDocument/2006/docPropsVTypes">
  <TotalTime>196</TotalTime>
  <Words>145</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Neue Haas Grotesk Text Pro</vt:lpstr>
      <vt:lpstr>Office Theme</vt:lpstr>
      <vt:lpstr>1_Office Theme</vt:lpstr>
      <vt:lpstr>Antitrust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Sonja Uyenco</dc:creator>
  <cp:lastModifiedBy>Nora Potter</cp:lastModifiedBy>
  <cp:revision>9</cp:revision>
  <dcterms:created xsi:type="dcterms:W3CDTF">2021-05-10T14:42:06Z</dcterms:created>
  <dcterms:modified xsi:type="dcterms:W3CDTF">2023-06-27T19:25:42Z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0x010100E7F0F41EE0364C438DFCE76D4D0DDB3E</vt:lpwstr>
  </property>
</Properties>
</file>